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0"/>
  </p:notesMasterIdLst>
  <p:handoutMasterIdLst>
    <p:handoutMasterId r:id="rId121"/>
  </p:handoutMasterIdLst>
  <p:sldIdLst>
    <p:sldId id="512" r:id="rId2"/>
    <p:sldId id="515" r:id="rId3"/>
    <p:sldId id="777" r:id="rId4"/>
    <p:sldId id="474" r:id="rId5"/>
    <p:sldId id="473" r:id="rId6"/>
    <p:sldId id="475" r:id="rId7"/>
    <p:sldId id="618" r:id="rId8"/>
    <p:sldId id="747" r:id="rId9"/>
    <p:sldId id="748" r:id="rId10"/>
    <p:sldId id="479" r:id="rId11"/>
    <p:sldId id="635" r:id="rId12"/>
    <p:sldId id="480" r:id="rId13"/>
    <p:sldId id="481" r:id="rId14"/>
    <p:sldId id="746" r:id="rId15"/>
    <p:sldId id="749" r:id="rId16"/>
    <p:sldId id="750" r:id="rId17"/>
    <p:sldId id="781" r:id="rId18"/>
    <p:sldId id="648" r:id="rId19"/>
    <p:sldId id="491" r:id="rId20"/>
    <p:sldId id="492" r:id="rId21"/>
    <p:sldId id="754" r:id="rId22"/>
    <p:sldId id="755" r:id="rId23"/>
    <p:sldId id="757" r:id="rId24"/>
    <p:sldId id="762" r:id="rId25"/>
    <p:sldId id="760" r:id="rId26"/>
    <p:sldId id="761" r:id="rId27"/>
    <p:sldId id="763" r:id="rId28"/>
    <p:sldId id="764" r:id="rId29"/>
    <p:sldId id="496" r:id="rId30"/>
    <p:sldId id="497" r:id="rId31"/>
    <p:sldId id="766" r:id="rId32"/>
    <p:sldId id="767" r:id="rId33"/>
    <p:sldId id="641" r:id="rId34"/>
    <p:sldId id="498" r:id="rId35"/>
    <p:sldId id="658" r:id="rId36"/>
    <p:sldId id="661" r:id="rId37"/>
    <p:sldId id="660" r:id="rId38"/>
    <p:sldId id="499" r:id="rId39"/>
    <p:sldId id="500" r:id="rId40"/>
    <p:sldId id="501" r:id="rId41"/>
    <p:sldId id="502" r:id="rId42"/>
    <p:sldId id="503" r:id="rId43"/>
    <p:sldId id="504" r:id="rId44"/>
    <p:sldId id="619" r:id="rId45"/>
    <p:sldId id="505" r:id="rId46"/>
    <p:sldId id="506" r:id="rId47"/>
    <p:sldId id="507" r:id="rId48"/>
    <p:sldId id="664" r:id="rId49"/>
    <p:sldId id="510" r:id="rId50"/>
    <p:sldId id="765" r:id="rId51"/>
    <p:sldId id="662" r:id="rId52"/>
    <p:sldId id="769" r:id="rId53"/>
    <p:sldId id="770" r:id="rId54"/>
    <p:sldId id="666" r:id="rId55"/>
    <p:sldId id="667" r:id="rId56"/>
    <p:sldId id="669" r:id="rId57"/>
    <p:sldId id="670" r:id="rId58"/>
    <p:sldId id="771" r:id="rId59"/>
    <p:sldId id="671" r:id="rId60"/>
    <p:sldId id="672" r:id="rId61"/>
    <p:sldId id="675" r:id="rId62"/>
    <p:sldId id="676" r:id="rId63"/>
    <p:sldId id="677" r:id="rId64"/>
    <p:sldId id="674" r:id="rId65"/>
    <p:sldId id="680" r:id="rId66"/>
    <p:sldId id="681" r:id="rId67"/>
    <p:sldId id="678" r:id="rId68"/>
    <p:sldId id="682" r:id="rId69"/>
    <p:sldId id="684" r:id="rId70"/>
    <p:sldId id="683" r:id="rId71"/>
    <p:sldId id="686" r:id="rId72"/>
    <p:sldId id="687" r:id="rId73"/>
    <p:sldId id="779" r:id="rId74"/>
    <p:sldId id="688" r:id="rId75"/>
    <p:sldId id="689" r:id="rId76"/>
    <p:sldId id="690" r:id="rId77"/>
    <p:sldId id="691" r:id="rId78"/>
    <p:sldId id="692" r:id="rId79"/>
    <p:sldId id="693" r:id="rId80"/>
    <p:sldId id="694" r:id="rId81"/>
    <p:sldId id="695" r:id="rId82"/>
    <p:sldId id="696" r:id="rId83"/>
    <p:sldId id="697" r:id="rId84"/>
    <p:sldId id="685" r:id="rId85"/>
    <p:sldId id="772" r:id="rId86"/>
    <p:sldId id="773" r:id="rId87"/>
    <p:sldId id="774" r:id="rId88"/>
    <p:sldId id="698" r:id="rId89"/>
    <p:sldId id="775" r:id="rId90"/>
    <p:sldId id="776" r:id="rId91"/>
    <p:sldId id="699" r:id="rId92"/>
    <p:sldId id="700" r:id="rId93"/>
    <p:sldId id="701" r:id="rId94"/>
    <p:sldId id="704" r:id="rId95"/>
    <p:sldId id="703" r:id="rId96"/>
    <p:sldId id="702" r:id="rId97"/>
    <p:sldId id="705" r:id="rId98"/>
    <p:sldId id="707" r:id="rId99"/>
    <p:sldId id="708" r:id="rId100"/>
    <p:sldId id="712" r:id="rId101"/>
    <p:sldId id="713" r:id="rId102"/>
    <p:sldId id="714" r:id="rId103"/>
    <p:sldId id="715" r:id="rId104"/>
    <p:sldId id="716" r:id="rId105"/>
    <p:sldId id="728" r:id="rId106"/>
    <p:sldId id="733" r:id="rId107"/>
    <p:sldId id="734" r:id="rId108"/>
    <p:sldId id="737" r:id="rId109"/>
    <p:sldId id="738" r:id="rId110"/>
    <p:sldId id="780" r:id="rId111"/>
    <p:sldId id="739" r:id="rId112"/>
    <p:sldId id="740" r:id="rId113"/>
    <p:sldId id="741" r:id="rId114"/>
    <p:sldId id="743" r:id="rId115"/>
    <p:sldId id="744" r:id="rId116"/>
    <p:sldId id="742" r:id="rId117"/>
    <p:sldId id="745" r:id="rId118"/>
    <p:sldId id="778" r:id="rId11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2"/>
    </p:embeddedFont>
    <p:embeddedFont>
      <p:font typeface="Consolas" panose="020B0609020204030204" pitchFamily="49" charset="0"/>
      <p:regular r:id="rId123"/>
      <p:bold r:id="rId124"/>
      <p:italic r:id="rId125"/>
      <p:boldItalic r:id="rId126"/>
    </p:embeddedFont>
    <p:embeddedFont>
      <p:font typeface="Inter" panose="02000503000000020004" pitchFamily="2" charset="0"/>
      <p:regular r:id="rId127"/>
      <p:bold r:id="rId128"/>
      <p:italic r:id="rId129"/>
      <p:boldItalic r:id="rId130"/>
    </p:embeddedFont>
    <p:embeddedFont>
      <p:font typeface="Inter Light" panose="02000503000000020004" pitchFamily="2" charset="0"/>
      <p:regular r:id="rId131"/>
      <p:italic r:id="rId132"/>
    </p:embeddedFont>
    <p:embeddedFont>
      <p:font typeface="Inter Medium" panose="02000503000000020004" pitchFamily="2" charset="0"/>
      <p:regular r:id="rId133"/>
      <p:italic r:id="rId134"/>
    </p:embeddedFont>
    <p:embeddedFont>
      <p:font typeface="Roboto" panose="02000000000000000000" pitchFamily="2" charset="0"/>
      <p:regular r:id="rId135"/>
      <p:bold r:id="rId136"/>
      <p:italic r:id="rId137"/>
      <p:boldItalic r:id="rId138"/>
    </p:embeddedFont>
    <p:embeddedFont>
      <p:font typeface="Roboto Light" panose="02000000000000000000" pitchFamily="2" charset="0"/>
      <p:regular r:id="rId139"/>
      <p:italic r:id="rId1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HUG" initials="JH" lastIdx="7" clrIdx="0">
    <p:extLst>
      <p:ext uri="{19B8F6BF-5375-455C-9EA6-DF929625EA0E}">
        <p15:presenceInfo xmlns:p15="http://schemas.microsoft.com/office/powerpoint/2012/main" userId="a53324d3497062e0" providerId="Windows Live"/>
      </p:ext>
    </p:extLst>
  </p:cmAuthor>
  <p:cmAuthor id="2" name="Josh Hug" initials="JH" lastIdx="1" clrIdx="1">
    <p:extLst>
      <p:ext uri="{19B8F6BF-5375-455C-9EA6-DF929625EA0E}">
        <p15:presenceInfo xmlns:p15="http://schemas.microsoft.com/office/powerpoint/2012/main" userId="e2159f7335c131c2" providerId="Windows Live"/>
      </p:ext>
    </p:extLst>
  </p:cmAuthor>
  <p:cmAuthor id="3" name="Josh Hug" initials="JH [2]" lastIdx="2" clrIdx="2">
    <p:extLst>
      <p:ext uri="{19B8F6BF-5375-455C-9EA6-DF929625EA0E}">
        <p15:presenceInfo xmlns:p15="http://schemas.microsoft.com/office/powerpoint/2012/main" userId="Josh Hu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394"/>
    <a:srgbClr val="765A00"/>
    <a:srgbClr val="3A1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737"/>
  </p:normalViewPr>
  <p:slideViewPr>
    <p:cSldViewPr snapToGrid="0">
      <p:cViewPr varScale="1">
        <p:scale>
          <a:sx n="108" d="100"/>
          <a:sy n="108" d="100"/>
        </p:scale>
        <p:origin x="134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font" Target="fonts/font17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13.fntdata"/><Relationship Id="rId139" Type="http://schemas.openxmlformats.org/officeDocument/2006/relationships/font" Target="fonts/font18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3.fntdata"/><Relationship Id="rId129" Type="http://schemas.openxmlformats.org/officeDocument/2006/relationships/font" Target="fonts/font8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font" Target="fonts/font19.fntdata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9.fntdata"/><Relationship Id="rId135" Type="http://schemas.openxmlformats.org/officeDocument/2006/relationships/font" Target="fonts/font14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font" Target="fonts/font4.fntdata"/><Relationship Id="rId141" Type="http://schemas.openxmlformats.org/officeDocument/2006/relationships/commentAuthors" Target="commentAuthors.xml"/><Relationship Id="rId14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0.fntdata"/><Relationship Id="rId136" Type="http://schemas.openxmlformats.org/officeDocument/2006/relationships/font" Target="fonts/font15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font" Target="fonts/font11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.fntdata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12.fntdata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2.fntdata"/><Relationship Id="rId14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Hug" userId="e2159f7335c131c2" providerId="LiveId" clId="{F09E8932-4D15-EE49-A89F-A8952C027B6F}"/>
    <pc:docChg chg="undo redo custSel addSld delSld modSld sldOrd">
      <pc:chgData name="Josh Hug" userId="e2159f7335c131c2" providerId="LiveId" clId="{F09E8932-4D15-EE49-A89F-A8952C027B6F}" dt="2024-10-29T22:35:48.914" v="11080" actId="313"/>
      <pc:docMkLst>
        <pc:docMk/>
      </pc:docMkLst>
      <pc:sldChg chg="modSp">
        <pc:chgData name="Josh Hug" userId="e2159f7335c131c2" providerId="LiveId" clId="{F09E8932-4D15-EE49-A89F-A8952C027B6F}" dt="2024-10-24T15:30:56.304" v="9322" actId="20577"/>
        <pc:sldMkLst>
          <pc:docMk/>
          <pc:sldMk cId="2516799564" sldId="475"/>
        </pc:sldMkLst>
      </pc:sldChg>
      <pc:sldChg chg="modSp mod">
        <pc:chgData name="Josh Hug" userId="e2159f7335c131c2" providerId="LiveId" clId="{F09E8932-4D15-EE49-A89F-A8952C027B6F}" dt="2024-10-24T16:38:40.019" v="9768" actId="20577"/>
        <pc:sldMkLst>
          <pc:docMk/>
          <pc:sldMk cId="3730412054" sldId="480"/>
        </pc:sldMkLst>
      </pc:sldChg>
      <pc:sldChg chg="modSp mod">
        <pc:chgData name="Josh Hug" userId="e2159f7335c131c2" providerId="LiveId" clId="{F09E8932-4D15-EE49-A89F-A8952C027B6F}" dt="2024-10-24T16:18:55.237" v="9517" actId="20577"/>
        <pc:sldMkLst>
          <pc:docMk/>
          <pc:sldMk cId="3732753581" sldId="491"/>
        </pc:sldMkLst>
      </pc:sldChg>
      <pc:sldChg chg="modSp mod">
        <pc:chgData name="Josh Hug" userId="e2159f7335c131c2" providerId="LiveId" clId="{F09E8932-4D15-EE49-A89F-A8952C027B6F}" dt="2024-10-24T16:18:57.909" v="9518"/>
        <pc:sldMkLst>
          <pc:docMk/>
          <pc:sldMk cId="790119722" sldId="492"/>
        </pc:sldMkLst>
      </pc:sldChg>
      <pc:sldChg chg="add del setBg">
        <pc:chgData name="Josh Hug" userId="e2159f7335c131c2" providerId="LiveId" clId="{F09E8932-4D15-EE49-A89F-A8952C027B6F}" dt="2024-10-20T23:02:53.798" v="290" actId="2696"/>
        <pc:sldMkLst>
          <pc:docMk/>
          <pc:sldMk cId="729456224" sldId="498"/>
        </pc:sldMkLst>
      </pc:sldChg>
      <pc:sldChg chg="add">
        <pc:chgData name="Josh Hug" userId="e2159f7335c131c2" providerId="LiveId" clId="{F09E8932-4D15-EE49-A89F-A8952C027B6F}" dt="2024-10-20T23:02:55.443" v="291"/>
        <pc:sldMkLst>
          <pc:docMk/>
          <pc:sldMk cId="3681262196" sldId="498"/>
        </pc:sldMkLst>
      </pc:sldChg>
      <pc:sldChg chg="addSp modSp add setBg">
        <pc:chgData name="Josh Hug" userId="e2159f7335c131c2" providerId="LiveId" clId="{F09E8932-4D15-EE49-A89F-A8952C027B6F}" dt="2024-10-20T22:56:33.056" v="289"/>
        <pc:sldMkLst>
          <pc:docMk/>
          <pc:sldMk cId="1912983975" sldId="499"/>
        </pc:sldMkLst>
      </pc:sldChg>
      <pc:sldChg chg="add setBg">
        <pc:chgData name="Josh Hug" userId="e2159f7335c131c2" providerId="LiveId" clId="{F09E8932-4D15-EE49-A89F-A8952C027B6F}" dt="2024-10-20T16:18:44.294" v="1"/>
        <pc:sldMkLst>
          <pc:docMk/>
          <pc:sldMk cId="2162199371" sldId="500"/>
        </pc:sldMkLst>
      </pc:sldChg>
      <pc:sldChg chg="addSp delSp modSp add mod setBg modClrScheme chgLayout">
        <pc:chgData name="Josh Hug" userId="e2159f7335c131c2" providerId="LiveId" clId="{F09E8932-4D15-EE49-A89F-A8952C027B6F}" dt="2024-10-20T23:04:05.669" v="296" actId="20577"/>
        <pc:sldMkLst>
          <pc:docMk/>
          <pc:sldMk cId="2518505992" sldId="501"/>
        </pc:sldMkLst>
      </pc:sldChg>
      <pc:sldChg chg="modSp add mod setBg modClrScheme chgLayout">
        <pc:chgData name="Josh Hug" userId="e2159f7335c131c2" providerId="LiveId" clId="{F09E8932-4D15-EE49-A89F-A8952C027B6F}" dt="2024-10-20T23:04:18.394" v="298" actId="20577"/>
        <pc:sldMkLst>
          <pc:docMk/>
          <pc:sldMk cId="4134275763" sldId="502"/>
        </pc:sldMkLst>
      </pc:sldChg>
      <pc:sldChg chg="modSp add mod setBg modClrScheme chgLayout">
        <pc:chgData name="Josh Hug" userId="e2159f7335c131c2" providerId="LiveId" clId="{F09E8932-4D15-EE49-A89F-A8952C027B6F}" dt="2024-10-20T23:05:14.879" v="302" actId="20577"/>
        <pc:sldMkLst>
          <pc:docMk/>
          <pc:sldMk cId="2717826382" sldId="503"/>
        </pc:sldMkLst>
      </pc:sldChg>
      <pc:sldChg chg="modSp add mod setBg modClrScheme chgLayout">
        <pc:chgData name="Josh Hug" userId="e2159f7335c131c2" providerId="LiveId" clId="{F09E8932-4D15-EE49-A89F-A8952C027B6F}" dt="2024-10-20T23:05:20.826" v="304" actId="20577"/>
        <pc:sldMkLst>
          <pc:docMk/>
          <pc:sldMk cId="1008375258" sldId="504"/>
        </pc:sldMkLst>
      </pc:sldChg>
      <pc:sldChg chg="modSp add mod setBg modClrScheme chgLayout">
        <pc:chgData name="Josh Hug" userId="e2159f7335c131c2" providerId="LiveId" clId="{F09E8932-4D15-EE49-A89F-A8952C027B6F}" dt="2024-10-20T23:06:33.660" v="317" actId="207"/>
        <pc:sldMkLst>
          <pc:docMk/>
          <pc:sldMk cId="2714659551" sldId="505"/>
        </pc:sldMkLst>
      </pc:sldChg>
      <pc:sldChg chg="modSp add mod setBg modClrScheme chgLayout">
        <pc:chgData name="Josh Hug" userId="e2159f7335c131c2" providerId="LiveId" clId="{F09E8932-4D15-EE49-A89F-A8952C027B6F}" dt="2024-10-20T23:13:08.442" v="564" actId="700"/>
        <pc:sldMkLst>
          <pc:docMk/>
          <pc:sldMk cId="1848978738" sldId="506"/>
        </pc:sldMkLst>
      </pc:sldChg>
      <pc:sldChg chg="modSp add mod setBg modClrScheme chgLayout">
        <pc:chgData name="Josh Hug" userId="e2159f7335c131c2" providerId="LiveId" clId="{F09E8932-4D15-EE49-A89F-A8952C027B6F}" dt="2024-10-20T23:07:00.736" v="327" actId="1035"/>
        <pc:sldMkLst>
          <pc:docMk/>
          <pc:sldMk cId="4224916513" sldId="507"/>
        </pc:sldMkLst>
      </pc:sldChg>
      <pc:sldChg chg="modSp add mod setBg modClrScheme modShow chgLayout">
        <pc:chgData name="Josh Hug" userId="e2159f7335c131c2" providerId="LiveId" clId="{F09E8932-4D15-EE49-A89F-A8952C027B6F}" dt="2024-10-24T03:05:16.826" v="7620" actId="729"/>
        <pc:sldMkLst>
          <pc:docMk/>
          <pc:sldMk cId="4032152741" sldId="509"/>
        </pc:sldMkLst>
      </pc:sldChg>
      <pc:sldChg chg="modSp add mod setBg modClrScheme modShow chgLayout">
        <pc:chgData name="Josh Hug" userId="e2159f7335c131c2" providerId="LiveId" clId="{F09E8932-4D15-EE49-A89F-A8952C027B6F}" dt="2024-10-24T03:05:16.826" v="7620" actId="729"/>
        <pc:sldMkLst>
          <pc:docMk/>
          <pc:sldMk cId="410700760" sldId="510"/>
        </pc:sldMkLst>
      </pc:sldChg>
      <pc:sldChg chg="modSp add del mod setBg modClrScheme chgLayout">
        <pc:chgData name="Josh Hug" userId="e2159f7335c131c2" providerId="LiveId" clId="{F09E8932-4D15-EE49-A89F-A8952C027B6F}" dt="2024-10-20T23:08:38.562" v="332" actId="2696"/>
        <pc:sldMkLst>
          <pc:docMk/>
          <pc:sldMk cId="2997259126" sldId="513"/>
        </pc:sldMkLst>
      </pc:sldChg>
      <pc:sldChg chg="modSp add del mod setBg modClrScheme chgLayout">
        <pc:chgData name="Josh Hug" userId="e2159f7335c131c2" providerId="LiveId" clId="{F09E8932-4D15-EE49-A89F-A8952C027B6F}" dt="2024-10-20T23:09:33.797" v="382" actId="2696"/>
        <pc:sldMkLst>
          <pc:docMk/>
          <pc:sldMk cId="4224385147" sldId="514"/>
        </pc:sldMkLst>
      </pc:sldChg>
      <pc:sldChg chg="modSp add mod setBg modClrScheme chgLayout">
        <pc:chgData name="Josh Hug" userId="e2159f7335c131c2" providerId="LiveId" clId="{F09E8932-4D15-EE49-A89F-A8952C027B6F}" dt="2024-10-20T23:05:41.727" v="310" actId="1037"/>
        <pc:sldMkLst>
          <pc:docMk/>
          <pc:sldMk cId="1983583042" sldId="619"/>
        </pc:sldMkLst>
      </pc:sldChg>
      <pc:sldChg chg="modSp add del mod setBg modClrScheme chgLayout">
        <pc:chgData name="Josh Hug" userId="e2159f7335c131c2" providerId="LiveId" clId="{F09E8932-4D15-EE49-A89F-A8952C027B6F}" dt="2024-10-20T23:09:12.258" v="375" actId="2696"/>
        <pc:sldMkLst>
          <pc:docMk/>
          <pc:sldMk cId="270865537" sldId="622"/>
        </pc:sldMkLst>
      </pc:sldChg>
      <pc:sldChg chg="modSp mod">
        <pc:chgData name="Josh Hug" userId="e2159f7335c131c2" providerId="LiveId" clId="{F09E8932-4D15-EE49-A89F-A8952C027B6F}" dt="2024-10-24T15:31:18.202" v="9339" actId="20577"/>
        <pc:sldMkLst>
          <pc:docMk/>
          <pc:sldMk cId="1051575675" sldId="635"/>
        </pc:sldMkLst>
      </pc:sldChg>
      <pc:sldChg chg="addSp delSp modSp mod modShow">
        <pc:chgData name="Josh Hug" userId="e2159f7335c131c2" providerId="LiveId" clId="{F09E8932-4D15-EE49-A89F-A8952C027B6F}" dt="2024-10-24T16:00:26.710" v="9382" actId="729"/>
        <pc:sldMkLst>
          <pc:docMk/>
          <pc:sldMk cId="3018616755" sldId="636"/>
        </pc:sldMkLst>
      </pc:sldChg>
      <pc:sldChg chg="add">
        <pc:chgData name="Josh Hug" userId="e2159f7335c131c2" providerId="LiveId" clId="{F09E8932-4D15-EE49-A89F-A8952C027B6F}" dt="2024-10-20T16:18:31.342" v="0"/>
        <pc:sldMkLst>
          <pc:docMk/>
          <pc:sldMk cId="1076580158" sldId="641"/>
        </pc:sldMkLst>
      </pc:sldChg>
      <pc:sldChg chg="add del">
        <pc:chgData name="Josh Hug" userId="e2159f7335c131c2" providerId="LiveId" clId="{F09E8932-4D15-EE49-A89F-A8952C027B6F}" dt="2024-10-20T23:11:06.017" v="479" actId="2696"/>
        <pc:sldMkLst>
          <pc:docMk/>
          <pc:sldMk cId="3364055194" sldId="642"/>
        </pc:sldMkLst>
      </pc:sldChg>
      <pc:sldChg chg="modSp mod">
        <pc:chgData name="Josh Hug" userId="e2159f7335c131c2" providerId="LiveId" clId="{F09E8932-4D15-EE49-A89F-A8952C027B6F}" dt="2024-10-24T16:01:41.630" v="9438" actId="20577"/>
        <pc:sldMkLst>
          <pc:docMk/>
          <pc:sldMk cId="2386545142" sldId="644"/>
        </pc:sldMkLst>
      </pc:sldChg>
      <pc:sldChg chg="mod modShow">
        <pc:chgData name="Josh Hug" userId="e2159f7335c131c2" providerId="LiveId" clId="{F09E8932-4D15-EE49-A89F-A8952C027B6F}" dt="2024-10-24T16:00:26.710" v="9382" actId="729"/>
        <pc:sldMkLst>
          <pc:docMk/>
          <pc:sldMk cId="926300361" sldId="645"/>
        </pc:sldMkLst>
      </pc:sldChg>
      <pc:sldChg chg="mod modShow">
        <pc:chgData name="Josh Hug" userId="e2159f7335c131c2" providerId="LiveId" clId="{F09E8932-4D15-EE49-A89F-A8952C027B6F}" dt="2024-10-24T16:00:26.710" v="9382" actId="729"/>
        <pc:sldMkLst>
          <pc:docMk/>
          <pc:sldMk cId="2695996175" sldId="646"/>
        </pc:sldMkLst>
      </pc:sldChg>
      <pc:sldChg chg="mod modShow">
        <pc:chgData name="Josh Hug" userId="e2159f7335c131c2" providerId="LiveId" clId="{F09E8932-4D15-EE49-A89F-A8952C027B6F}" dt="2024-10-24T16:00:26.710" v="9382" actId="729"/>
        <pc:sldMkLst>
          <pc:docMk/>
          <pc:sldMk cId="1707722550" sldId="647"/>
        </pc:sldMkLst>
      </pc:sldChg>
      <pc:sldChg chg="modSp mod">
        <pc:chgData name="Josh Hug" userId="e2159f7335c131c2" providerId="LiveId" clId="{F09E8932-4D15-EE49-A89F-A8952C027B6F}" dt="2024-10-24T16:01:59.135" v="9476" actId="20577"/>
        <pc:sldMkLst>
          <pc:docMk/>
          <pc:sldMk cId="3258417960" sldId="648"/>
        </pc:sldMkLst>
      </pc:sldChg>
      <pc:sldChg chg="addSp delSp modSp mod">
        <pc:chgData name="Josh Hug" userId="e2159f7335c131c2" providerId="LiveId" clId="{F09E8932-4D15-EE49-A89F-A8952C027B6F}" dt="2024-10-24T16:21:23.913" v="9524"/>
        <pc:sldMkLst>
          <pc:docMk/>
          <pc:sldMk cId="2107540917" sldId="650"/>
        </pc:sldMkLst>
      </pc:sldChg>
      <pc:sldChg chg="modSp mod">
        <pc:chgData name="Josh Hug" userId="e2159f7335c131c2" providerId="LiveId" clId="{F09E8932-4D15-EE49-A89F-A8952C027B6F}" dt="2024-10-24T16:22:26.090" v="9536" actId="20577"/>
        <pc:sldMkLst>
          <pc:docMk/>
          <pc:sldMk cId="1121907475" sldId="653"/>
        </pc:sldMkLst>
      </pc:sldChg>
      <pc:sldChg chg="addSp delSp modSp mod">
        <pc:chgData name="Josh Hug" userId="e2159f7335c131c2" providerId="LiveId" clId="{F09E8932-4D15-EE49-A89F-A8952C027B6F}" dt="2024-10-24T16:33:25.489" v="9599" actId="1076"/>
        <pc:sldMkLst>
          <pc:docMk/>
          <pc:sldMk cId="2237038209" sldId="654"/>
        </pc:sldMkLst>
      </pc:sldChg>
      <pc:sldChg chg="addSp modSp modAnim modNotes">
        <pc:chgData name="Josh Hug" userId="e2159f7335c131c2" providerId="LiveId" clId="{F09E8932-4D15-EE49-A89F-A8952C027B6F}" dt="2024-10-24T16:34:27.357" v="9692"/>
        <pc:sldMkLst>
          <pc:docMk/>
          <pc:sldMk cId="2303662634" sldId="656"/>
        </pc:sldMkLst>
      </pc:sldChg>
      <pc:sldChg chg="addSp delSp modSp add mod modAnim">
        <pc:chgData name="Josh Hug" userId="e2159f7335c131c2" providerId="LiveId" clId="{F09E8932-4D15-EE49-A89F-A8952C027B6F}" dt="2024-10-20T22:49:20.247" v="79" actId="478"/>
        <pc:sldMkLst>
          <pc:docMk/>
          <pc:sldMk cId="3750700420" sldId="658"/>
        </pc:sldMkLst>
      </pc:sldChg>
      <pc:sldChg chg="modSp add del">
        <pc:chgData name="Josh Hug" userId="e2159f7335c131c2" providerId="LiveId" clId="{F09E8932-4D15-EE49-A89F-A8952C027B6F}" dt="2024-10-20T22:50:01.300" v="134" actId="2696"/>
        <pc:sldMkLst>
          <pc:docMk/>
          <pc:sldMk cId="3173261356" sldId="659"/>
        </pc:sldMkLst>
      </pc:sldChg>
      <pc:sldChg chg="modSp add mod">
        <pc:chgData name="Josh Hug" userId="e2159f7335c131c2" providerId="LiveId" clId="{F09E8932-4D15-EE49-A89F-A8952C027B6F}" dt="2024-10-20T22:56:22.676" v="288" actId="20577"/>
        <pc:sldMkLst>
          <pc:docMk/>
          <pc:sldMk cId="3468495348" sldId="660"/>
        </pc:sldMkLst>
      </pc:sldChg>
      <pc:sldChg chg="addSp delSp modSp add mod delAnim modAnim">
        <pc:chgData name="Josh Hug" userId="e2159f7335c131c2" providerId="LiveId" clId="{F09E8932-4D15-EE49-A89F-A8952C027B6F}" dt="2024-10-20T22:52:52.423" v="189" actId="20577"/>
        <pc:sldMkLst>
          <pc:docMk/>
          <pc:sldMk cId="3681961546" sldId="661"/>
        </pc:sldMkLst>
      </pc:sldChg>
      <pc:sldChg chg="modSp add mod">
        <pc:chgData name="Josh Hug" userId="e2159f7335c131c2" providerId="LiveId" clId="{F09E8932-4D15-EE49-A89F-A8952C027B6F}" dt="2024-10-20T23:09:43.561" v="416" actId="20577"/>
        <pc:sldMkLst>
          <pc:docMk/>
          <pc:sldMk cId="661799463" sldId="662"/>
        </pc:sldMkLst>
      </pc:sldChg>
      <pc:sldChg chg="addSp modSp add mod modAnim">
        <pc:chgData name="Josh Hug" userId="e2159f7335c131c2" providerId="LiveId" clId="{F09E8932-4D15-EE49-A89F-A8952C027B6F}" dt="2024-10-20T23:09:45.809" v="417"/>
        <pc:sldMkLst>
          <pc:docMk/>
          <pc:sldMk cId="1832522741" sldId="663"/>
        </pc:sldMkLst>
      </pc:sldChg>
      <pc:sldChg chg="modSp add mod">
        <pc:chgData name="Josh Hug" userId="e2159f7335c131c2" providerId="LiveId" clId="{F09E8932-4D15-EE49-A89F-A8952C027B6F}" dt="2024-10-20T23:10:58.211" v="455" actId="20577"/>
        <pc:sldMkLst>
          <pc:docMk/>
          <pc:sldMk cId="625838615" sldId="664"/>
        </pc:sldMkLst>
      </pc:sldChg>
      <pc:sldChg chg="modSp add mod">
        <pc:chgData name="Josh Hug" userId="e2159f7335c131c2" providerId="LiveId" clId="{F09E8932-4D15-EE49-A89F-A8952C027B6F}" dt="2024-10-20T23:11:03.685" v="478" actId="20577"/>
        <pc:sldMkLst>
          <pc:docMk/>
          <pc:sldMk cId="696697292" sldId="665"/>
        </pc:sldMkLst>
      </pc:sldChg>
      <pc:sldChg chg="addSp delSp modSp add mod">
        <pc:chgData name="Josh Hug" userId="e2159f7335c131c2" providerId="LiveId" clId="{F09E8932-4D15-EE49-A89F-A8952C027B6F}" dt="2024-10-20T23:12:04.505" v="532"/>
        <pc:sldMkLst>
          <pc:docMk/>
          <pc:sldMk cId="1275615654" sldId="666"/>
        </pc:sldMkLst>
      </pc:sldChg>
      <pc:sldChg chg="new del">
        <pc:chgData name="Josh Hug" userId="e2159f7335c131c2" providerId="LiveId" clId="{F09E8932-4D15-EE49-A89F-A8952C027B6F}" dt="2024-10-20T23:12:06.256" v="534" actId="2696"/>
        <pc:sldMkLst>
          <pc:docMk/>
          <pc:sldMk cId="192220429" sldId="667"/>
        </pc:sldMkLst>
      </pc:sldChg>
      <pc:sldChg chg="addSp delSp modSp new mod modClrScheme modAnim chgLayout">
        <pc:chgData name="Josh Hug" userId="e2159f7335c131c2" providerId="LiveId" clId="{F09E8932-4D15-EE49-A89F-A8952C027B6F}" dt="2024-10-25T00:07:35.289" v="9770"/>
        <pc:sldMkLst>
          <pc:docMk/>
          <pc:sldMk cId="4026674673" sldId="667"/>
        </pc:sldMkLst>
      </pc:sldChg>
      <pc:sldChg chg="addSp delSp modSp new mod modClrScheme chgLayout">
        <pc:chgData name="Josh Hug" userId="e2159f7335c131c2" providerId="LiveId" clId="{F09E8932-4D15-EE49-A89F-A8952C027B6F}" dt="2024-10-20T23:12:54.801" v="563"/>
        <pc:sldMkLst>
          <pc:docMk/>
          <pc:sldMk cId="3449340865" sldId="668"/>
        </pc:sldMkLst>
      </pc:sldChg>
      <pc:sldChg chg="addSp modSp new mod">
        <pc:chgData name="Josh Hug" userId="e2159f7335c131c2" providerId="LiveId" clId="{F09E8932-4D15-EE49-A89F-A8952C027B6F}" dt="2024-10-21T18:05:22.766" v="2027" actId="20577"/>
        <pc:sldMkLst>
          <pc:docMk/>
          <pc:sldMk cId="283541916" sldId="669"/>
        </pc:sldMkLst>
      </pc:sldChg>
      <pc:sldChg chg="addSp modSp add mod">
        <pc:chgData name="Josh Hug" userId="e2159f7335c131c2" providerId="LiveId" clId="{F09E8932-4D15-EE49-A89F-A8952C027B6F}" dt="2024-10-21T18:05:41.811" v="2051" actId="20577"/>
        <pc:sldMkLst>
          <pc:docMk/>
          <pc:sldMk cId="408282948" sldId="670"/>
        </pc:sldMkLst>
      </pc:sldChg>
      <pc:sldChg chg="addSp delSp modSp add mod">
        <pc:chgData name="Josh Hug" userId="e2159f7335c131c2" providerId="LiveId" clId="{F09E8932-4D15-EE49-A89F-A8952C027B6F}" dt="2024-10-21T18:07:20.543" v="2261" actId="20577"/>
        <pc:sldMkLst>
          <pc:docMk/>
          <pc:sldMk cId="3896815567" sldId="671"/>
        </pc:sldMkLst>
      </pc:sldChg>
      <pc:sldChg chg="modSp add mod">
        <pc:chgData name="Josh Hug" userId="e2159f7335c131c2" providerId="LiveId" clId="{F09E8932-4D15-EE49-A89F-A8952C027B6F}" dt="2024-10-21T18:07:39.071" v="2295" actId="20577"/>
        <pc:sldMkLst>
          <pc:docMk/>
          <pc:sldMk cId="2679979741" sldId="672"/>
        </pc:sldMkLst>
      </pc:sldChg>
      <pc:sldChg chg="modSp new mod">
        <pc:chgData name="Josh Hug" userId="e2159f7335c131c2" providerId="LiveId" clId="{F09E8932-4D15-EE49-A89F-A8952C027B6F}" dt="2024-10-21T18:07:30.183" v="2271" actId="20577"/>
        <pc:sldMkLst>
          <pc:docMk/>
          <pc:sldMk cId="3277589119" sldId="673"/>
        </pc:sldMkLst>
      </pc:sldChg>
      <pc:sldChg chg="addSp delSp modSp new mod modClrScheme chgLayout">
        <pc:chgData name="Josh Hug" userId="e2159f7335c131c2" providerId="LiveId" clId="{F09E8932-4D15-EE49-A89F-A8952C027B6F}" dt="2024-10-22T16:10:15.375" v="5136" actId="255"/>
        <pc:sldMkLst>
          <pc:docMk/>
          <pc:sldMk cId="3838595017" sldId="674"/>
        </pc:sldMkLst>
      </pc:sldChg>
      <pc:sldChg chg="addSp delSp modSp new mod modClrScheme chgLayout">
        <pc:chgData name="Josh Hug" userId="e2159f7335c131c2" providerId="LiveId" clId="{F09E8932-4D15-EE49-A89F-A8952C027B6F}" dt="2024-10-25T01:08:02.315" v="9898" actId="20577"/>
        <pc:sldMkLst>
          <pc:docMk/>
          <pc:sldMk cId="2876484723" sldId="675"/>
        </pc:sldMkLst>
      </pc:sldChg>
      <pc:sldChg chg="addSp modSp new mod">
        <pc:chgData name="Josh Hug" userId="e2159f7335c131c2" providerId="LiveId" clId="{F09E8932-4D15-EE49-A89F-A8952C027B6F}" dt="2024-10-22T03:53:17.607" v="4203" actId="20577"/>
        <pc:sldMkLst>
          <pc:docMk/>
          <pc:sldMk cId="3825866212" sldId="676"/>
        </pc:sldMkLst>
      </pc:sldChg>
      <pc:sldChg chg="modSp new mod">
        <pc:chgData name="Josh Hug" userId="e2159f7335c131c2" providerId="LiveId" clId="{F09E8932-4D15-EE49-A89F-A8952C027B6F}" dt="2024-10-22T04:26:38.207" v="5069" actId="20577"/>
        <pc:sldMkLst>
          <pc:docMk/>
          <pc:sldMk cId="3034966269" sldId="677"/>
        </pc:sldMkLst>
      </pc:sldChg>
      <pc:sldChg chg="modSp new mod">
        <pc:chgData name="Josh Hug" userId="e2159f7335c131c2" providerId="LiveId" clId="{F09E8932-4D15-EE49-A89F-A8952C027B6F}" dt="2024-10-22T16:18:22.914" v="6035" actId="20577"/>
        <pc:sldMkLst>
          <pc:docMk/>
          <pc:sldMk cId="1393448863" sldId="678"/>
        </pc:sldMkLst>
      </pc:sldChg>
      <pc:sldChg chg="modSp add del mod">
        <pc:chgData name="Josh Hug" userId="e2159f7335c131c2" providerId="LiveId" clId="{F09E8932-4D15-EE49-A89F-A8952C027B6F}" dt="2024-10-23T03:07:09.987" v="6817" actId="2696"/>
        <pc:sldMkLst>
          <pc:docMk/>
          <pc:sldMk cId="4269608745" sldId="679"/>
        </pc:sldMkLst>
      </pc:sldChg>
      <pc:sldChg chg="delSp modSp add mod">
        <pc:chgData name="Josh Hug" userId="e2159f7335c131c2" providerId="LiveId" clId="{F09E8932-4D15-EE49-A89F-A8952C027B6F}" dt="2024-10-22T16:11:53.609" v="5579" actId="20577"/>
        <pc:sldMkLst>
          <pc:docMk/>
          <pc:sldMk cId="1722668075" sldId="680"/>
        </pc:sldMkLst>
      </pc:sldChg>
      <pc:sldChg chg="modSp add mod">
        <pc:chgData name="Josh Hug" userId="e2159f7335c131c2" providerId="LiveId" clId="{F09E8932-4D15-EE49-A89F-A8952C027B6F}" dt="2024-10-22T16:12:36.020" v="5739" actId="20577"/>
        <pc:sldMkLst>
          <pc:docMk/>
          <pc:sldMk cId="2966497422" sldId="681"/>
        </pc:sldMkLst>
      </pc:sldChg>
      <pc:sldChg chg="new del">
        <pc:chgData name="Josh Hug" userId="e2159f7335c131c2" providerId="LiveId" clId="{F09E8932-4D15-EE49-A89F-A8952C027B6F}" dt="2024-10-22T16:12:44.625" v="5741" actId="2696"/>
        <pc:sldMkLst>
          <pc:docMk/>
          <pc:sldMk cId="2620290632" sldId="682"/>
        </pc:sldMkLst>
      </pc:sldChg>
      <pc:sldChg chg="modSp add mod">
        <pc:chgData name="Josh Hug" userId="e2159f7335c131c2" providerId="LiveId" clId="{F09E8932-4D15-EE49-A89F-A8952C027B6F}" dt="2024-10-22T16:25:23.226" v="6601" actId="20577"/>
        <pc:sldMkLst>
          <pc:docMk/>
          <pc:sldMk cId="4232069562" sldId="682"/>
        </pc:sldMkLst>
      </pc:sldChg>
      <pc:sldChg chg="modSp new mod">
        <pc:chgData name="Josh Hug" userId="e2159f7335c131c2" providerId="LiveId" clId="{F09E8932-4D15-EE49-A89F-A8952C027B6F}" dt="2024-10-22T16:25:52.723" v="6782" actId="20577"/>
        <pc:sldMkLst>
          <pc:docMk/>
          <pc:sldMk cId="2259551777" sldId="683"/>
        </pc:sldMkLst>
      </pc:sldChg>
      <pc:sldChg chg="addSp modSp add mod">
        <pc:chgData name="Josh Hug" userId="e2159f7335c131c2" providerId="LiveId" clId="{F09E8932-4D15-EE49-A89F-A8952C027B6F}" dt="2024-10-22T16:26:18.410" v="6797" actId="20577"/>
        <pc:sldMkLst>
          <pc:docMk/>
          <pc:sldMk cId="1080296885" sldId="684"/>
        </pc:sldMkLst>
      </pc:sldChg>
      <pc:sldChg chg="modSp">
        <pc:chgData name="Josh Hug" userId="e2159f7335c131c2" providerId="LiveId" clId="{F09E8932-4D15-EE49-A89F-A8952C027B6F}" dt="2024-10-27T20:37:38.090" v="9921" actId="20577"/>
        <pc:sldMkLst>
          <pc:docMk/>
          <pc:sldMk cId="1427592050" sldId="688"/>
        </pc:sldMkLst>
      </pc:sldChg>
      <pc:sldChg chg="modSp">
        <pc:chgData name="Josh Hug" userId="e2159f7335c131c2" providerId="LiveId" clId="{F09E8932-4D15-EE49-A89F-A8952C027B6F}" dt="2024-10-27T20:37:43.749" v="9928" actId="20577"/>
        <pc:sldMkLst>
          <pc:docMk/>
          <pc:sldMk cId="294103058" sldId="689"/>
        </pc:sldMkLst>
      </pc:sldChg>
      <pc:sldChg chg="modSp">
        <pc:chgData name="Josh Hug" userId="e2159f7335c131c2" providerId="LiveId" clId="{F09E8932-4D15-EE49-A89F-A8952C027B6F}" dt="2024-10-27T20:37:52.863" v="9942" actId="20577"/>
        <pc:sldMkLst>
          <pc:docMk/>
          <pc:sldMk cId="2379601787" sldId="690"/>
        </pc:sldMkLst>
      </pc:sldChg>
      <pc:sldChg chg="modSp">
        <pc:chgData name="Josh Hug" userId="e2159f7335c131c2" providerId="LiveId" clId="{F09E8932-4D15-EE49-A89F-A8952C027B6F}" dt="2024-10-27T20:37:57.279" v="9949" actId="20577"/>
        <pc:sldMkLst>
          <pc:docMk/>
          <pc:sldMk cId="2032083400" sldId="691"/>
        </pc:sldMkLst>
      </pc:sldChg>
      <pc:sldChg chg="modSp">
        <pc:chgData name="Josh Hug" userId="e2159f7335c131c2" providerId="LiveId" clId="{F09E8932-4D15-EE49-A89F-A8952C027B6F}" dt="2024-10-27T20:38:02.051" v="9956" actId="20577"/>
        <pc:sldMkLst>
          <pc:docMk/>
          <pc:sldMk cId="4265994544" sldId="692"/>
        </pc:sldMkLst>
      </pc:sldChg>
      <pc:sldChg chg="modSp">
        <pc:chgData name="Josh Hug" userId="e2159f7335c131c2" providerId="LiveId" clId="{F09E8932-4D15-EE49-A89F-A8952C027B6F}" dt="2024-10-25T01:24:04.272" v="9906" actId="20577"/>
        <pc:sldMkLst>
          <pc:docMk/>
          <pc:sldMk cId="2260364690" sldId="694"/>
        </pc:sldMkLst>
      </pc:sldChg>
      <pc:sldChg chg="modSp add mod">
        <pc:chgData name="Josh Hug" userId="e2159f7335c131c2" providerId="LiveId" clId="{F09E8932-4D15-EE49-A89F-A8952C027B6F}" dt="2024-10-23T03:07:08.436" v="6816" actId="20577"/>
        <pc:sldMkLst>
          <pc:docMk/>
          <pc:sldMk cId="640317502" sldId="698"/>
        </pc:sldMkLst>
      </pc:sldChg>
      <pc:sldChg chg="modSp add mod">
        <pc:chgData name="Josh Hug" userId="e2159f7335c131c2" providerId="LiveId" clId="{F09E8932-4D15-EE49-A89F-A8952C027B6F}" dt="2024-10-23T03:07:22.755" v="6834" actId="20577"/>
        <pc:sldMkLst>
          <pc:docMk/>
          <pc:sldMk cId="3082956211" sldId="699"/>
        </pc:sldMkLst>
      </pc:sldChg>
      <pc:sldChg chg="addSp delSp modSp new mod modClrScheme chgLayout">
        <pc:chgData name="Josh Hug" userId="e2159f7335c131c2" providerId="LiveId" clId="{F09E8932-4D15-EE49-A89F-A8952C027B6F}" dt="2024-10-29T21:39:08.755" v="10006" actId="20577"/>
        <pc:sldMkLst>
          <pc:docMk/>
          <pc:sldMk cId="3383473276" sldId="700"/>
        </pc:sldMkLst>
      </pc:sldChg>
      <pc:sldChg chg="modSp add mod modAnim">
        <pc:chgData name="Josh Hug" userId="e2159f7335c131c2" providerId="LiveId" clId="{F09E8932-4D15-EE49-A89F-A8952C027B6F}" dt="2024-10-29T21:39:36.912" v="10009"/>
        <pc:sldMkLst>
          <pc:docMk/>
          <pc:sldMk cId="1715662414" sldId="701"/>
        </pc:sldMkLst>
      </pc:sldChg>
      <pc:sldChg chg="add del">
        <pc:chgData name="Josh Hug" userId="e2159f7335c131c2" providerId="LiveId" clId="{F09E8932-4D15-EE49-A89F-A8952C027B6F}" dt="2024-10-23T03:38:10.056" v="7131"/>
        <pc:sldMkLst>
          <pc:docMk/>
          <pc:sldMk cId="1739130116" sldId="701"/>
        </pc:sldMkLst>
      </pc:sldChg>
      <pc:sldChg chg="modSp new mod">
        <pc:chgData name="Josh Hug" userId="e2159f7335c131c2" providerId="LiveId" clId="{F09E8932-4D15-EE49-A89F-A8952C027B6F}" dt="2024-10-29T21:40:09.704" v="10089"/>
        <pc:sldMkLst>
          <pc:docMk/>
          <pc:sldMk cId="1140375280" sldId="702"/>
        </pc:sldMkLst>
      </pc:sldChg>
      <pc:sldChg chg="modSp mod">
        <pc:chgData name="Josh Hug" userId="e2159f7335c131c2" providerId="LiveId" clId="{F09E8932-4D15-EE49-A89F-A8952C027B6F}" dt="2024-10-29T21:40:06.906" v="10088"/>
        <pc:sldMkLst>
          <pc:docMk/>
          <pc:sldMk cId="1514211254" sldId="703"/>
        </pc:sldMkLst>
      </pc:sldChg>
      <pc:sldChg chg="modSp mod">
        <pc:chgData name="Josh Hug" userId="e2159f7335c131c2" providerId="LiveId" clId="{F09E8932-4D15-EE49-A89F-A8952C027B6F}" dt="2024-10-29T21:40:04.008" v="10087" actId="20577"/>
        <pc:sldMkLst>
          <pc:docMk/>
          <pc:sldMk cId="1610992323" sldId="704"/>
        </pc:sldMkLst>
      </pc:sldChg>
      <pc:sldChg chg="modSp mod">
        <pc:chgData name="Josh Hug" userId="e2159f7335c131c2" providerId="LiveId" clId="{F09E8932-4D15-EE49-A89F-A8952C027B6F}" dt="2024-10-24T03:11:10.718" v="7965" actId="20577"/>
        <pc:sldMkLst>
          <pc:docMk/>
          <pc:sldMk cId="3827331944" sldId="705"/>
        </pc:sldMkLst>
      </pc:sldChg>
      <pc:sldChg chg="addSp delSp modSp new mod ord modClrScheme chgLayout">
        <pc:chgData name="Josh Hug" userId="e2159f7335c131c2" providerId="LiveId" clId="{F09E8932-4D15-EE49-A89F-A8952C027B6F}" dt="2024-10-25T00:10:12.487" v="9818" actId="20577"/>
        <pc:sldMkLst>
          <pc:docMk/>
          <pc:sldMk cId="3814901522" sldId="706"/>
        </pc:sldMkLst>
      </pc:sldChg>
      <pc:sldChg chg="modSp new mod">
        <pc:chgData name="Josh Hug" userId="e2159f7335c131c2" providerId="LiveId" clId="{F09E8932-4D15-EE49-A89F-A8952C027B6F}" dt="2024-10-24T03:29:48.895" v="8319" actId="20577"/>
        <pc:sldMkLst>
          <pc:docMk/>
          <pc:sldMk cId="2030104902" sldId="707"/>
        </pc:sldMkLst>
      </pc:sldChg>
      <pc:sldChg chg="addSp modSp new mod">
        <pc:chgData name="Josh Hug" userId="e2159f7335c131c2" providerId="LiveId" clId="{F09E8932-4D15-EE49-A89F-A8952C027B6F}" dt="2024-10-29T21:41:24.009" v="10159" actId="20577"/>
        <pc:sldMkLst>
          <pc:docMk/>
          <pc:sldMk cId="2481134502" sldId="708"/>
        </pc:sldMkLst>
      </pc:sldChg>
      <pc:sldChg chg="modSp add del mod">
        <pc:chgData name="Josh Hug" userId="e2159f7335c131c2" providerId="LiveId" clId="{F09E8932-4D15-EE49-A89F-A8952C027B6F}" dt="2024-10-24T14:02:38.870" v="8745" actId="2696"/>
        <pc:sldMkLst>
          <pc:docMk/>
          <pc:sldMk cId="1513658988" sldId="709"/>
        </pc:sldMkLst>
      </pc:sldChg>
      <pc:sldChg chg="modSp add del mod">
        <pc:chgData name="Josh Hug" userId="e2159f7335c131c2" providerId="LiveId" clId="{F09E8932-4D15-EE49-A89F-A8952C027B6F}" dt="2024-10-24T14:02:35.947" v="8743" actId="2696"/>
        <pc:sldMkLst>
          <pc:docMk/>
          <pc:sldMk cId="1303341036" sldId="710"/>
        </pc:sldMkLst>
      </pc:sldChg>
      <pc:sldChg chg="add del">
        <pc:chgData name="Josh Hug" userId="e2159f7335c131c2" providerId="LiveId" clId="{F09E8932-4D15-EE49-A89F-A8952C027B6F}" dt="2024-10-24T14:02:37.417" v="8744" actId="2696"/>
        <pc:sldMkLst>
          <pc:docMk/>
          <pc:sldMk cId="1287248211" sldId="711"/>
        </pc:sldMkLst>
      </pc:sldChg>
      <pc:sldChg chg="addSp delSp modSp add del mod">
        <pc:chgData name="Josh Hug" userId="e2159f7335c131c2" providerId="LiveId" clId="{F09E8932-4D15-EE49-A89F-A8952C027B6F}" dt="2024-10-29T21:45:32.698" v="10228" actId="14100"/>
        <pc:sldMkLst>
          <pc:docMk/>
          <pc:sldMk cId="1204444115" sldId="712"/>
        </pc:sldMkLst>
      </pc:sldChg>
      <pc:sldChg chg="modSp add mod">
        <pc:chgData name="Josh Hug" userId="e2159f7335c131c2" providerId="LiveId" clId="{F09E8932-4D15-EE49-A89F-A8952C027B6F}" dt="2024-10-29T21:46:18.934" v="10229"/>
        <pc:sldMkLst>
          <pc:docMk/>
          <pc:sldMk cId="2824329760" sldId="713"/>
        </pc:sldMkLst>
      </pc:sldChg>
      <pc:sldChg chg="modSp add mod">
        <pc:chgData name="Josh Hug" userId="e2159f7335c131c2" providerId="LiveId" clId="{F09E8932-4D15-EE49-A89F-A8952C027B6F}" dt="2024-10-29T21:46:21.983" v="10230"/>
        <pc:sldMkLst>
          <pc:docMk/>
          <pc:sldMk cId="809209691" sldId="714"/>
        </pc:sldMkLst>
      </pc:sldChg>
      <pc:sldChg chg="modSp add mod">
        <pc:chgData name="Josh Hug" userId="e2159f7335c131c2" providerId="LiveId" clId="{F09E8932-4D15-EE49-A89F-A8952C027B6F}" dt="2024-10-29T21:46:46.141" v="10243" actId="20577"/>
        <pc:sldMkLst>
          <pc:docMk/>
          <pc:sldMk cId="1646625689" sldId="715"/>
        </pc:sldMkLst>
      </pc:sldChg>
      <pc:sldChg chg="modSp add mod">
        <pc:chgData name="Josh Hug" userId="e2159f7335c131c2" providerId="LiveId" clId="{F09E8932-4D15-EE49-A89F-A8952C027B6F}" dt="2024-10-29T21:47:47.814" v="10303" actId="20577"/>
        <pc:sldMkLst>
          <pc:docMk/>
          <pc:sldMk cId="487860761" sldId="716"/>
        </pc:sldMkLst>
      </pc:sldChg>
      <pc:sldChg chg="addSp delSp modSp add mod">
        <pc:chgData name="Josh Hug" userId="e2159f7335c131c2" providerId="LiveId" clId="{F09E8932-4D15-EE49-A89F-A8952C027B6F}" dt="2024-10-24T14:24:36.377" v="9187" actId="20577"/>
        <pc:sldMkLst>
          <pc:docMk/>
          <pc:sldMk cId="3255110199" sldId="717"/>
        </pc:sldMkLst>
      </pc:sldChg>
      <pc:sldChg chg="modSp add del mod">
        <pc:chgData name="Josh Hug" userId="e2159f7335c131c2" providerId="LiveId" clId="{F09E8932-4D15-EE49-A89F-A8952C027B6F}" dt="2024-10-24T15:59:58.993" v="9381"/>
        <pc:sldMkLst>
          <pc:docMk/>
          <pc:sldMk cId="1346392723" sldId="718"/>
        </pc:sldMkLst>
      </pc:sldChg>
      <pc:sldChg chg="modSp add">
        <pc:chgData name="Josh Hug" userId="e2159f7335c131c2" providerId="LiveId" clId="{F09E8932-4D15-EE49-A89F-A8952C027B6F}" dt="2024-10-24T16:24:12.774" v="9573" actId="20577"/>
        <pc:sldMkLst>
          <pc:docMk/>
          <pc:sldMk cId="2363445637" sldId="718"/>
        </pc:sldMkLst>
      </pc:sldChg>
      <pc:sldChg chg="add del">
        <pc:chgData name="Josh Hug" userId="e2159f7335c131c2" providerId="LiveId" clId="{F09E8932-4D15-EE49-A89F-A8952C027B6F}" dt="2024-10-24T16:01:48.961" v="9440"/>
        <pc:sldMkLst>
          <pc:docMk/>
          <pc:sldMk cId="3675370669" sldId="718"/>
        </pc:sldMkLst>
      </pc:sldChg>
      <pc:sldChg chg="addSp modSp add mod modAnim">
        <pc:chgData name="Josh Hug" userId="e2159f7335c131c2" providerId="LiveId" clId="{F09E8932-4D15-EE49-A89F-A8952C027B6F}" dt="2024-10-24T16:35:06.619" v="9732"/>
        <pc:sldMkLst>
          <pc:docMk/>
          <pc:sldMk cId="3848161939" sldId="719"/>
        </pc:sldMkLst>
      </pc:sldChg>
      <pc:sldChg chg="modSp new mod">
        <pc:chgData name="Josh Hug" userId="e2159f7335c131c2" providerId="LiveId" clId="{F09E8932-4D15-EE49-A89F-A8952C027B6F}" dt="2024-10-24T16:35:54.667" v="9734" actId="5793"/>
        <pc:sldMkLst>
          <pc:docMk/>
          <pc:sldMk cId="3917827150" sldId="720"/>
        </pc:sldMkLst>
      </pc:sldChg>
      <pc:sldChg chg="modSp add del mod">
        <pc:chgData name="Josh Hug" userId="e2159f7335c131c2" providerId="LiveId" clId="{F09E8932-4D15-EE49-A89F-A8952C027B6F}" dt="2024-10-24T16:38:11.248" v="9763" actId="2696"/>
        <pc:sldMkLst>
          <pc:docMk/>
          <pc:sldMk cId="3428072702" sldId="721"/>
        </pc:sldMkLst>
      </pc:sldChg>
      <pc:sldChg chg="modSp mod">
        <pc:chgData name="Josh Hug" userId="e2159f7335c131c2" providerId="LiveId" clId="{F09E8932-4D15-EE49-A89F-A8952C027B6F}" dt="2024-10-29T21:48:50.481" v="10422" actId="20577"/>
        <pc:sldMkLst>
          <pc:docMk/>
          <pc:sldMk cId="796053162" sldId="728"/>
        </pc:sldMkLst>
      </pc:sldChg>
      <pc:sldChg chg="modSp mod">
        <pc:chgData name="Josh Hug" userId="e2159f7335c131c2" providerId="LiveId" clId="{F09E8932-4D15-EE49-A89F-A8952C027B6F}" dt="2024-10-29T21:49:01.642" v="10428" actId="14100"/>
        <pc:sldMkLst>
          <pc:docMk/>
          <pc:sldMk cId="2673481888" sldId="733"/>
        </pc:sldMkLst>
      </pc:sldChg>
      <pc:sldChg chg="modSp mod">
        <pc:chgData name="Josh Hug" userId="e2159f7335c131c2" providerId="LiveId" clId="{F09E8932-4D15-EE49-A89F-A8952C027B6F}" dt="2024-10-29T21:49:13.680" v="10436" actId="20577"/>
        <pc:sldMkLst>
          <pc:docMk/>
          <pc:sldMk cId="3025066107" sldId="734"/>
        </pc:sldMkLst>
      </pc:sldChg>
      <pc:sldChg chg="modSp mod">
        <pc:chgData name="Josh Hug" userId="e2159f7335c131c2" providerId="LiveId" clId="{F09E8932-4D15-EE49-A89F-A8952C027B6F}" dt="2024-10-29T21:49:25.987" v="10446" actId="20577"/>
        <pc:sldMkLst>
          <pc:docMk/>
          <pc:sldMk cId="2669671872" sldId="737"/>
        </pc:sldMkLst>
      </pc:sldChg>
      <pc:sldChg chg="modSp mod">
        <pc:chgData name="Josh Hug" userId="e2159f7335c131c2" providerId="LiveId" clId="{F09E8932-4D15-EE49-A89F-A8952C027B6F}" dt="2024-10-29T21:49:40.524" v="10460" actId="20577"/>
        <pc:sldMkLst>
          <pc:docMk/>
          <pc:sldMk cId="186861820" sldId="738"/>
        </pc:sldMkLst>
      </pc:sldChg>
      <pc:sldChg chg="modSp modAnim">
        <pc:chgData name="Josh Hug" userId="e2159f7335c131c2" providerId="LiveId" clId="{F09E8932-4D15-EE49-A89F-A8952C027B6F}" dt="2024-10-29T22:32:58.310" v="10895" actId="20577"/>
        <pc:sldMkLst>
          <pc:docMk/>
          <pc:sldMk cId="2286301582" sldId="740"/>
        </pc:sldMkLst>
      </pc:sldChg>
      <pc:sldChg chg="modAnim">
        <pc:chgData name="Josh Hug" userId="e2159f7335c131c2" providerId="LiveId" clId="{F09E8932-4D15-EE49-A89F-A8952C027B6F}" dt="2024-10-29T21:50:12.217" v="10464"/>
        <pc:sldMkLst>
          <pc:docMk/>
          <pc:sldMk cId="1904327400" sldId="741"/>
        </pc:sldMkLst>
      </pc:sldChg>
      <pc:sldChg chg="modSp modAnim">
        <pc:chgData name="Josh Hug" userId="e2159f7335c131c2" providerId="LiveId" clId="{F09E8932-4D15-EE49-A89F-A8952C027B6F}" dt="2024-10-29T22:33:17.205" v="10904" actId="20577"/>
        <pc:sldMkLst>
          <pc:docMk/>
          <pc:sldMk cId="2617650967" sldId="742"/>
        </pc:sldMkLst>
      </pc:sldChg>
      <pc:sldChg chg="addSp modSp modAnim">
        <pc:chgData name="Josh Hug" userId="e2159f7335c131c2" providerId="LiveId" clId="{F09E8932-4D15-EE49-A89F-A8952C027B6F}" dt="2024-10-29T21:51:32.545" v="10470"/>
        <pc:sldMkLst>
          <pc:docMk/>
          <pc:sldMk cId="183861705" sldId="743"/>
        </pc:sldMkLst>
      </pc:sldChg>
      <pc:sldChg chg="modSp">
        <pc:chgData name="Josh Hug" userId="e2159f7335c131c2" providerId="LiveId" clId="{F09E8932-4D15-EE49-A89F-A8952C027B6F}" dt="2024-10-25T00:23:00.290" v="9838" actId="20577"/>
        <pc:sldMkLst>
          <pc:docMk/>
          <pc:sldMk cId="2951539134" sldId="749"/>
        </pc:sldMkLst>
      </pc:sldChg>
      <pc:sldChg chg="modSp">
        <pc:chgData name="Josh Hug" userId="e2159f7335c131c2" providerId="LiveId" clId="{F09E8932-4D15-EE49-A89F-A8952C027B6F}" dt="2024-10-25T00:31:18.876" v="9878" actId="20577"/>
        <pc:sldMkLst>
          <pc:docMk/>
          <pc:sldMk cId="3205466317" sldId="757"/>
        </pc:sldMkLst>
      </pc:sldChg>
      <pc:sldChg chg="modSp mod">
        <pc:chgData name="Josh Hug" userId="e2159f7335c131c2" providerId="LiveId" clId="{F09E8932-4D15-EE49-A89F-A8952C027B6F}" dt="2024-10-25T00:37:51.981" v="9887"/>
        <pc:sldMkLst>
          <pc:docMk/>
          <pc:sldMk cId="3345196365" sldId="760"/>
        </pc:sldMkLst>
      </pc:sldChg>
      <pc:sldChg chg="modSp">
        <pc:chgData name="Josh Hug" userId="e2159f7335c131c2" providerId="LiveId" clId="{F09E8932-4D15-EE49-A89F-A8952C027B6F}" dt="2024-10-25T00:37:55.200" v="9888"/>
        <pc:sldMkLst>
          <pc:docMk/>
          <pc:sldMk cId="2647337612" sldId="761"/>
        </pc:sldMkLst>
      </pc:sldChg>
      <pc:sldChg chg="modSp">
        <pc:chgData name="Josh Hug" userId="e2159f7335c131c2" providerId="LiveId" clId="{F09E8932-4D15-EE49-A89F-A8952C027B6F}" dt="2024-10-25T00:31:32.064" v="9879" actId="20577"/>
        <pc:sldMkLst>
          <pc:docMk/>
          <pc:sldMk cId="1665739432" sldId="762"/>
        </pc:sldMkLst>
      </pc:sldChg>
      <pc:sldChg chg="modSp">
        <pc:chgData name="Josh Hug" userId="e2159f7335c131c2" providerId="LiveId" clId="{F09E8932-4D15-EE49-A89F-A8952C027B6F}" dt="2024-10-25T01:02:28.230" v="9892" actId="20577"/>
        <pc:sldMkLst>
          <pc:docMk/>
          <pc:sldMk cId="80865168" sldId="765"/>
        </pc:sldMkLst>
      </pc:sldChg>
      <pc:sldChg chg="modSp mod">
        <pc:chgData name="Josh Hug" userId="e2159f7335c131c2" providerId="LiveId" clId="{F09E8932-4D15-EE49-A89F-A8952C027B6F}" dt="2024-10-29T22:35:48.914" v="11080" actId="313"/>
        <pc:sldMkLst>
          <pc:docMk/>
          <pc:sldMk cId="2859261362" sldId="778"/>
        </pc:sldMkLst>
      </pc:sldChg>
      <pc:sldChg chg="addSp delSp modSp new mod">
        <pc:chgData name="Josh Hug" userId="e2159f7335c131c2" providerId="LiveId" clId="{F09E8932-4D15-EE49-A89F-A8952C027B6F}" dt="2024-10-29T22:35:40.157" v="11061" actId="20577"/>
        <pc:sldMkLst>
          <pc:docMk/>
          <pc:sldMk cId="2546373064" sldId="780"/>
        </pc:sldMkLst>
      </pc:sldChg>
      <pc:sldChg chg="new del">
        <pc:chgData name="Josh Hug" userId="e2159f7335c131c2" providerId="LiveId" clId="{F09E8932-4D15-EE49-A89F-A8952C027B6F}" dt="2024-10-27T20:35:03.963" v="9910" actId="680"/>
        <pc:sldMkLst>
          <pc:docMk/>
          <pc:sldMk cId="3049117446" sldId="780"/>
        </pc:sldMkLst>
      </pc:sldChg>
    </pc:docChg>
  </pc:docChgLst>
  <pc:docChgLst>
    <pc:chgData name="Josh Hug" userId="e2159f7335c131c2" providerId="LiveId" clId="{CCCCB86E-D7C3-4F2C-AFA9-0C64286279B8}"/>
    <pc:docChg chg="undo custSel addSld delSld modSld sldOrd">
      <pc:chgData name="Josh Hug" userId="e2159f7335c131c2" providerId="LiveId" clId="{CCCCB86E-D7C3-4F2C-AFA9-0C64286279B8}" dt="2024-10-29T17:29:07.889" v="21133" actId="1076"/>
      <pc:docMkLst>
        <pc:docMk/>
      </pc:docMkLst>
      <pc:sldChg chg="modSp mod">
        <pc:chgData name="Josh Hug" userId="e2159f7335c131c2" providerId="LiveId" clId="{CCCCB86E-D7C3-4F2C-AFA9-0C64286279B8}" dt="2024-10-24T20:54:45.750" v="11935"/>
        <pc:sldMkLst>
          <pc:docMk/>
          <pc:sldMk cId="2418841949" sldId="473"/>
        </pc:sldMkLst>
      </pc:sldChg>
      <pc:sldChg chg="modSp mod">
        <pc:chgData name="Josh Hug" userId="e2159f7335c131c2" providerId="LiveId" clId="{CCCCB86E-D7C3-4F2C-AFA9-0C64286279B8}" dt="2024-10-24T20:54:42.630" v="11934" actId="20577"/>
        <pc:sldMkLst>
          <pc:docMk/>
          <pc:sldMk cId="4043678314" sldId="474"/>
        </pc:sldMkLst>
      </pc:sldChg>
      <pc:sldChg chg="modSp mod">
        <pc:chgData name="Josh Hug" userId="e2159f7335c131c2" providerId="LiveId" clId="{CCCCB86E-D7C3-4F2C-AFA9-0C64286279B8}" dt="2024-10-24T20:54:48.448" v="11936"/>
        <pc:sldMkLst>
          <pc:docMk/>
          <pc:sldMk cId="2516799564" sldId="475"/>
        </pc:sldMkLst>
      </pc:sldChg>
      <pc:sldChg chg="modSp mod">
        <pc:chgData name="Josh Hug" userId="e2159f7335c131c2" providerId="LiveId" clId="{CCCCB86E-D7C3-4F2C-AFA9-0C64286279B8}" dt="2024-10-24T21:23:02.887" v="12996" actId="20577"/>
        <pc:sldMkLst>
          <pc:docMk/>
          <pc:sldMk cId="113390334" sldId="479"/>
        </pc:sldMkLst>
      </pc:sldChg>
      <pc:sldChg chg="modSp mod">
        <pc:chgData name="Josh Hug" userId="e2159f7335c131c2" providerId="LiveId" clId="{CCCCB86E-D7C3-4F2C-AFA9-0C64286279B8}" dt="2024-10-24T21:24:01.068" v="12998"/>
        <pc:sldMkLst>
          <pc:docMk/>
          <pc:sldMk cId="3730412054" sldId="480"/>
        </pc:sldMkLst>
      </pc:sldChg>
      <pc:sldChg chg="addSp modSp mod">
        <pc:chgData name="Josh Hug" userId="e2159f7335c131c2" providerId="LiveId" clId="{CCCCB86E-D7C3-4F2C-AFA9-0C64286279B8}" dt="2024-10-24T21:25:09.391" v="13068"/>
        <pc:sldMkLst>
          <pc:docMk/>
          <pc:sldMk cId="594439354" sldId="481"/>
        </pc:sldMkLst>
      </pc:sldChg>
      <pc:sldChg chg="modSp mod">
        <pc:chgData name="Josh Hug" userId="e2159f7335c131c2" providerId="LiveId" clId="{CCCCB86E-D7C3-4F2C-AFA9-0C64286279B8}" dt="2024-10-24T21:44:41.240" v="14008" actId="20577"/>
        <pc:sldMkLst>
          <pc:docMk/>
          <pc:sldMk cId="3732753581" sldId="491"/>
        </pc:sldMkLst>
      </pc:sldChg>
      <pc:sldChg chg="modSp mod modAnim">
        <pc:chgData name="Josh Hug" userId="e2159f7335c131c2" providerId="LiveId" clId="{CCCCB86E-D7C3-4F2C-AFA9-0C64286279B8}" dt="2024-10-24T21:44:44.510" v="14009"/>
        <pc:sldMkLst>
          <pc:docMk/>
          <pc:sldMk cId="790119722" sldId="492"/>
        </pc:sldMkLst>
      </pc:sldChg>
      <pc:sldChg chg="addSp modSp mod">
        <pc:chgData name="Josh Hug" userId="e2159f7335c131c2" providerId="LiveId" clId="{CCCCB86E-D7C3-4F2C-AFA9-0C64286279B8}" dt="2024-10-24T22:11:07.633" v="16290" actId="1076"/>
        <pc:sldMkLst>
          <pc:docMk/>
          <pc:sldMk cId="2215133163" sldId="496"/>
        </pc:sldMkLst>
      </pc:sldChg>
      <pc:sldChg chg="addSp delSp modSp mod modAnim">
        <pc:chgData name="Josh Hug" userId="e2159f7335c131c2" providerId="LiveId" clId="{CCCCB86E-D7C3-4F2C-AFA9-0C64286279B8}" dt="2024-10-24T22:14:34.789" v="16612" actId="20577"/>
        <pc:sldMkLst>
          <pc:docMk/>
          <pc:sldMk cId="1734511563" sldId="497"/>
        </pc:sldMkLst>
      </pc:sldChg>
      <pc:sldChg chg="modSp">
        <pc:chgData name="Josh Hug" userId="e2159f7335c131c2" providerId="LiveId" clId="{CCCCB86E-D7C3-4F2C-AFA9-0C64286279B8}" dt="2024-10-24T22:17:32.450" v="16642" actId="6549"/>
        <pc:sldMkLst>
          <pc:docMk/>
          <pc:sldMk cId="3681262196" sldId="498"/>
        </pc:sldMkLst>
      </pc:sldChg>
      <pc:sldChg chg="modSp">
        <pc:chgData name="Josh Hug" userId="e2159f7335c131c2" providerId="LiveId" clId="{CCCCB86E-D7C3-4F2C-AFA9-0C64286279B8}" dt="2024-10-24T22:25:13.831" v="16701" actId="20577"/>
        <pc:sldMkLst>
          <pc:docMk/>
          <pc:sldMk cId="1912983975" sldId="499"/>
        </pc:sldMkLst>
      </pc:sldChg>
      <pc:sldChg chg="modSp mod">
        <pc:chgData name="Josh Hug" userId="e2159f7335c131c2" providerId="LiveId" clId="{CCCCB86E-D7C3-4F2C-AFA9-0C64286279B8}" dt="2024-10-24T22:26:58.885" v="16702" actId="1076"/>
        <pc:sldMkLst>
          <pc:docMk/>
          <pc:sldMk cId="2714659551" sldId="505"/>
        </pc:sldMkLst>
      </pc:sldChg>
      <pc:sldChg chg="modSp mod">
        <pc:chgData name="Josh Hug" userId="e2159f7335c131c2" providerId="LiveId" clId="{CCCCB86E-D7C3-4F2C-AFA9-0C64286279B8}" dt="2024-10-24T22:27:19.190" v="16703" actId="1076"/>
        <pc:sldMkLst>
          <pc:docMk/>
          <pc:sldMk cId="1848978738" sldId="506"/>
        </pc:sldMkLst>
      </pc:sldChg>
      <pc:sldChg chg="del">
        <pc:chgData name="Josh Hug" userId="e2159f7335c131c2" providerId="LiveId" clId="{CCCCB86E-D7C3-4F2C-AFA9-0C64286279B8}" dt="2024-10-24T22:35:36.580" v="17036" actId="47"/>
        <pc:sldMkLst>
          <pc:docMk/>
          <pc:sldMk cId="4032152741" sldId="509"/>
        </pc:sldMkLst>
      </pc:sldChg>
      <pc:sldChg chg="addSp delSp modSp mod">
        <pc:chgData name="Josh Hug" userId="e2159f7335c131c2" providerId="LiveId" clId="{CCCCB86E-D7C3-4F2C-AFA9-0C64286279B8}" dt="2024-10-24T22:35:25.536" v="17035"/>
        <pc:sldMkLst>
          <pc:docMk/>
          <pc:sldMk cId="410700760" sldId="510"/>
        </pc:sldMkLst>
      </pc:sldChg>
      <pc:sldChg chg="modSp mod">
        <pc:chgData name="Josh Hug" userId="e2159f7335c131c2" providerId="LiveId" clId="{CCCCB86E-D7C3-4F2C-AFA9-0C64286279B8}" dt="2024-10-24T20:54:54.528" v="11957" actId="20577"/>
        <pc:sldMkLst>
          <pc:docMk/>
          <pc:sldMk cId="1578436479" sldId="618"/>
        </pc:sldMkLst>
      </pc:sldChg>
      <pc:sldChg chg="addSp delSp modSp mod">
        <pc:chgData name="Josh Hug" userId="e2159f7335c131c2" providerId="LiveId" clId="{CCCCB86E-D7C3-4F2C-AFA9-0C64286279B8}" dt="2024-10-24T21:23:07.184" v="12997"/>
        <pc:sldMkLst>
          <pc:docMk/>
          <pc:sldMk cId="1051575675" sldId="635"/>
        </pc:sldMkLst>
      </pc:sldChg>
      <pc:sldChg chg="modSp del mod">
        <pc:chgData name="Josh Hug" userId="e2159f7335c131c2" providerId="LiveId" clId="{CCCCB86E-D7C3-4F2C-AFA9-0C64286279B8}" dt="2024-10-24T21:04:10.266" v="12872" actId="47"/>
        <pc:sldMkLst>
          <pc:docMk/>
          <pc:sldMk cId="3018616755" sldId="636"/>
        </pc:sldMkLst>
      </pc:sldChg>
      <pc:sldChg chg="del">
        <pc:chgData name="Josh Hug" userId="e2159f7335c131c2" providerId="LiveId" clId="{CCCCB86E-D7C3-4F2C-AFA9-0C64286279B8}" dt="2024-10-24T23:06:34.395" v="19361" actId="47"/>
        <pc:sldMkLst>
          <pc:docMk/>
          <pc:sldMk cId="2241467414" sldId="637"/>
        </pc:sldMkLst>
      </pc:sldChg>
      <pc:sldChg chg="del">
        <pc:chgData name="Josh Hug" userId="e2159f7335c131c2" providerId="LiveId" clId="{CCCCB86E-D7C3-4F2C-AFA9-0C64286279B8}" dt="2024-10-24T23:06:33.887" v="19360" actId="47"/>
        <pc:sldMkLst>
          <pc:docMk/>
          <pc:sldMk cId="3102310220" sldId="638"/>
        </pc:sldMkLst>
      </pc:sldChg>
      <pc:sldChg chg="modSp mod">
        <pc:chgData name="Josh Hug" userId="e2159f7335c131c2" providerId="LiveId" clId="{CCCCB86E-D7C3-4F2C-AFA9-0C64286279B8}" dt="2024-10-24T23:17:48.755" v="20551"/>
        <pc:sldMkLst>
          <pc:docMk/>
          <pc:sldMk cId="1076580158" sldId="641"/>
        </pc:sldMkLst>
      </pc:sldChg>
      <pc:sldChg chg="modSp del mod">
        <pc:chgData name="Josh Hug" userId="e2159f7335c131c2" providerId="LiveId" clId="{CCCCB86E-D7C3-4F2C-AFA9-0C64286279B8}" dt="2024-10-24T23:11:14.612" v="19797" actId="47"/>
        <pc:sldMkLst>
          <pc:docMk/>
          <pc:sldMk cId="2386545142" sldId="644"/>
        </pc:sldMkLst>
      </pc:sldChg>
      <pc:sldChg chg="del">
        <pc:chgData name="Josh Hug" userId="e2159f7335c131c2" providerId="LiveId" clId="{CCCCB86E-D7C3-4F2C-AFA9-0C64286279B8}" dt="2024-10-24T21:04:10.659" v="12873" actId="47"/>
        <pc:sldMkLst>
          <pc:docMk/>
          <pc:sldMk cId="926300361" sldId="645"/>
        </pc:sldMkLst>
      </pc:sldChg>
      <pc:sldChg chg="del">
        <pc:chgData name="Josh Hug" userId="e2159f7335c131c2" providerId="LiveId" clId="{CCCCB86E-D7C3-4F2C-AFA9-0C64286279B8}" dt="2024-10-24T21:04:11.097" v="12874" actId="47"/>
        <pc:sldMkLst>
          <pc:docMk/>
          <pc:sldMk cId="2695996175" sldId="646"/>
        </pc:sldMkLst>
      </pc:sldChg>
      <pc:sldChg chg="del">
        <pc:chgData name="Josh Hug" userId="e2159f7335c131c2" providerId="LiveId" clId="{CCCCB86E-D7C3-4F2C-AFA9-0C64286279B8}" dt="2024-10-24T21:02:54.186" v="12758" actId="47"/>
        <pc:sldMkLst>
          <pc:docMk/>
          <pc:sldMk cId="1707722550" sldId="647"/>
        </pc:sldMkLst>
      </pc:sldChg>
      <pc:sldChg chg="modSp mod">
        <pc:chgData name="Josh Hug" userId="e2159f7335c131c2" providerId="LiveId" clId="{CCCCB86E-D7C3-4F2C-AFA9-0C64286279B8}" dt="2024-10-24T23:17:43.212" v="20547" actId="14100"/>
        <pc:sldMkLst>
          <pc:docMk/>
          <pc:sldMk cId="3258417960" sldId="648"/>
        </pc:sldMkLst>
      </pc:sldChg>
      <pc:sldChg chg="del">
        <pc:chgData name="Josh Hug" userId="e2159f7335c131c2" providerId="LiveId" clId="{CCCCB86E-D7C3-4F2C-AFA9-0C64286279B8}" dt="2024-10-24T22:10:02.519" v="16108" actId="47"/>
        <pc:sldMkLst>
          <pc:docMk/>
          <pc:sldMk cId="1559746747" sldId="649"/>
        </pc:sldMkLst>
      </pc:sldChg>
      <pc:sldChg chg="modSp del mod modAnim">
        <pc:chgData name="Josh Hug" userId="e2159f7335c131c2" providerId="LiveId" clId="{CCCCB86E-D7C3-4F2C-AFA9-0C64286279B8}" dt="2024-10-24T21:58:56.432" v="15085" actId="47"/>
        <pc:sldMkLst>
          <pc:docMk/>
          <pc:sldMk cId="2107540917" sldId="650"/>
        </pc:sldMkLst>
      </pc:sldChg>
      <pc:sldChg chg="modSp del mod">
        <pc:chgData name="Josh Hug" userId="e2159f7335c131c2" providerId="LiveId" clId="{CCCCB86E-D7C3-4F2C-AFA9-0C64286279B8}" dt="2024-10-24T21:58:57.747" v="15086" actId="47"/>
        <pc:sldMkLst>
          <pc:docMk/>
          <pc:sldMk cId="1121907475" sldId="653"/>
        </pc:sldMkLst>
      </pc:sldChg>
      <pc:sldChg chg="addSp delSp modSp del mod">
        <pc:chgData name="Josh Hug" userId="e2159f7335c131c2" providerId="LiveId" clId="{CCCCB86E-D7C3-4F2C-AFA9-0C64286279B8}" dt="2024-10-24T21:58:58.903" v="15087" actId="47"/>
        <pc:sldMkLst>
          <pc:docMk/>
          <pc:sldMk cId="2237038209" sldId="654"/>
        </pc:sldMkLst>
      </pc:sldChg>
      <pc:sldChg chg="del mod modShow">
        <pc:chgData name="Josh Hug" userId="e2159f7335c131c2" providerId="LiveId" clId="{CCCCB86E-D7C3-4F2C-AFA9-0C64286279B8}" dt="2024-10-24T21:37:39.721" v="13842" actId="47"/>
        <pc:sldMkLst>
          <pc:docMk/>
          <pc:sldMk cId="1125471144" sldId="655"/>
        </pc:sldMkLst>
      </pc:sldChg>
      <pc:sldChg chg="del mod modShow">
        <pc:chgData name="Josh Hug" userId="e2159f7335c131c2" providerId="LiveId" clId="{CCCCB86E-D7C3-4F2C-AFA9-0C64286279B8}" dt="2024-10-24T21:37:40.134" v="13843" actId="47"/>
        <pc:sldMkLst>
          <pc:docMk/>
          <pc:sldMk cId="2303662634" sldId="656"/>
        </pc:sldMkLst>
      </pc:sldChg>
      <pc:sldChg chg="del">
        <pc:chgData name="Josh Hug" userId="e2159f7335c131c2" providerId="LiveId" clId="{CCCCB86E-D7C3-4F2C-AFA9-0C64286279B8}" dt="2024-10-24T22:10:02.519" v="16108" actId="47"/>
        <pc:sldMkLst>
          <pc:docMk/>
          <pc:sldMk cId="548792095" sldId="657"/>
        </pc:sldMkLst>
      </pc:sldChg>
      <pc:sldChg chg="addSp delSp modSp mod modAnim">
        <pc:chgData name="Josh Hug" userId="e2159f7335c131c2" providerId="LiveId" clId="{CCCCB86E-D7C3-4F2C-AFA9-0C64286279B8}" dt="2024-10-24T22:49:46.866" v="17741" actId="20577"/>
        <pc:sldMkLst>
          <pc:docMk/>
          <pc:sldMk cId="661799463" sldId="662"/>
        </pc:sldMkLst>
      </pc:sldChg>
      <pc:sldChg chg="addSp modSp add del mod addAnim delAnim modAnim">
        <pc:chgData name="Josh Hug" userId="e2159f7335c131c2" providerId="LiveId" clId="{CCCCB86E-D7C3-4F2C-AFA9-0C64286279B8}" dt="2024-10-24T22:49:31.613" v="17626" actId="47"/>
        <pc:sldMkLst>
          <pc:docMk/>
          <pc:sldMk cId="1832522741" sldId="663"/>
        </pc:sldMkLst>
      </pc:sldChg>
      <pc:sldChg chg="modSp mod">
        <pc:chgData name="Josh Hug" userId="e2159f7335c131c2" providerId="LiveId" clId="{CCCCB86E-D7C3-4F2C-AFA9-0C64286279B8}" dt="2024-10-24T23:17:57.515" v="20555"/>
        <pc:sldMkLst>
          <pc:docMk/>
          <pc:sldMk cId="625838615" sldId="664"/>
        </pc:sldMkLst>
      </pc:sldChg>
      <pc:sldChg chg="del">
        <pc:chgData name="Josh Hug" userId="e2159f7335c131c2" providerId="LiveId" clId="{CCCCB86E-D7C3-4F2C-AFA9-0C64286279B8}" dt="2024-10-24T22:28:15.236" v="16744" actId="47"/>
        <pc:sldMkLst>
          <pc:docMk/>
          <pc:sldMk cId="696697292" sldId="665"/>
        </pc:sldMkLst>
      </pc:sldChg>
      <pc:sldChg chg="modSp mod">
        <pc:chgData name="Josh Hug" userId="e2159f7335c131c2" providerId="LiveId" clId="{CCCCB86E-D7C3-4F2C-AFA9-0C64286279B8}" dt="2024-10-24T23:18:02.376" v="20559"/>
        <pc:sldMkLst>
          <pc:docMk/>
          <pc:sldMk cId="1275615654" sldId="666"/>
        </pc:sldMkLst>
      </pc:sldChg>
      <pc:sldChg chg="del">
        <pc:chgData name="Josh Hug" userId="e2159f7335c131c2" providerId="LiveId" clId="{CCCCB86E-D7C3-4F2C-AFA9-0C64286279B8}" dt="2024-10-24T22:49:52.479" v="17742" actId="47"/>
        <pc:sldMkLst>
          <pc:docMk/>
          <pc:sldMk cId="3449340865" sldId="668"/>
        </pc:sldMkLst>
      </pc:sldChg>
      <pc:sldChg chg="modSp mod">
        <pc:chgData name="Josh Hug" userId="e2159f7335c131c2" providerId="LiveId" clId="{CCCCB86E-D7C3-4F2C-AFA9-0C64286279B8}" dt="2024-10-24T22:50:21.737" v="17758" actId="20577"/>
        <pc:sldMkLst>
          <pc:docMk/>
          <pc:sldMk cId="283541916" sldId="669"/>
        </pc:sldMkLst>
      </pc:sldChg>
      <pc:sldChg chg="addSp modSp mod">
        <pc:chgData name="Josh Hug" userId="e2159f7335c131c2" providerId="LiveId" clId="{CCCCB86E-D7C3-4F2C-AFA9-0C64286279B8}" dt="2024-10-24T22:55:19.880" v="18112" actId="14100"/>
        <pc:sldMkLst>
          <pc:docMk/>
          <pc:sldMk cId="408282948" sldId="670"/>
        </pc:sldMkLst>
      </pc:sldChg>
      <pc:sldChg chg="modSp mod">
        <pc:chgData name="Josh Hug" userId="e2159f7335c131c2" providerId="LiveId" clId="{CCCCB86E-D7C3-4F2C-AFA9-0C64286279B8}" dt="2024-10-24T22:56:48.027" v="18252" actId="6549"/>
        <pc:sldMkLst>
          <pc:docMk/>
          <pc:sldMk cId="3896815567" sldId="671"/>
        </pc:sldMkLst>
      </pc:sldChg>
      <pc:sldChg chg="modSp mod">
        <pc:chgData name="Josh Hug" userId="e2159f7335c131c2" providerId="LiveId" clId="{CCCCB86E-D7C3-4F2C-AFA9-0C64286279B8}" dt="2024-10-24T23:18:08.432" v="20565"/>
        <pc:sldMkLst>
          <pc:docMk/>
          <pc:sldMk cId="2679979741" sldId="672"/>
        </pc:sldMkLst>
      </pc:sldChg>
      <pc:sldChg chg="del">
        <pc:chgData name="Josh Hug" userId="e2159f7335c131c2" providerId="LiveId" clId="{CCCCB86E-D7C3-4F2C-AFA9-0C64286279B8}" dt="2024-10-24T22:56:50.046" v="18253" actId="47"/>
        <pc:sldMkLst>
          <pc:docMk/>
          <pc:sldMk cId="3277589119" sldId="673"/>
        </pc:sldMkLst>
      </pc:sldChg>
      <pc:sldChg chg="addSp modSp mod">
        <pc:chgData name="Josh Hug" userId="e2159f7335c131c2" providerId="LiveId" clId="{CCCCB86E-D7C3-4F2C-AFA9-0C64286279B8}" dt="2024-10-24T23:21:45.302" v="20656" actId="6549"/>
        <pc:sldMkLst>
          <pc:docMk/>
          <pc:sldMk cId="3838595017" sldId="674"/>
        </pc:sldMkLst>
      </pc:sldChg>
      <pc:sldChg chg="modAnim">
        <pc:chgData name="Josh Hug" userId="e2159f7335c131c2" providerId="LiveId" clId="{CCCCB86E-D7C3-4F2C-AFA9-0C64286279B8}" dt="2024-10-24T23:21:01.676" v="20592"/>
        <pc:sldMkLst>
          <pc:docMk/>
          <pc:sldMk cId="2876484723" sldId="675"/>
        </pc:sldMkLst>
      </pc:sldChg>
      <pc:sldChg chg="modAnim">
        <pc:chgData name="Josh Hug" userId="e2159f7335c131c2" providerId="LiveId" clId="{CCCCB86E-D7C3-4F2C-AFA9-0C64286279B8}" dt="2024-10-24T23:21:16.527" v="20597"/>
        <pc:sldMkLst>
          <pc:docMk/>
          <pc:sldMk cId="3825866212" sldId="676"/>
        </pc:sldMkLst>
      </pc:sldChg>
      <pc:sldChg chg="modAnim">
        <pc:chgData name="Josh Hug" userId="e2159f7335c131c2" providerId="LiveId" clId="{CCCCB86E-D7C3-4F2C-AFA9-0C64286279B8}" dt="2024-10-24T23:24:22.023" v="20659"/>
        <pc:sldMkLst>
          <pc:docMk/>
          <pc:sldMk cId="1393448863" sldId="678"/>
        </pc:sldMkLst>
      </pc:sldChg>
      <pc:sldChg chg="addSp delSp modSp mod modAnim">
        <pc:chgData name="Josh Hug" userId="e2159f7335c131c2" providerId="LiveId" clId="{CCCCB86E-D7C3-4F2C-AFA9-0C64286279B8}" dt="2024-10-22T17:10:23.545" v="1466" actId="20577"/>
        <pc:sldMkLst>
          <pc:docMk/>
          <pc:sldMk cId="2259551777" sldId="683"/>
        </pc:sldMkLst>
      </pc:sldChg>
      <pc:sldChg chg="modSp mod">
        <pc:chgData name="Josh Hug" userId="e2159f7335c131c2" providerId="LiveId" clId="{CCCCB86E-D7C3-4F2C-AFA9-0C64286279B8}" dt="2024-10-24T23:18:17.008" v="20574" actId="14100"/>
        <pc:sldMkLst>
          <pc:docMk/>
          <pc:sldMk cId="1080296885" sldId="684"/>
        </pc:sldMkLst>
      </pc:sldChg>
      <pc:sldChg chg="modSp new mod">
        <pc:chgData name="Josh Hug" userId="e2159f7335c131c2" providerId="LiveId" clId="{CCCCB86E-D7C3-4F2C-AFA9-0C64286279B8}" dt="2024-10-24T22:59:22.157" v="18526" actId="20577"/>
        <pc:sldMkLst>
          <pc:docMk/>
          <pc:sldMk cId="3402102494" sldId="685"/>
        </pc:sldMkLst>
      </pc:sldChg>
      <pc:sldChg chg="modSp new mod modAnim">
        <pc:chgData name="Josh Hug" userId="e2159f7335c131c2" providerId="LiveId" clId="{CCCCB86E-D7C3-4F2C-AFA9-0C64286279B8}" dt="2024-10-24T23:24:53.065" v="20662"/>
        <pc:sldMkLst>
          <pc:docMk/>
          <pc:sldMk cId="1910630014" sldId="686"/>
        </pc:sldMkLst>
      </pc:sldChg>
      <pc:sldChg chg="modSp add mod">
        <pc:chgData name="Josh Hug" userId="e2159f7335c131c2" providerId="LiveId" clId="{CCCCB86E-D7C3-4F2C-AFA9-0C64286279B8}" dt="2024-10-24T23:25:10.943" v="20666" actId="20577"/>
        <pc:sldMkLst>
          <pc:docMk/>
          <pc:sldMk cId="431019912" sldId="687"/>
        </pc:sldMkLst>
      </pc:sldChg>
      <pc:sldChg chg="modSp add mod">
        <pc:chgData name="Josh Hug" userId="e2159f7335c131c2" providerId="LiveId" clId="{CCCCB86E-D7C3-4F2C-AFA9-0C64286279B8}" dt="2024-10-24T23:30:36.025" v="20945" actId="20577"/>
        <pc:sldMkLst>
          <pc:docMk/>
          <pc:sldMk cId="1427592050" sldId="688"/>
        </pc:sldMkLst>
      </pc:sldChg>
      <pc:sldChg chg="addSp delSp modSp add mod">
        <pc:chgData name="Josh Hug" userId="e2159f7335c131c2" providerId="LiveId" clId="{CCCCB86E-D7C3-4F2C-AFA9-0C64286279B8}" dt="2024-10-22T17:59:58.244" v="2040" actId="207"/>
        <pc:sldMkLst>
          <pc:docMk/>
          <pc:sldMk cId="294103058" sldId="689"/>
        </pc:sldMkLst>
      </pc:sldChg>
      <pc:sldChg chg="add del">
        <pc:chgData name="Josh Hug" userId="e2159f7335c131c2" providerId="LiveId" clId="{CCCCB86E-D7C3-4F2C-AFA9-0C64286279B8}" dt="2024-10-22T17:08:09.975" v="1273"/>
        <pc:sldMkLst>
          <pc:docMk/>
          <pc:sldMk cId="3705629812" sldId="689"/>
        </pc:sldMkLst>
      </pc:sldChg>
      <pc:sldChg chg="modSp add mod">
        <pc:chgData name="Josh Hug" userId="e2159f7335c131c2" providerId="LiveId" clId="{CCCCB86E-D7C3-4F2C-AFA9-0C64286279B8}" dt="2024-10-22T18:00:05.747" v="2041" actId="207"/>
        <pc:sldMkLst>
          <pc:docMk/>
          <pc:sldMk cId="2379601787" sldId="690"/>
        </pc:sldMkLst>
      </pc:sldChg>
      <pc:sldChg chg="addSp modSp add mod">
        <pc:chgData name="Josh Hug" userId="e2159f7335c131c2" providerId="LiveId" clId="{CCCCB86E-D7C3-4F2C-AFA9-0C64286279B8}" dt="2024-10-22T18:00:20.624" v="2042"/>
        <pc:sldMkLst>
          <pc:docMk/>
          <pc:sldMk cId="2032083400" sldId="691"/>
        </pc:sldMkLst>
      </pc:sldChg>
      <pc:sldChg chg="addSp delSp modSp add mod">
        <pc:chgData name="Josh Hug" userId="e2159f7335c131c2" providerId="LiveId" clId="{CCCCB86E-D7C3-4F2C-AFA9-0C64286279B8}" dt="2024-10-22T18:01:02.866" v="2059" actId="1037"/>
        <pc:sldMkLst>
          <pc:docMk/>
          <pc:sldMk cId="4265994544" sldId="692"/>
        </pc:sldMkLst>
      </pc:sldChg>
      <pc:sldChg chg="modSp add mod">
        <pc:chgData name="Josh Hug" userId="e2159f7335c131c2" providerId="LiveId" clId="{CCCCB86E-D7C3-4F2C-AFA9-0C64286279B8}" dt="2024-10-24T23:18:21.560" v="20578"/>
        <pc:sldMkLst>
          <pc:docMk/>
          <pc:sldMk cId="3125795862" sldId="693"/>
        </pc:sldMkLst>
      </pc:sldChg>
      <pc:sldChg chg="new del">
        <pc:chgData name="Josh Hug" userId="e2159f7335c131c2" providerId="LiveId" clId="{CCCCB86E-D7C3-4F2C-AFA9-0C64286279B8}" dt="2024-10-22T18:03:47.768" v="2365" actId="680"/>
        <pc:sldMkLst>
          <pc:docMk/>
          <pc:sldMk cId="149158821" sldId="694"/>
        </pc:sldMkLst>
      </pc:sldChg>
      <pc:sldChg chg="new del">
        <pc:chgData name="Josh Hug" userId="e2159f7335c131c2" providerId="LiveId" clId="{CCCCB86E-D7C3-4F2C-AFA9-0C64286279B8}" dt="2024-10-22T18:02:09.607" v="2098" actId="47"/>
        <pc:sldMkLst>
          <pc:docMk/>
          <pc:sldMk cId="1075890330" sldId="694"/>
        </pc:sldMkLst>
      </pc:sldChg>
      <pc:sldChg chg="addSp modSp add mod">
        <pc:chgData name="Josh Hug" userId="e2159f7335c131c2" providerId="LiveId" clId="{CCCCB86E-D7C3-4F2C-AFA9-0C64286279B8}" dt="2024-10-22T18:40:08.077" v="3581" actId="20577"/>
        <pc:sldMkLst>
          <pc:docMk/>
          <pc:sldMk cId="2260364690" sldId="694"/>
        </pc:sldMkLst>
      </pc:sldChg>
      <pc:sldChg chg="modSp add mod">
        <pc:chgData name="Josh Hug" userId="e2159f7335c131c2" providerId="LiveId" clId="{CCCCB86E-D7C3-4F2C-AFA9-0C64286279B8}" dt="2024-10-22T18:40:10.899" v="3582"/>
        <pc:sldMkLst>
          <pc:docMk/>
          <pc:sldMk cId="170512705" sldId="695"/>
        </pc:sldMkLst>
      </pc:sldChg>
      <pc:sldChg chg="modSp add mod">
        <pc:chgData name="Josh Hug" userId="e2159f7335c131c2" providerId="LiveId" clId="{CCCCB86E-D7C3-4F2C-AFA9-0C64286279B8}" dt="2024-10-22T18:40:12.624" v="3583"/>
        <pc:sldMkLst>
          <pc:docMk/>
          <pc:sldMk cId="1129195931" sldId="696"/>
        </pc:sldMkLst>
      </pc:sldChg>
      <pc:sldChg chg="modSp add mod">
        <pc:chgData name="Josh Hug" userId="e2159f7335c131c2" providerId="LiveId" clId="{CCCCB86E-D7C3-4F2C-AFA9-0C64286279B8}" dt="2024-10-22T18:40:14.506" v="3584"/>
        <pc:sldMkLst>
          <pc:docMk/>
          <pc:sldMk cId="328928859" sldId="697"/>
        </pc:sldMkLst>
      </pc:sldChg>
      <pc:sldChg chg="modSp mod">
        <pc:chgData name="Josh Hug" userId="e2159f7335c131c2" providerId="LiveId" clId="{CCCCB86E-D7C3-4F2C-AFA9-0C64286279B8}" dt="2024-10-24T23:04:14.994" v="19201" actId="6549"/>
        <pc:sldMkLst>
          <pc:docMk/>
          <pc:sldMk cId="640317502" sldId="698"/>
        </pc:sldMkLst>
      </pc:sldChg>
      <pc:sldChg chg="addSp modSp mod">
        <pc:chgData name="Josh Hug" userId="e2159f7335c131c2" providerId="LiveId" clId="{CCCCB86E-D7C3-4F2C-AFA9-0C64286279B8}" dt="2024-10-29T17:29:07.889" v="21133" actId="1076"/>
        <pc:sldMkLst>
          <pc:docMk/>
          <pc:sldMk cId="3082956211" sldId="699"/>
        </pc:sldMkLst>
      </pc:sldChg>
      <pc:sldChg chg="modSp mod">
        <pc:chgData name="Josh Hug" userId="e2159f7335c131c2" providerId="LiveId" clId="{CCCCB86E-D7C3-4F2C-AFA9-0C64286279B8}" dt="2024-10-23T17:32:07.564" v="3889" actId="20577"/>
        <pc:sldMkLst>
          <pc:docMk/>
          <pc:sldMk cId="3383473276" sldId="700"/>
        </pc:sldMkLst>
      </pc:sldChg>
      <pc:sldChg chg="modSp mod">
        <pc:chgData name="Josh Hug" userId="e2159f7335c131c2" providerId="LiveId" clId="{CCCCB86E-D7C3-4F2C-AFA9-0C64286279B8}" dt="2024-10-23T17:32:02.561" v="3887" actId="20577"/>
        <pc:sldMkLst>
          <pc:docMk/>
          <pc:sldMk cId="1715662414" sldId="701"/>
        </pc:sldMkLst>
      </pc:sldChg>
      <pc:sldChg chg="addSp modSp mod">
        <pc:chgData name="Josh Hug" userId="e2159f7335c131c2" providerId="LiveId" clId="{CCCCB86E-D7C3-4F2C-AFA9-0C64286279B8}" dt="2024-10-23T17:39:12.120" v="4408" actId="20577"/>
        <pc:sldMkLst>
          <pc:docMk/>
          <pc:sldMk cId="1140375280" sldId="702"/>
        </pc:sldMkLst>
      </pc:sldChg>
      <pc:sldChg chg="delSp modSp add mod">
        <pc:chgData name="Josh Hug" userId="e2159f7335c131c2" providerId="LiveId" clId="{CCCCB86E-D7C3-4F2C-AFA9-0C64286279B8}" dt="2024-10-23T17:37:13.781" v="4239"/>
        <pc:sldMkLst>
          <pc:docMk/>
          <pc:sldMk cId="1514211254" sldId="703"/>
        </pc:sldMkLst>
      </pc:sldChg>
      <pc:sldChg chg="delSp modSp add mod">
        <pc:chgData name="Josh Hug" userId="e2159f7335c131c2" providerId="LiveId" clId="{CCCCB86E-D7C3-4F2C-AFA9-0C64286279B8}" dt="2024-10-23T17:37:10.246" v="4238" actId="20577"/>
        <pc:sldMkLst>
          <pc:docMk/>
          <pc:sldMk cId="1610992323" sldId="704"/>
        </pc:sldMkLst>
      </pc:sldChg>
      <pc:sldChg chg="modSp new mod">
        <pc:chgData name="Josh Hug" userId="e2159f7335c131c2" providerId="LiveId" clId="{CCCCB86E-D7C3-4F2C-AFA9-0C64286279B8}" dt="2024-10-23T17:43:51.298" v="4897" actId="20577"/>
        <pc:sldMkLst>
          <pc:docMk/>
          <pc:sldMk cId="3827331944" sldId="705"/>
        </pc:sldMkLst>
      </pc:sldChg>
      <pc:sldChg chg="modSp mod">
        <pc:chgData name="Josh Hug" userId="e2159f7335c131c2" providerId="LiveId" clId="{CCCCB86E-D7C3-4F2C-AFA9-0C64286279B8}" dt="2024-10-24T18:05:19.561" v="7101" actId="1076"/>
        <pc:sldMkLst>
          <pc:docMk/>
          <pc:sldMk cId="2481134502" sldId="708"/>
        </pc:sldMkLst>
      </pc:sldChg>
      <pc:sldChg chg="modSp">
        <pc:chgData name="Josh Hug" userId="e2159f7335c131c2" providerId="LiveId" clId="{CCCCB86E-D7C3-4F2C-AFA9-0C64286279B8}" dt="2024-10-24T23:31:24.006" v="20947" actId="20577"/>
        <pc:sldMkLst>
          <pc:docMk/>
          <pc:sldMk cId="1204444115" sldId="712"/>
        </pc:sldMkLst>
      </pc:sldChg>
      <pc:sldChg chg="modSp">
        <pc:chgData name="Josh Hug" userId="e2159f7335c131c2" providerId="LiveId" clId="{CCCCB86E-D7C3-4F2C-AFA9-0C64286279B8}" dt="2024-10-24T18:05:48.879" v="7119" actId="2711"/>
        <pc:sldMkLst>
          <pc:docMk/>
          <pc:sldMk cId="2824329760" sldId="713"/>
        </pc:sldMkLst>
      </pc:sldChg>
      <pc:sldChg chg="modSp">
        <pc:chgData name="Josh Hug" userId="e2159f7335c131c2" providerId="LiveId" clId="{CCCCB86E-D7C3-4F2C-AFA9-0C64286279B8}" dt="2024-10-24T18:06:11.399" v="7123" actId="20577"/>
        <pc:sldMkLst>
          <pc:docMk/>
          <pc:sldMk cId="809209691" sldId="714"/>
        </pc:sldMkLst>
      </pc:sldChg>
      <pc:sldChg chg="modSp mod">
        <pc:chgData name="Josh Hug" userId="e2159f7335c131c2" providerId="LiveId" clId="{CCCCB86E-D7C3-4F2C-AFA9-0C64286279B8}" dt="2024-10-24T18:06:43.032" v="7142"/>
        <pc:sldMkLst>
          <pc:docMk/>
          <pc:sldMk cId="1646625689" sldId="715"/>
        </pc:sldMkLst>
      </pc:sldChg>
      <pc:sldChg chg="modSp mod">
        <pc:chgData name="Josh Hug" userId="e2159f7335c131c2" providerId="LiveId" clId="{CCCCB86E-D7C3-4F2C-AFA9-0C64286279B8}" dt="2024-10-24T18:07:34.137" v="7253" actId="20577"/>
        <pc:sldMkLst>
          <pc:docMk/>
          <pc:sldMk cId="487860761" sldId="716"/>
        </pc:sldMkLst>
      </pc:sldChg>
      <pc:sldChg chg="addSp modSp del mod">
        <pc:chgData name="Josh Hug" userId="e2159f7335c131c2" providerId="LiveId" clId="{CCCCB86E-D7C3-4F2C-AFA9-0C64286279B8}" dt="2024-10-24T18:01:14.690" v="6630" actId="47"/>
        <pc:sldMkLst>
          <pc:docMk/>
          <pc:sldMk cId="3255110199" sldId="717"/>
        </pc:sldMkLst>
      </pc:sldChg>
      <pc:sldChg chg="del mod modShow">
        <pc:chgData name="Josh Hug" userId="e2159f7335c131c2" providerId="LiveId" clId="{CCCCB86E-D7C3-4F2C-AFA9-0C64286279B8}" dt="2024-10-24T21:37:39.387" v="13841" actId="47"/>
        <pc:sldMkLst>
          <pc:docMk/>
          <pc:sldMk cId="2363445637" sldId="718"/>
        </pc:sldMkLst>
      </pc:sldChg>
      <pc:sldChg chg="modSp del mod modAnim">
        <pc:chgData name="Josh Hug" userId="e2159f7335c131c2" providerId="LiveId" clId="{CCCCB86E-D7C3-4F2C-AFA9-0C64286279B8}" dt="2024-10-24T21:58:59.764" v="15088" actId="47"/>
        <pc:sldMkLst>
          <pc:docMk/>
          <pc:sldMk cId="3848161939" sldId="719"/>
        </pc:sldMkLst>
      </pc:sldChg>
      <pc:sldChg chg="modSp del mod modShow">
        <pc:chgData name="Josh Hug" userId="e2159f7335c131c2" providerId="LiveId" clId="{CCCCB86E-D7C3-4F2C-AFA9-0C64286279B8}" dt="2024-10-24T21:04:09.805" v="12871" actId="47"/>
        <pc:sldMkLst>
          <pc:docMk/>
          <pc:sldMk cId="3917827150" sldId="720"/>
        </pc:sldMkLst>
      </pc:sldChg>
      <pc:sldChg chg="addSp delSp modSp add del mod modShow">
        <pc:chgData name="Josh Hug" userId="e2159f7335c131c2" providerId="LiveId" clId="{CCCCB86E-D7C3-4F2C-AFA9-0C64286279B8}" dt="2024-10-24T18:01:14.690" v="6630" actId="47"/>
        <pc:sldMkLst>
          <pc:docMk/>
          <pc:sldMk cId="524567969" sldId="721"/>
        </pc:sldMkLst>
      </pc:sldChg>
      <pc:sldChg chg="modSp add del mod modShow">
        <pc:chgData name="Josh Hug" userId="e2159f7335c131c2" providerId="LiveId" clId="{CCCCB86E-D7C3-4F2C-AFA9-0C64286279B8}" dt="2024-10-24T18:01:14.690" v="6630" actId="47"/>
        <pc:sldMkLst>
          <pc:docMk/>
          <pc:sldMk cId="1227960263" sldId="722"/>
        </pc:sldMkLst>
      </pc:sldChg>
      <pc:sldChg chg="modSp add del mod modShow">
        <pc:chgData name="Josh Hug" userId="e2159f7335c131c2" providerId="LiveId" clId="{CCCCB86E-D7C3-4F2C-AFA9-0C64286279B8}" dt="2024-10-24T18:01:14.690" v="6630" actId="47"/>
        <pc:sldMkLst>
          <pc:docMk/>
          <pc:sldMk cId="1755744248" sldId="723"/>
        </pc:sldMkLst>
      </pc:sldChg>
      <pc:sldChg chg="addSp delSp modSp add del mod">
        <pc:chgData name="Josh Hug" userId="e2159f7335c131c2" providerId="LiveId" clId="{CCCCB86E-D7C3-4F2C-AFA9-0C64286279B8}" dt="2024-10-24T18:01:14.690" v="6630" actId="47"/>
        <pc:sldMkLst>
          <pc:docMk/>
          <pc:sldMk cId="3544824014" sldId="724"/>
        </pc:sldMkLst>
      </pc:sldChg>
      <pc:sldChg chg="addSp modSp add del mod">
        <pc:chgData name="Josh Hug" userId="e2159f7335c131c2" providerId="LiveId" clId="{CCCCB86E-D7C3-4F2C-AFA9-0C64286279B8}" dt="2024-10-24T18:01:14.690" v="6630" actId="47"/>
        <pc:sldMkLst>
          <pc:docMk/>
          <pc:sldMk cId="1082307225" sldId="725"/>
        </pc:sldMkLst>
      </pc:sldChg>
      <pc:sldChg chg="addSp delSp modSp add del mod">
        <pc:chgData name="Josh Hug" userId="e2159f7335c131c2" providerId="LiveId" clId="{CCCCB86E-D7C3-4F2C-AFA9-0C64286279B8}" dt="2024-10-24T18:01:14.690" v="6630" actId="47"/>
        <pc:sldMkLst>
          <pc:docMk/>
          <pc:sldMk cId="3160911938" sldId="726"/>
        </pc:sldMkLst>
      </pc:sldChg>
      <pc:sldChg chg="addSp delSp modSp add del mod">
        <pc:chgData name="Josh Hug" userId="e2159f7335c131c2" providerId="LiveId" clId="{CCCCB86E-D7C3-4F2C-AFA9-0C64286279B8}" dt="2024-10-24T18:01:14.690" v="6630" actId="47"/>
        <pc:sldMkLst>
          <pc:docMk/>
          <pc:sldMk cId="3949624456" sldId="727"/>
        </pc:sldMkLst>
      </pc:sldChg>
      <pc:sldChg chg="addSp modSp add mod">
        <pc:chgData name="Josh Hug" userId="e2159f7335c131c2" providerId="LiveId" clId="{CCCCB86E-D7C3-4F2C-AFA9-0C64286279B8}" dt="2024-10-24T17:41:03.122" v="6343" actId="20577"/>
        <pc:sldMkLst>
          <pc:docMk/>
          <pc:sldMk cId="796053162" sldId="728"/>
        </pc:sldMkLst>
      </pc:sldChg>
      <pc:sldChg chg="add del">
        <pc:chgData name="Josh Hug" userId="e2159f7335c131c2" providerId="LiveId" clId="{CCCCB86E-D7C3-4F2C-AFA9-0C64286279B8}" dt="2024-10-24T18:01:14.690" v="6630" actId="47"/>
        <pc:sldMkLst>
          <pc:docMk/>
          <pc:sldMk cId="4176379609" sldId="729"/>
        </pc:sldMkLst>
      </pc:sldChg>
      <pc:sldChg chg="add del">
        <pc:chgData name="Josh Hug" userId="e2159f7335c131c2" providerId="LiveId" clId="{CCCCB86E-D7C3-4F2C-AFA9-0C64286279B8}" dt="2024-10-24T18:01:14.690" v="6630" actId="47"/>
        <pc:sldMkLst>
          <pc:docMk/>
          <pc:sldMk cId="2298769073" sldId="730"/>
        </pc:sldMkLst>
      </pc:sldChg>
      <pc:sldChg chg="add del">
        <pc:chgData name="Josh Hug" userId="e2159f7335c131c2" providerId="LiveId" clId="{CCCCB86E-D7C3-4F2C-AFA9-0C64286279B8}" dt="2024-10-24T18:01:14.690" v="6630" actId="47"/>
        <pc:sldMkLst>
          <pc:docMk/>
          <pc:sldMk cId="780098433" sldId="731"/>
        </pc:sldMkLst>
      </pc:sldChg>
      <pc:sldChg chg="add del">
        <pc:chgData name="Josh Hug" userId="e2159f7335c131c2" providerId="LiveId" clId="{CCCCB86E-D7C3-4F2C-AFA9-0C64286279B8}" dt="2024-10-24T18:01:14.690" v="6630" actId="47"/>
        <pc:sldMkLst>
          <pc:docMk/>
          <pc:sldMk cId="3497085352" sldId="732"/>
        </pc:sldMkLst>
      </pc:sldChg>
      <pc:sldChg chg="addSp delSp modSp add mod">
        <pc:chgData name="Josh Hug" userId="e2159f7335c131c2" providerId="LiveId" clId="{CCCCB86E-D7C3-4F2C-AFA9-0C64286279B8}" dt="2024-10-24T17:58:39.015" v="6496" actId="166"/>
        <pc:sldMkLst>
          <pc:docMk/>
          <pc:sldMk cId="2673481888" sldId="733"/>
        </pc:sldMkLst>
      </pc:sldChg>
      <pc:sldChg chg="addSp delSp modSp add mod">
        <pc:chgData name="Josh Hug" userId="e2159f7335c131c2" providerId="LiveId" clId="{CCCCB86E-D7C3-4F2C-AFA9-0C64286279B8}" dt="2024-10-24T17:58:32.738" v="6495" actId="166"/>
        <pc:sldMkLst>
          <pc:docMk/>
          <pc:sldMk cId="3025066107" sldId="734"/>
        </pc:sldMkLst>
      </pc:sldChg>
      <pc:sldChg chg="modSp add del mod">
        <pc:chgData name="Josh Hug" userId="e2159f7335c131c2" providerId="LiveId" clId="{CCCCB86E-D7C3-4F2C-AFA9-0C64286279B8}" dt="2024-10-24T18:01:14.690" v="6630" actId="47"/>
        <pc:sldMkLst>
          <pc:docMk/>
          <pc:sldMk cId="873505778" sldId="735"/>
        </pc:sldMkLst>
      </pc:sldChg>
      <pc:sldChg chg="addSp modSp add del mod">
        <pc:chgData name="Josh Hug" userId="e2159f7335c131c2" providerId="LiveId" clId="{CCCCB86E-D7C3-4F2C-AFA9-0C64286279B8}" dt="2024-10-24T17:58:46.073" v="6497" actId="47"/>
        <pc:sldMkLst>
          <pc:docMk/>
          <pc:sldMk cId="1986682931" sldId="736"/>
        </pc:sldMkLst>
      </pc:sldChg>
      <pc:sldChg chg="addSp modSp add mod">
        <pc:chgData name="Josh Hug" userId="e2159f7335c131c2" providerId="LiveId" clId="{CCCCB86E-D7C3-4F2C-AFA9-0C64286279B8}" dt="2024-10-24T17:58:58.746" v="6510" actId="20577"/>
        <pc:sldMkLst>
          <pc:docMk/>
          <pc:sldMk cId="2669671872" sldId="737"/>
        </pc:sldMkLst>
      </pc:sldChg>
      <pc:sldChg chg="addSp delSp modSp add mod">
        <pc:chgData name="Josh Hug" userId="e2159f7335c131c2" providerId="LiveId" clId="{CCCCB86E-D7C3-4F2C-AFA9-0C64286279B8}" dt="2024-10-24T18:00:59.661" v="6629" actId="20577"/>
        <pc:sldMkLst>
          <pc:docMk/>
          <pc:sldMk cId="186861820" sldId="738"/>
        </pc:sldMkLst>
      </pc:sldChg>
      <pc:sldChg chg="modSp add mod">
        <pc:chgData name="Josh Hug" userId="e2159f7335c131c2" providerId="LiveId" clId="{CCCCB86E-D7C3-4F2C-AFA9-0C64286279B8}" dt="2024-10-24T23:18:32.619" v="20586"/>
        <pc:sldMkLst>
          <pc:docMk/>
          <pc:sldMk cId="2685599444" sldId="739"/>
        </pc:sldMkLst>
      </pc:sldChg>
      <pc:sldChg chg="addSp delSp modSp new mod modClrScheme chgLayout">
        <pc:chgData name="Josh Hug" userId="e2159f7335c131c2" providerId="LiveId" clId="{CCCCB86E-D7C3-4F2C-AFA9-0C64286279B8}" dt="2024-10-24T18:19:27.991" v="7592" actId="20577"/>
        <pc:sldMkLst>
          <pc:docMk/>
          <pc:sldMk cId="2286301582" sldId="740"/>
        </pc:sldMkLst>
      </pc:sldChg>
      <pc:sldChg chg="modSp new mod">
        <pc:chgData name="Josh Hug" userId="e2159f7335c131c2" providerId="LiveId" clId="{CCCCB86E-D7C3-4F2C-AFA9-0C64286279B8}" dt="2024-10-24T18:29:07.851" v="8271" actId="6549"/>
        <pc:sldMkLst>
          <pc:docMk/>
          <pc:sldMk cId="1904327400" sldId="741"/>
        </pc:sldMkLst>
      </pc:sldChg>
      <pc:sldChg chg="modSp add mod">
        <pc:chgData name="Josh Hug" userId="e2159f7335c131c2" providerId="LiveId" clId="{CCCCB86E-D7C3-4F2C-AFA9-0C64286279B8}" dt="2024-10-24T18:53:01.561" v="9983" actId="20577"/>
        <pc:sldMkLst>
          <pc:docMk/>
          <pc:sldMk cId="2617650967" sldId="742"/>
        </pc:sldMkLst>
      </pc:sldChg>
      <pc:sldChg chg="addSp modSp add mod">
        <pc:chgData name="Josh Hug" userId="e2159f7335c131c2" providerId="LiveId" clId="{CCCCB86E-D7C3-4F2C-AFA9-0C64286279B8}" dt="2024-10-24T18:48:39.261" v="9324" actId="207"/>
        <pc:sldMkLst>
          <pc:docMk/>
          <pc:sldMk cId="183861705" sldId="743"/>
        </pc:sldMkLst>
      </pc:sldChg>
      <pc:sldChg chg="delSp modSp add mod">
        <pc:chgData name="Josh Hug" userId="e2159f7335c131c2" providerId="LiveId" clId="{CCCCB86E-D7C3-4F2C-AFA9-0C64286279B8}" dt="2024-10-24T18:48:54.486" v="9329" actId="207"/>
        <pc:sldMkLst>
          <pc:docMk/>
          <pc:sldMk cId="174435138" sldId="744"/>
        </pc:sldMkLst>
      </pc:sldChg>
      <pc:sldChg chg="modSp add mod">
        <pc:chgData name="Josh Hug" userId="e2159f7335c131c2" providerId="LiveId" clId="{CCCCB86E-D7C3-4F2C-AFA9-0C64286279B8}" dt="2024-10-24T23:18:38.188" v="20589" actId="5793"/>
        <pc:sldMkLst>
          <pc:docMk/>
          <pc:sldMk cId="1404764556" sldId="745"/>
        </pc:sldMkLst>
      </pc:sldChg>
      <pc:sldChg chg="new del">
        <pc:chgData name="Josh Hug" userId="e2159f7335c131c2" providerId="LiveId" clId="{CCCCB86E-D7C3-4F2C-AFA9-0C64286279B8}" dt="2024-10-24T18:46:50.854" v="9239" actId="680"/>
        <pc:sldMkLst>
          <pc:docMk/>
          <pc:sldMk cId="3298475612" sldId="745"/>
        </pc:sldMkLst>
      </pc:sldChg>
      <pc:sldChg chg="modSp new mod modAnim">
        <pc:chgData name="Josh Hug" userId="e2159f7335c131c2" providerId="LiveId" clId="{CCCCB86E-D7C3-4F2C-AFA9-0C64286279B8}" dt="2024-10-24T21:26:26.981" v="13154" actId="20577"/>
        <pc:sldMkLst>
          <pc:docMk/>
          <pc:sldMk cId="1931086545" sldId="746"/>
        </pc:sldMkLst>
      </pc:sldChg>
      <pc:sldChg chg="add del">
        <pc:chgData name="Josh Hug" userId="e2159f7335c131c2" providerId="LiveId" clId="{CCCCB86E-D7C3-4F2C-AFA9-0C64286279B8}" dt="2024-10-24T20:50:38.551" v="11457"/>
        <pc:sldMkLst>
          <pc:docMk/>
          <pc:sldMk cId="683548495" sldId="747"/>
        </pc:sldMkLst>
      </pc:sldChg>
      <pc:sldChg chg="modSp add mod">
        <pc:chgData name="Josh Hug" userId="e2159f7335c131c2" providerId="LiveId" clId="{CCCCB86E-D7C3-4F2C-AFA9-0C64286279B8}" dt="2024-10-24T21:21:28.539" v="12906" actId="20577"/>
        <pc:sldMkLst>
          <pc:docMk/>
          <pc:sldMk cId="3598531765" sldId="747"/>
        </pc:sldMkLst>
      </pc:sldChg>
      <pc:sldChg chg="modSp add mod">
        <pc:chgData name="Josh Hug" userId="e2159f7335c131c2" providerId="LiveId" clId="{CCCCB86E-D7C3-4F2C-AFA9-0C64286279B8}" dt="2024-10-24T21:21:57.640" v="12938" actId="20577"/>
        <pc:sldMkLst>
          <pc:docMk/>
          <pc:sldMk cId="2475690418" sldId="748"/>
        </pc:sldMkLst>
      </pc:sldChg>
      <pc:sldChg chg="addSp delSp modSp add mod modAnim">
        <pc:chgData name="Josh Hug" userId="e2159f7335c131c2" providerId="LiveId" clId="{CCCCB86E-D7C3-4F2C-AFA9-0C64286279B8}" dt="2024-10-24T21:30:20.746" v="13406" actId="20577"/>
        <pc:sldMkLst>
          <pc:docMk/>
          <pc:sldMk cId="2951539134" sldId="749"/>
        </pc:sldMkLst>
      </pc:sldChg>
      <pc:sldChg chg="delSp modSp add mod">
        <pc:chgData name="Josh Hug" userId="e2159f7335c131c2" providerId="LiveId" clId="{CCCCB86E-D7C3-4F2C-AFA9-0C64286279B8}" dt="2024-10-24T21:03:56.773" v="12867" actId="478"/>
        <pc:sldMkLst>
          <pc:docMk/>
          <pc:sldMk cId="3040863412" sldId="750"/>
        </pc:sldMkLst>
      </pc:sldChg>
      <pc:sldChg chg="modSp add">
        <pc:chgData name="Josh Hug" userId="e2159f7335c131c2" providerId="LiveId" clId="{CCCCB86E-D7C3-4F2C-AFA9-0C64286279B8}" dt="2024-10-24T21:03:59.724" v="12870" actId="20577"/>
        <pc:sldMkLst>
          <pc:docMk/>
          <pc:sldMk cId="3268800536" sldId="751"/>
        </pc:sldMkLst>
      </pc:sldChg>
      <pc:sldChg chg="modSp new del mod">
        <pc:chgData name="Josh Hug" userId="e2159f7335c131c2" providerId="LiveId" clId="{CCCCB86E-D7C3-4F2C-AFA9-0C64286279B8}" dt="2024-10-24T21:59:02.298" v="15090" actId="47"/>
        <pc:sldMkLst>
          <pc:docMk/>
          <pc:sldMk cId="3459114189" sldId="752"/>
        </pc:sldMkLst>
      </pc:sldChg>
      <pc:sldChg chg="modSp add del mod">
        <pc:chgData name="Josh Hug" userId="e2159f7335c131c2" providerId="LiveId" clId="{CCCCB86E-D7C3-4F2C-AFA9-0C64286279B8}" dt="2024-10-24T21:59:00.979" v="15089" actId="47"/>
        <pc:sldMkLst>
          <pc:docMk/>
          <pc:sldMk cId="2078236249" sldId="753"/>
        </pc:sldMkLst>
      </pc:sldChg>
      <pc:sldChg chg="new del">
        <pc:chgData name="Josh Hug" userId="e2159f7335c131c2" providerId="LiveId" clId="{CCCCB86E-D7C3-4F2C-AFA9-0C64286279B8}" dt="2024-10-24T21:42:16.854" v="13864" actId="680"/>
        <pc:sldMkLst>
          <pc:docMk/>
          <pc:sldMk cId="1369988317" sldId="754"/>
        </pc:sldMkLst>
      </pc:sldChg>
      <pc:sldChg chg="addSp delSp modSp add mod modAnim">
        <pc:chgData name="Josh Hug" userId="e2159f7335c131c2" providerId="LiveId" clId="{CCCCB86E-D7C3-4F2C-AFA9-0C64286279B8}" dt="2024-10-24T21:55:06.423" v="14715" actId="20577"/>
        <pc:sldMkLst>
          <pc:docMk/>
          <pc:sldMk cId="1389852286" sldId="754"/>
        </pc:sldMkLst>
      </pc:sldChg>
      <pc:sldChg chg="addSp modSp add mod modAnim">
        <pc:chgData name="Josh Hug" userId="e2159f7335c131c2" providerId="LiveId" clId="{CCCCB86E-D7C3-4F2C-AFA9-0C64286279B8}" dt="2024-10-24T21:55:23.941" v="14776" actId="14100"/>
        <pc:sldMkLst>
          <pc:docMk/>
          <pc:sldMk cId="2240767415" sldId="755"/>
        </pc:sldMkLst>
      </pc:sldChg>
      <pc:sldChg chg="new del">
        <pc:chgData name="Josh Hug" userId="e2159f7335c131c2" providerId="LiveId" clId="{CCCCB86E-D7C3-4F2C-AFA9-0C64286279B8}" dt="2024-10-24T21:58:54.965" v="15084" actId="47"/>
        <pc:sldMkLst>
          <pc:docMk/>
          <pc:sldMk cId="3418211735" sldId="756"/>
        </pc:sldMkLst>
      </pc:sldChg>
      <pc:sldChg chg="addSp delSp modSp add mod modAnim">
        <pc:chgData name="Josh Hug" userId="e2159f7335c131c2" providerId="LiveId" clId="{CCCCB86E-D7C3-4F2C-AFA9-0C64286279B8}" dt="2024-10-24T22:04:17.920" v="15440" actId="6549"/>
        <pc:sldMkLst>
          <pc:docMk/>
          <pc:sldMk cId="3205466317" sldId="757"/>
        </pc:sldMkLst>
      </pc:sldChg>
      <pc:sldChg chg="delSp modSp add del mod">
        <pc:chgData name="Josh Hug" userId="e2159f7335c131c2" providerId="LiveId" clId="{CCCCB86E-D7C3-4F2C-AFA9-0C64286279B8}" dt="2024-10-24T21:58:54.181" v="15083" actId="47"/>
        <pc:sldMkLst>
          <pc:docMk/>
          <pc:sldMk cId="3897473073" sldId="758"/>
        </pc:sldMkLst>
      </pc:sldChg>
      <pc:sldChg chg="modSp add del mod">
        <pc:chgData name="Josh Hug" userId="e2159f7335c131c2" providerId="LiveId" clId="{CCCCB86E-D7C3-4F2C-AFA9-0C64286279B8}" dt="2024-10-24T21:58:51.444" v="15082" actId="47"/>
        <pc:sldMkLst>
          <pc:docMk/>
          <pc:sldMk cId="3568142431" sldId="759"/>
        </pc:sldMkLst>
      </pc:sldChg>
      <pc:sldChg chg="addSp modSp add mod">
        <pc:chgData name="Josh Hug" userId="e2159f7335c131c2" providerId="LiveId" clId="{CCCCB86E-D7C3-4F2C-AFA9-0C64286279B8}" dt="2024-10-24T22:04:32.798" v="15442"/>
        <pc:sldMkLst>
          <pc:docMk/>
          <pc:sldMk cId="3345196365" sldId="760"/>
        </pc:sldMkLst>
      </pc:sldChg>
      <pc:sldChg chg="modSp add mod">
        <pc:chgData name="Josh Hug" userId="e2159f7335c131c2" providerId="LiveId" clId="{CCCCB86E-D7C3-4F2C-AFA9-0C64286279B8}" dt="2024-10-24T22:05:13.324" v="15487" actId="20577"/>
        <pc:sldMkLst>
          <pc:docMk/>
          <pc:sldMk cId="2647337612" sldId="761"/>
        </pc:sldMkLst>
      </pc:sldChg>
      <pc:sldChg chg="modSp add mod">
        <pc:chgData name="Josh Hug" userId="e2159f7335c131c2" providerId="LiveId" clId="{CCCCB86E-D7C3-4F2C-AFA9-0C64286279B8}" dt="2024-10-24T22:04:29.083" v="15441"/>
        <pc:sldMkLst>
          <pc:docMk/>
          <pc:sldMk cId="1665739432" sldId="762"/>
        </pc:sldMkLst>
      </pc:sldChg>
      <pc:sldChg chg="addSp modSp add mod modAnim">
        <pc:chgData name="Josh Hug" userId="e2159f7335c131c2" providerId="LiveId" clId="{CCCCB86E-D7C3-4F2C-AFA9-0C64286279B8}" dt="2024-10-24T22:08:20.482" v="15721"/>
        <pc:sldMkLst>
          <pc:docMk/>
          <pc:sldMk cId="3950202194" sldId="763"/>
        </pc:sldMkLst>
      </pc:sldChg>
      <pc:sldChg chg="add del">
        <pc:chgData name="Josh Hug" userId="e2159f7335c131c2" providerId="LiveId" clId="{CCCCB86E-D7C3-4F2C-AFA9-0C64286279B8}" dt="2024-10-24T22:07:43.276" v="15679"/>
        <pc:sldMkLst>
          <pc:docMk/>
          <pc:sldMk cId="109773332" sldId="764"/>
        </pc:sldMkLst>
      </pc:sldChg>
      <pc:sldChg chg="addSp delSp modSp new mod">
        <pc:chgData name="Josh Hug" userId="e2159f7335c131c2" providerId="LiveId" clId="{CCCCB86E-D7C3-4F2C-AFA9-0C64286279B8}" dt="2024-10-24T22:09:56.460" v="16107" actId="20577"/>
        <pc:sldMkLst>
          <pc:docMk/>
          <pc:sldMk cId="2091523232" sldId="764"/>
        </pc:sldMkLst>
      </pc:sldChg>
      <pc:sldChg chg="add del">
        <pc:chgData name="Josh Hug" userId="e2159f7335c131c2" providerId="LiveId" clId="{CCCCB86E-D7C3-4F2C-AFA9-0C64286279B8}" dt="2024-10-24T22:06:02.813" v="15609"/>
        <pc:sldMkLst>
          <pc:docMk/>
          <pc:sldMk cId="2542091369" sldId="764"/>
        </pc:sldMkLst>
      </pc:sldChg>
      <pc:sldChg chg="modSp add">
        <pc:chgData name="Josh Hug" userId="e2159f7335c131c2" providerId="LiveId" clId="{CCCCB86E-D7C3-4F2C-AFA9-0C64286279B8}" dt="2024-10-24T22:35:19.304" v="17033"/>
        <pc:sldMkLst>
          <pc:docMk/>
          <pc:sldMk cId="80865168" sldId="765"/>
        </pc:sldMkLst>
      </pc:sldChg>
      <pc:sldChg chg="addSp delSp modSp add mod delAnim modAnim">
        <pc:chgData name="Josh Hug" userId="e2159f7335c131c2" providerId="LiveId" clId="{CCCCB86E-D7C3-4F2C-AFA9-0C64286279B8}" dt="2024-10-24T22:43:33.097" v="17342" actId="5793"/>
        <pc:sldMkLst>
          <pc:docMk/>
          <pc:sldMk cId="2959944895" sldId="766"/>
        </pc:sldMkLst>
      </pc:sldChg>
      <pc:sldChg chg="add">
        <pc:chgData name="Josh Hug" userId="e2159f7335c131c2" providerId="LiveId" clId="{CCCCB86E-D7C3-4F2C-AFA9-0C64286279B8}" dt="2024-10-24T22:42:21.931" v="17133"/>
        <pc:sldMkLst>
          <pc:docMk/>
          <pc:sldMk cId="3102444724" sldId="767"/>
        </pc:sldMkLst>
      </pc:sldChg>
      <pc:sldChg chg="new del">
        <pc:chgData name="Josh Hug" userId="e2159f7335c131c2" providerId="LiveId" clId="{CCCCB86E-D7C3-4F2C-AFA9-0C64286279B8}" dt="2024-10-24T22:43:24.151" v="17251" actId="680"/>
        <pc:sldMkLst>
          <pc:docMk/>
          <pc:sldMk cId="639268352" sldId="768"/>
        </pc:sldMkLst>
      </pc:sldChg>
      <pc:sldChg chg="addSp delSp modSp add del mod ord">
        <pc:chgData name="Josh Hug" userId="e2159f7335c131c2" providerId="LiveId" clId="{CCCCB86E-D7C3-4F2C-AFA9-0C64286279B8}" dt="2024-10-24T22:49:28.302" v="17625" actId="47"/>
        <pc:sldMkLst>
          <pc:docMk/>
          <pc:sldMk cId="2195190473" sldId="768"/>
        </pc:sldMkLst>
      </pc:sldChg>
      <pc:sldChg chg="addSp delSp modSp add mod">
        <pc:chgData name="Josh Hug" userId="e2159f7335c131c2" providerId="LiveId" clId="{CCCCB86E-D7C3-4F2C-AFA9-0C64286279B8}" dt="2024-10-24T22:48:23.809" v="17574" actId="478"/>
        <pc:sldMkLst>
          <pc:docMk/>
          <pc:sldMk cId="1303459276" sldId="769"/>
        </pc:sldMkLst>
      </pc:sldChg>
      <pc:sldChg chg="addSp modSp add mod">
        <pc:chgData name="Josh Hug" userId="e2159f7335c131c2" providerId="LiveId" clId="{CCCCB86E-D7C3-4F2C-AFA9-0C64286279B8}" dt="2024-10-24T22:49:22.593" v="17624" actId="1076"/>
        <pc:sldMkLst>
          <pc:docMk/>
          <pc:sldMk cId="1022509300" sldId="770"/>
        </pc:sldMkLst>
      </pc:sldChg>
      <pc:sldChg chg="modSp add ord">
        <pc:chgData name="Josh Hug" userId="e2159f7335c131c2" providerId="LiveId" clId="{CCCCB86E-D7C3-4F2C-AFA9-0C64286279B8}" dt="2024-10-24T22:56:45.738" v="18251"/>
        <pc:sldMkLst>
          <pc:docMk/>
          <pc:sldMk cId="999335869" sldId="771"/>
        </pc:sldMkLst>
      </pc:sldChg>
      <pc:sldChg chg="modSp add mod">
        <pc:chgData name="Josh Hug" userId="e2159f7335c131c2" providerId="LiveId" clId="{CCCCB86E-D7C3-4F2C-AFA9-0C64286279B8}" dt="2024-10-24T23:01:31.924" v="18738" actId="20577"/>
        <pc:sldMkLst>
          <pc:docMk/>
          <pc:sldMk cId="1692733317" sldId="772"/>
        </pc:sldMkLst>
      </pc:sldChg>
      <pc:sldChg chg="modSp add">
        <pc:chgData name="Josh Hug" userId="e2159f7335c131c2" providerId="LiveId" clId="{CCCCB86E-D7C3-4F2C-AFA9-0C64286279B8}" dt="2024-10-24T23:01:46.894" v="18765" actId="20577"/>
        <pc:sldMkLst>
          <pc:docMk/>
          <pc:sldMk cId="2816871432" sldId="773"/>
        </pc:sldMkLst>
      </pc:sldChg>
      <pc:sldChg chg="modSp add mod">
        <pc:chgData name="Josh Hug" userId="e2159f7335c131c2" providerId="LiveId" clId="{CCCCB86E-D7C3-4F2C-AFA9-0C64286279B8}" dt="2024-10-24T23:03:28.442" v="18958" actId="20577"/>
        <pc:sldMkLst>
          <pc:docMk/>
          <pc:sldMk cId="3055768916" sldId="774"/>
        </pc:sldMkLst>
      </pc:sldChg>
      <pc:sldChg chg="modSp add">
        <pc:chgData name="Josh Hug" userId="e2159f7335c131c2" providerId="LiveId" clId="{CCCCB86E-D7C3-4F2C-AFA9-0C64286279B8}" dt="2024-10-24T23:05:07.267" v="19274" actId="20577"/>
        <pc:sldMkLst>
          <pc:docMk/>
          <pc:sldMk cId="44468167" sldId="775"/>
        </pc:sldMkLst>
      </pc:sldChg>
      <pc:sldChg chg="addSp modSp add mod">
        <pc:chgData name="Josh Hug" userId="e2159f7335c131c2" providerId="LiveId" clId="{CCCCB86E-D7C3-4F2C-AFA9-0C64286279B8}" dt="2024-10-24T23:06:05.321" v="19359" actId="1076"/>
        <pc:sldMkLst>
          <pc:docMk/>
          <pc:sldMk cId="1560062808" sldId="776"/>
        </pc:sldMkLst>
      </pc:sldChg>
      <pc:sldChg chg="modSp add del mod">
        <pc:chgData name="Josh Hug" userId="e2159f7335c131c2" providerId="LiveId" clId="{CCCCB86E-D7C3-4F2C-AFA9-0C64286279B8}" dt="2024-10-24T23:07:28.874" v="19463" actId="47"/>
        <pc:sldMkLst>
          <pc:docMk/>
          <pc:sldMk cId="1609365136" sldId="777"/>
        </pc:sldMkLst>
      </pc:sldChg>
      <pc:sldChg chg="modSp add mod">
        <pc:chgData name="Josh Hug" userId="e2159f7335c131c2" providerId="LiveId" clId="{CCCCB86E-D7C3-4F2C-AFA9-0C64286279B8}" dt="2024-10-24T23:18:46.378" v="20590" actId="5793"/>
        <pc:sldMkLst>
          <pc:docMk/>
          <pc:sldMk cId="2606565780" sldId="777"/>
        </pc:sldMkLst>
      </pc:sldChg>
      <pc:sldChg chg="add del">
        <pc:chgData name="Josh Hug" userId="e2159f7335c131c2" providerId="LiveId" clId="{CCCCB86E-D7C3-4F2C-AFA9-0C64286279B8}" dt="2024-10-24T23:04:44.874" v="19267"/>
        <pc:sldMkLst>
          <pc:docMk/>
          <pc:sldMk cId="3814817496" sldId="777"/>
        </pc:sldMkLst>
      </pc:sldChg>
      <pc:sldChg chg="addSp delSp modSp new mod modClrScheme chgLayout">
        <pc:chgData name="Josh Hug" userId="e2159f7335c131c2" providerId="LiveId" clId="{CCCCB86E-D7C3-4F2C-AFA9-0C64286279B8}" dt="2024-10-24T23:16:22.787" v="20526" actId="5793"/>
        <pc:sldMkLst>
          <pc:docMk/>
          <pc:sldMk cId="2859261362" sldId="778"/>
        </pc:sldMkLst>
      </pc:sldChg>
      <pc:sldChg chg="modSp add mod ord">
        <pc:chgData name="Josh Hug" userId="e2159f7335c131c2" providerId="LiveId" clId="{CCCCB86E-D7C3-4F2C-AFA9-0C64286279B8}" dt="2024-10-24T23:30:21.310" v="20888"/>
        <pc:sldMkLst>
          <pc:docMk/>
          <pc:sldMk cId="4094369318" sldId="779"/>
        </pc:sldMkLst>
      </pc:sldChg>
      <pc:sldChg chg="modSp new del mod">
        <pc:chgData name="Josh Hug" userId="e2159f7335c131c2" providerId="LiveId" clId="{CCCCB86E-D7C3-4F2C-AFA9-0C64286279B8}" dt="2024-10-25T23:04:06.967" v="21075" actId="47"/>
        <pc:sldMkLst>
          <pc:docMk/>
          <pc:sldMk cId="1859726937" sldId="7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2AAC43-A4B3-AFF8-4C35-6595E67AD9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55F97-B8DA-6608-3D21-305313AEA8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BB430-3CED-4E00-83DB-0C1DB216D07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9736-EFD7-141C-9047-C50A2DE76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724A3-C21F-A611-26EB-DCE496BD3C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EC2E6-92AC-452F-88CB-6A966B3A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2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Inter" panose="02000503000000020004" pitchFamily="2" charset="0"/>
      <a:defRPr sz="1400" b="0" i="0" u="none" strike="noStrike" cap="none">
        <a:solidFill>
          <a:srgbClr val="000000"/>
        </a:solidFill>
        <a:latin typeface="Inter" panose="02000503000000020004" pitchFamily="2" charset="0"/>
        <a:ea typeface="Inter" panose="02000503000000020004" pitchFamily="2" charset="0"/>
        <a:cs typeface="Inter" panose="02000503000000020004" pitchFamily="2" charset="0"/>
        <a:sym typeface="Inter" panose="02000503000000020004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Seems simpler as just 4/52*3/51/4/52</a:t>
            </a:r>
          </a:p>
        </p:txBody>
      </p:sp>
    </p:spTree>
    <p:extLst>
      <p:ext uri="{BB962C8B-B14F-4D97-AF65-F5344CB8AC3E}">
        <p14:creationId xmlns:p14="http://schemas.microsoft.com/office/powerpoint/2010/main" val="177408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3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2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3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20711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95425" y="4382350"/>
            <a:ext cx="842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72" name="Google Shape;72;p12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199173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351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2150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57188" y="198377"/>
            <a:ext cx="84297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1pPr>
            <a:lvl2pPr lvl="1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2pPr>
            <a:lvl3pPr lvl="2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3pPr>
            <a:lvl4pPr lvl="3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4pPr>
            <a:lvl5pPr lvl="4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5pPr>
            <a:lvl6pPr lvl="5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6pPr>
            <a:lvl7pPr lvl="6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7pPr>
            <a:lvl8pPr lvl="7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8pPr>
            <a:lvl9pPr lvl="8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4491037" y="4881563"/>
            <a:ext cx="1572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  <a:sym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87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 1">
  <p:cSld name="Title - Top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57188" y="198377"/>
            <a:ext cx="84297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1pPr>
            <a:lvl2pPr lvl="1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2pPr>
            <a:lvl3pPr lvl="2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3pPr>
            <a:lvl4pPr lvl="3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4pPr>
            <a:lvl5pPr lvl="4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5pPr>
            <a:lvl6pPr lvl="5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6pPr>
            <a:lvl7pPr lvl="6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7pPr>
            <a:lvl8pPr lvl="7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8pPr>
            <a:lvl9pPr lvl="8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13262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4491037" y="4881563"/>
            <a:ext cx="1572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900"/>
              <a:buFont typeface="Inter" panose="02000503000000020004" pitchFamily="2" charset="0"/>
              <a:buNone/>
              <a:defRPr sz="900">
                <a:solidFill>
                  <a:srgbClr val="4C494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  <a:sym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473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8678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Code on lef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9090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Code left, Heading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12272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422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Code on righ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07236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07919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A55AE6-C42D-40C7-8F2D-38EEEEAC4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540" y="2722590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89BE-B2BD-415C-B3F7-64FD963F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ED1E219-6298-4054-A1BE-08BBAF0E4F5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0393E-176C-42B4-B891-D5560B16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F9AC-BAFE-4D32-A75D-28588F47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2EE-15BB-4765-A6A9-B9449B5158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B6EEC8-16DD-4205-A706-40AC6BB02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0" y="2063344"/>
            <a:ext cx="8786920" cy="563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70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93A926-28E7-4A3D-99FE-9220DCB6944A}"/>
              </a:ext>
            </a:extLst>
          </p:cNvPr>
          <p:cNvCxnSpPr/>
          <p:nvPr userDrawn="1"/>
        </p:nvCxnSpPr>
        <p:spPr>
          <a:xfrm>
            <a:off x="178540" y="2611712"/>
            <a:ext cx="878692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801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60120-A828-4195-90F0-7AED16DF7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4640" y="719510"/>
            <a:ext cx="4279529" cy="35938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FB363-517B-4919-892B-CF71C96C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ED1E219-6298-4054-A1BE-08BBAF0E4F5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E33E8-DEFA-4D07-9A33-07E777FF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D6EEC-C936-4DEF-99B2-A44F1BD4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2EE-15BB-4765-A6A9-B9449B5158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DA8C4B-073B-41B5-8FA3-D6D1D934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26" y="69108"/>
            <a:ext cx="8786920" cy="563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70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6632F3-89A4-4058-9CD2-B84F9076E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25" y="721443"/>
            <a:ext cx="4279529" cy="359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7F4499-5988-497C-BC72-24C15E27C2D6}"/>
              </a:ext>
            </a:extLst>
          </p:cNvPr>
          <p:cNvCxnSpPr/>
          <p:nvPr userDrawn="1"/>
        </p:nvCxnSpPr>
        <p:spPr>
          <a:xfrm>
            <a:off x="205826" y="617476"/>
            <a:ext cx="878692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51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95431" y="402210"/>
            <a:ext cx="8378100" cy="240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07044" y="402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●"/>
              <a:defRPr sz="18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  <a:sym typeface="Roboto Light"/>
              </a:defRPr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○"/>
              <a:defRPr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  <a:sym typeface="Roboto Light"/>
              </a:defRPr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lang="en-US"/>
          </a:p>
          <a:p>
            <a:pPr lvl="1"/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422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2B7B-73D0-4E26-9E12-D4840209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26" y="69108"/>
            <a:ext cx="8786920" cy="563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70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C02E-8CE5-4084-9CAB-AAF38BB7A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25" y="721443"/>
            <a:ext cx="8786920" cy="377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1ADBB-B1FD-480D-95CA-3852EA73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E219-6298-4054-A1BE-08BBAF0E4F5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C8203-CACC-4566-9A83-4FC47C53F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1871A-59F6-443D-8421-EB4DE32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2EE-15BB-4765-A6A9-B9449B5158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E8A5EB-252E-4A1D-9EDA-1CDB273C83E2}"/>
              </a:ext>
            </a:extLst>
          </p:cNvPr>
          <p:cNvCxnSpPr/>
          <p:nvPr userDrawn="1"/>
        </p:nvCxnSpPr>
        <p:spPr>
          <a:xfrm>
            <a:off x="205826" y="617476"/>
            <a:ext cx="878692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4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Roadmap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  <a:sym typeface="Roboto Light"/>
              </a:defRPr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98484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Demo slide righ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rPr>
              <a:t>Demo Slides</a:t>
            </a:r>
            <a:endParaRPr sz="2500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  <a:sym typeface="Inter" panose="02000503000000020004" pitchFamily="2" charset="0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281004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Demo slide lef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rPr>
              <a:t>Demo Slides</a:t>
            </a:r>
            <a:endParaRPr sz="2500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  <a:sym typeface="Inter" panose="02000503000000020004" pitchFamily="2" charset="0"/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7" name="Google Shape;47;p7"/>
          <p:cNvCxnSpPr/>
          <p:nvPr/>
        </p:nvCxnSpPr>
        <p:spPr>
          <a:xfrm>
            <a:off x="4667431" y="402210"/>
            <a:ext cx="3797700" cy="240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0012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95431" y="402210"/>
            <a:ext cx="8378100" cy="1890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6202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9" name="Google Shape;59;p9"/>
          <p:cNvCxnSpPr/>
          <p:nvPr/>
        </p:nvCxnSpPr>
        <p:spPr>
          <a:xfrm>
            <a:off x="95431" y="402210"/>
            <a:ext cx="8369700" cy="240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67612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0797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291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Inter Medium" panose="02000603000000020004" pitchFamily="2" charset="0"/>
              <a:buNone/>
              <a:defRPr sz="1600">
                <a:solidFill>
                  <a:srgbClr val="0B5394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  <a:sym typeface="Inter Medium" panose="02000603000000020004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Inter Medium" panose="02000603000000020004" pitchFamily="2" charset="0"/>
              <a:buNone/>
              <a:defRPr sz="2800">
                <a:solidFill>
                  <a:srgbClr val="0B5394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  <a:sym typeface="Inter Medium" panose="02000603000000020004" pitchFamily="2" charset="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Inter Medium" panose="02000603000000020004" pitchFamily="2" charset="0"/>
              <a:buNone/>
              <a:defRPr sz="2800">
                <a:solidFill>
                  <a:srgbClr val="0B5394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  <a:sym typeface="Inter Medium" panose="02000603000000020004" pitchFamily="2" charset="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Inter Medium" panose="02000603000000020004" pitchFamily="2" charset="0"/>
              <a:buNone/>
              <a:defRPr sz="2800">
                <a:solidFill>
                  <a:srgbClr val="0B5394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  <a:sym typeface="Inter Medium" panose="02000603000000020004" pitchFamily="2" charset="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Inter Medium" panose="02000603000000020004" pitchFamily="2" charset="0"/>
              <a:buNone/>
              <a:defRPr sz="2800">
                <a:solidFill>
                  <a:srgbClr val="0B5394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  <a:sym typeface="Inter Medium" panose="02000603000000020004" pitchFamily="2" charset="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Inter Medium" panose="02000603000000020004" pitchFamily="2" charset="0"/>
              <a:buNone/>
              <a:defRPr sz="2800">
                <a:solidFill>
                  <a:srgbClr val="0B5394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  <a:sym typeface="Inter Medium" panose="02000603000000020004" pitchFamily="2" charset="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Inter Medium" panose="02000603000000020004" pitchFamily="2" charset="0"/>
              <a:buNone/>
              <a:defRPr sz="2800">
                <a:solidFill>
                  <a:srgbClr val="0B5394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  <a:sym typeface="Inter Medium" panose="02000603000000020004" pitchFamily="2" charset="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Inter Medium" panose="02000603000000020004" pitchFamily="2" charset="0"/>
              <a:buNone/>
              <a:defRPr sz="2800">
                <a:solidFill>
                  <a:srgbClr val="0B5394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  <a:sym typeface="Inter Medium" panose="02000603000000020004" pitchFamily="2" charset="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Inter Medium" panose="02000603000000020004" pitchFamily="2" charset="0"/>
              <a:buNone/>
              <a:defRPr sz="2800">
                <a:solidFill>
                  <a:srgbClr val="0B5394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  <a:sym typeface="Inter Medium" panose="02000603000000020004" pitchFamily="2" charset="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•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•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•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•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•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•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•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•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•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lang="en-US"/>
          </a:p>
          <a:p>
            <a:pPr lvl="1"/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" panose="02000503000000020004" pitchFamily="2" charset="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631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58" r:id="rId20"/>
    <p:sldLayoutId id="2147483662" r:id="rId21"/>
    <p:sldLayoutId id="2147483691" r:id="rId22"/>
    <p:sldLayoutId id="214748369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8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800" b="0" i="0" u="none" strike="noStrike" cap="none">
          <a:solidFill>
            <a:srgbClr val="000000"/>
          </a:solidFill>
          <a:latin typeface="Inter Light" panose="02000403000000020004" pitchFamily="2" charset="0"/>
          <a:ea typeface="Inter Light" panose="02000403000000020004" pitchFamily="2" charset="0"/>
          <a:cs typeface="Inter Light" panose="02000403000000020004" pitchFamily="2" charset="0"/>
          <a:sym typeface="Inter" panose="02000503000000020004" pitchFamily="2" charset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Inter" panose="02000503000000020004" pitchFamily="2" charset="0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  <a:sym typeface="Inter" panose="02000503000000020004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10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1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3.png"/><Relationship Id="rId5" Type="http://schemas.openxmlformats.org/officeDocument/2006/relationships/image" Target="../media/image201.png"/><Relationship Id="rId4" Type="http://schemas.openxmlformats.org/officeDocument/2006/relationships/image" Target="../media/image19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3.png"/><Relationship Id="rId5" Type="http://schemas.openxmlformats.org/officeDocument/2006/relationships/image" Target="../media/image201.png"/><Relationship Id="rId4" Type="http://schemas.openxmlformats.org/officeDocument/2006/relationships/image" Target="../media/image19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8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9.png"/><Relationship Id="rId10" Type="http://schemas.openxmlformats.org/officeDocument/2006/relationships/image" Target="../media/image51.png"/><Relationship Id="rId4" Type="http://schemas.openxmlformats.org/officeDocument/2006/relationships/image" Target="../media/image8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.png"/><Relationship Id="rId12" Type="http://schemas.openxmlformats.org/officeDocument/2006/relationships/image" Target="../media/image5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0.png"/><Relationship Id="rId11" Type="http://schemas.openxmlformats.org/officeDocument/2006/relationships/image" Target="../media/image52.png"/><Relationship Id="rId5" Type="http://schemas.openxmlformats.org/officeDocument/2006/relationships/image" Target="../media/image9.png"/><Relationship Id="rId10" Type="http://schemas.openxmlformats.org/officeDocument/2006/relationships/image" Target="../media/image53.png"/><Relationship Id="rId4" Type="http://schemas.openxmlformats.org/officeDocument/2006/relationships/image" Target="../media/image8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.png"/><Relationship Id="rId7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png"/><Relationship Id="rId11" Type="http://schemas.openxmlformats.org/officeDocument/2006/relationships/image" Target="../media/image57.png"/><Relationship Id="rId5" Type="http://schemas.openxmlformats.org/officeDocument/2006/relationships/image" Target="../media/image9.png"/><Relationship Id="rId10" Type="http://schemas.openxmlformats.org/officeDocument/2006/relationships/image" Target="../media/image52.pn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2.png"/><Relationship Id="rId9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54.png"/><Relationship Id="rId3" Type="http://schemas.openxmlformats.org/officeDocument/2006/relationships/image" Target="../media/image28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8.png"/><Relationship Id="rId4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8.png"/><Relationship Id="rId5" Type="http://schemas.openxmlformats.org/officeDocument/2006/relationships/image" Target="../media/image102.png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3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3.png"/><Relationship Id="rId4" Type="http://schemas.openxmlformats.org/officeDocument/2006/relationships/image" Target="../media/image97.png"/><Relationship Id="rId9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7" Type="http://schemas.openxmlformats.org/officeDocument/2006/relationships/image" Target="../media/image111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9.png"/><Relationship Id="rId11" Type="http://schemas.openxmlformats.org/officeDocument/2006/relationships/image" Target="../media/image113.png"/><Relationship Id="rId10" Type="http://schemas.openxmlformats.org/officeDocument/2006/relationships/image" Target="../media/image110.png"/><Relationship Id="rId9" Type="http://schemas.openxmlformats.org/officeDocument/2006/relationships/image" Target="../media/image9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7" Type="http://schemas.openxmlformats.org/officeDocument/2006/relationships/image" Target="../media/image11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9.png"/><Relationship Id="rId11" Type="http://schemas.openxmlformats.org/officeDocument/2006/relationships/image" Target="../media/image113.png"/><Relationship Id="rId10" Type="http://schemas.openxmlformats.org/officeDocument/2006/relationships/image" Target="../media/image109.png"/><Relationship Id="rId9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7" Type="http://schemas.openxmlformats.org/officeDocument/2006/relationships/image" Target="../media/image11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9.png"/><Relationship Id="rId11" Type="http://schemas.openxmlformats.org/officeDocument/2006/relationships/image" Target="../media/image113.png"/><Relationship Id="rId10" Type="http://schemas.openxmlformats.org/officeDocument/2006/relationships/image" Target="../media/image109.png"/><Relationship Id="rId9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4.png"/><Relationship Id="rId4" Type="http://schemas.openxmlformats.org/officeDocument/2006/relationships/image" Target="../media/image1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13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6.jpe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40.png"/><Relationship Id="rId5" Type="http://schemas.openxmlformats.org/officeDocument/2006/relationships/image" Target="../media/image1130.png"/><Relationship Id="rId4" Type="http://schemas.openxmlformats.org/officeDocument/2006/relationships/image" Target="../media/image1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jpeg"/><Relationship Id="rId4" Type="http://schemas.openxmlformats.org/officeDocument/2006/relationships/image" Target="../media/image8.png"/><Relationship Id="rId9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nVNIoQUcFI4?start=36&amp;feature=oembed" TargetMode="External"/><Relationship Id="rId4" Type="http://schemas.openxmlformats.org/officeDocument/2006/relationships/image" Target="../media/image132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0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1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B8E4CA-5691-47FD-A2A6-5346BAB9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Motivating Puzzle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6092D-B584-4DA8-927F-084E88226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44" y="402200"/>
            <a:ext cx="8695050" cy="34164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Inter Light" panose="02000503000000020004" pitchFamily="2" charset="0"/>
                <a:ea typeface="Inter Light" panose="02000503000000020004" pitchFamily="2" charset="0"/>
              </a:rPr>
              <a:t>Suppose we have two shopping centers.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Inter Light" panose="02000503000000020004" pitchFamily="2" charset="0"/>
                <a:ea typeface="Inter Light" panose="02000503000000020004" pitchFamily="2" charset="0"/>
              </a:rPr>
              <a:t>Suppose we pick a center randomly with probability 50%, and then pick a restaurant at that center with equal probability.</a:t>
            </a:r>
          </a:p>
          <a:p>
            <a:r>
              <a:rPr lang="en-US">
                <a:latin typeface="Inter Light" panose="02000503000000020004" pitchFamily="2" charset="0"/>
                <a:ea typeface="Inter Light" panose="02000503000000020004" pitchFamily="2" charset="0"/>
              </a:rPr>
              <a:t>If we eat at a Moroccan restaurant, what is the chance we picked center 1?</a:t>
            </a:r>
          </a:p>
        </p:txBody>
      </p:sp>
      <p:pic>
        <p:nvPicPr>
          <p:cNvPr id="2050" name="Picture 2" descr="INDIGO, Beijing - Wikipedia">
            <a:extLst>
              <a:ext uri="{FF2B5EF4-FFF2-40B4-BE49-F238E27FC236}">
                <a16:creationId xmlns:a16="http://schemas.microsoft.com/office/drawing/2014/main" id="{03985CDA-7F49-4184-9DF6-744ED77ED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4" y="1185854"/>
            <a:ext cx="2229089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1CFDB2D-0F00-4E92-89B4-EE6BDCE1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80" y="1245503"/>
            <a:ext cx="2111219" cy="15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93AA03-370E-45F3-B8E5-3C12CCECC942}"/>
              </a:ext>
            </a:extLst>
          </p:cNvPr>
          <p:cNvSpPr txBox="1"/>
          <p:nvPr/>
        </p:nvSpPr>
        <p:spPr>
          <a:xfrm>
            <a:off x="1300164" y="2917427"/>
            <a:ext cx="2100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1: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Indian restaurants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Moroccan restaurants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CB25DE-AF6D-4867-9E4C-26C03F02A055}"/>
              </a:ext>
            </a:extLst>
          </p:cNvPr>
          <p:cNvSpPr txBox="1"/>
          <p:nvPr/>
        </p:nvSpPr>
        <p:spPr>
          <a:xfrm>
            <a:off x="5286377" y="2917427"/>
            <a:ext cx="2007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2: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Indian restaurant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Moroccan restaurant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7B3B28-EFF8-4E92-AC6A-37EA3F116842}"/>
              </a:ext>
            </a:extLst>
          </p:cNvPr>
          <p:cNvSpPr/>
          <p:nvPr/>
        </p:nvSpPr>
        <p:spPr>
          <a:xfrm>
            <a:off x="3363549" y="3397188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F5485D-B4FF-478E-A6ED-32BC3086F735}"/>
              </a:ext>
            </a:extLst>
          </p:cNvPr>
          <p:cNvSpPr/>
          <p:nvPr/>
        </p:nvSpPr>
        <p:spPr>
          <a:xfrm>
            <a:off x="3598801" y="3397188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D04781-231B-4284-AA29-93D071E07668}"/>
              </a:ext>
            </a:extLst>
          </p:cNvPr>
          <p:cNvSpPr/>
          <p:nvPr/>
        </p:nvSpPr>
        <p:spPr>
          <a:xfrm>
            <a:off x="3834053" y="3397188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7E299D-3D7E-41AB-AFD9-EF3F85E5675F}"/>
              </a:ext>
            </a:extLst>
          </p:cNvPr>
          <p:cNvSpPr/>
          <p:nvPr/>
        </p:nvSpPr>
        <p:spPr>
          <a:xfrm>
            <a:off x="3363549" y="3629785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DF14DD-0A60-4ED4-B0DE-EEA5C9606D9B}"/>
              </a:ext>
            </a:extLst>
          </p:cNvPr>
          <p:cNvSpPr/>
          <p:nvPr/>
        </p:nvSpPr>
        <p:spPr>
          <a:xfrm>
            <a:off x="3598801" y="3629785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81E13A-3700-4D58-9544-DDD6D2A59A68}"/>
              </a:ext>
            </a:extLst>
          </p:cNvPr>
          <p:cNvSpPr/>
          <p:nvPr/>
        </p:nvSpPr>
        <p:spPr>
          <a:xfrm>
            <a:off x="7259994" y="3387890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2A096B-1E92-4A80-9FBE-003491E55FF1}"/>
              </a:ext>
            </a:extLst>
          </p:cNvPr>
          <p:cNvSpPr/>
          <p:nvPr/>
        </p:nvSpPr>
        <p:spPr>
          <a:xfrm>
            <a:off x="7259994" y="3620487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and Bins: Conditional Probability of an Outcome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FF8A-EE6D-4086-8558-2E444C50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Suppose we have 4 fruits that we randomly throw into 3 large bins, durian first, then peach, then orange, then strawberry.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C2D1FE-A303-4A8F-AF93-8E79781E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22B40AD-4F3C-4B55-9CA4-5911A248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A6F8B4B-553B-4C00-9F3C-4E0CA9B4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/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/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918AF58F-DF90-4E37-892F-4B260D29A56A}"/>
              </a:ext>
            </a:extLst>
          </p:cNvPr>
          <p:cNvSpPr/>
          <p:nvPr/>
        </p:nvSpPr>
        <p:spPr>
          <a:xfrm>
            <a:off x="6020854" y="1350802"/>
            <a:ext cx="1597828" cy="1261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9877CE-B639-4298-9D99-B533D5DCEAB8}"/>
                  </a:ext>
                </a:extLst>
              </p:cNvPr>
              <p:cNvSpPr txBox="1"/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9877CE-B639-4298-9D99-B533D5DC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D105AD5-AAA1-432F-B90E-5A1FD53B8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178" y="2414982"/>
            <a:ext cx="803399" cy="3173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2B34AD-0C99-4175-8278-A3AFD651C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5250" y="2462533"/>
            <a:ext cx="251644" cy="221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63FD6306-CA54-28AE-11BC-531D473AF4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765631"/>
                <a:ext cx="8520600" cy="2245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  <a:sym typeface="Roboto Ligh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  <a:sym typeface="Roboto Ligh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9pPr>
              </a:lstStyle>
              <a:p>
                <a:pPr marL="127000" indent="0">
                  <a:buFont typeface="Roboto Light"/>
                  <a:buNone/>
                </a:pPr>
                <a:r>
                  <a:rPr lang="en-US"/>
                  <a:t>What is the chance that we get 𝜔=𝛼𝛼𝛾𝛼 if we somehow already know that there are no 𝛽s?</a:t>
                </a:r>
              </a:p>
              <a:p>
                <a:r>
                  <a:rPr lang="en-US"/>
                  <a:t>As before, B be the event where there are no 𝛽s, and we know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/>
                  <a:t>.</a:t>
                </a:r>
              </a:p>
              <a:p>
                <a:pPr marL="127000" indent="0">
                  <a:buFont typeface="Roboto Light"/>
                  <a:buNone/>
                </a:pPr>
                <a:endParaRPr lang="en-US"/>
              </a:p>
              <a:p>
                <a:pPr marL="127000" indent="0">
                  <a:buFont typeface="Roboto Light"/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63FD6306-CA54-28AE-11BC-531D473AF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5631"/>
                <a:ext cx="8520600" cy="22457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903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B51A5-180A-7C6E-EDA7-9EAF0C1B6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6AA2-5A5B-31C7-9FE7-B50D28D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PIE for Three Fair Four-Sided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F5E3A3-C8DB-F94B-82AC-76D5700E725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520600" cy="1369646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Suppose we roll three fair four-sided dice.</a:t>
                </a:r>
              </a:p>
              <a:p>
                <a:r>
                  <a:rPr lang="en-US" dirty="0"/>
                  <a:t>We win if we get at least one 4.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1270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F5E3A3-C8DB-F94B-82AC-76D5700E7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520600" cy="1369646"/>
              </a:xfrm>
              <a:blipFill>
                <a:blip r:embed="rId2"/>
                <a:stretch>
                  <a:fillRect b="-19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CBAC04-6940-A2D2-95C1-39C1E9829FA1}"/>
                  </a:ext>
                </a:extLst>
              </p:cNvPr>
              <p:cNvSpPr txBox="1"/>
              <p:nvPr/>
            </p:nvSpPr>
            <p:spPr>
              <a:xfrm>
                <a:off x="3595766" y="279467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CBAC04-6940-A2D2-95C1-39C1E982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66" y="2794671"/>
                <a:ext cx="45982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87A97C-3404-17E7-72F6-AC422FD52C26}"/>
                  </a:ext>
                </a:extLst>
              </p:cNvPr>
              <p:cNvSpPr txBox="1"/>
              <p:nvPr/>
            </p:nvSpPr>
            <p:spPr>
              <a:xfrm>
                <a:off x="2488991" y="3297388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87A97C-3404-17E7-72F6-AC422FD5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91" y="3297388"/>
                <a:ext cx="4598232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F3F986-9155-8295-250F-3191F5CDE777}"/>
                  </a:ext>
                </a:extLst>
              </p:cNvPr>
              <p:cNvSpPr txBox="1"/>
              <p:nvPr/>
            </p:nvSpPr>
            <p:spPr>
              <a:xfrm>
                <a:off x="516356" y="227401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F3F986-9155-8295-250F-3191F5CDE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56" y="2274011"/>
                <a:ext cx="45982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A9CB09-8501-2CA8-C057-8F32585BCC06}"/>
                  </a:ext>
                </a:extLst>
              </p:cNvPr>
              <p:cNvSpPr txBox="1"/>
              <p:nvPr/>
            </p:nvSpPr>
            <p:spPr>
              <a:xfrm>
                <a:off x="2287874" y="227401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=1/4+1/4+1/4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A9CB09-8501-2CA8-C057-8F32585BC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874" y="2274011"/>
                <a:ext cx="4598232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4441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E0398-456D-BBE4-1844-8A6D03DDB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A69F-9560-3659-E155-65D98288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PIE for Three Fair Four-Sided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0B42F82-A32B-1F19-CFE1-9D50CD83DD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520600" cy="1369646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Suppose we roll three fair four-sided dice.</a:t>
                </a:r>
              </a:p>
              <a:p>
                <a:r>
                  <a:rPr lang="en-US" dirty="0"/>
                  <a:t>We win if we get at least one 4.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 Probability of getting two fours on </a:t>
                </a:r>
                <a:r>
                  <a:rPr lang="en-US" b="1" dirty="0">
                    <a:latin typeface="+mj-lt"/>
                  </a:rPr>
                  <a:t>independent</a:t>
                </a:r>
                <a:r>
                  <a:rPr lang="en-US" dirty="0"/>
                  <a:t> die rolls,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1/4×1/4=1/16</m:t>
                    </m:r>
                  </m:oMath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0B42F82-A32B-1F19-CFE1-9D50CD83DD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520600" cy="1369646"/>
              </a:xfrm>
              <a:blipFill>
                <a:blip r:embed="rId2"/>
                <a:stretch>
                  <a:fillRect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1A5DCF-B629-927A-A938-753ADB296D41}"/>
                  </a:ext>
                </a:extLst>
              </p:cNvPr>
              <p:cNvSpPr txBox="1"/>
              <p:nvPr/>
            </p:nvSpPr>
            <p:spPr>
              <a:xfrm>
                <a:off x="2688862" y="2776176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−1/16−1/16−1/16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1A5DCF-B629-927A-A938-753ADB296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862" y="2776176"/>
                <a:ext cx="4598232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6E0065-28C8-67DE-0A5E-4B9080FCDC5D}"/>
                  </a:ext>
                </a:extLst>
              </p:cNvPr>
              <p:cNvSpPr txBox="1"/>
              <p:nvPr/>
            </p:nvSpPr>
            <p:spPr>
              <a:xfrm>
                <a:off x="2488991" y="3297388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6E0065-28C8-67DE-0A5E-4B9080FCD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91" y="3297388"/>
                <a:ext cx="4598232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F573F3-AA0B-F1C6-6480-B866696D9728}"/>
                  </a:ext>
                </a:extLst>
              </p:cNvPr>
              <p:cNvSpPr txBox="1"/>
              <p:nvPr/>
            </p:nvSpPr>
            <p:spPr>
              <a:xfrm>
                <a:off x="516356" y="227401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F573F3-AA0B-F1C6-6480-B866696D9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56" y="2274011"/>
                <a:ext cx="45982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1AB318-669E-60FF-2075-9D5F863E0BDD}"/>
                  </a:ext>
                </a:extLst>
              </p:cNvPr>
              <p:cNvSpPr txBox="1"/>
              <p:nvPr/>
            </p:nvSpPr>
            <p:spPr>
              <a:xfrm>
                <a:off x="2287874" y="227401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=1/4+1/4+1/4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1AB318-669E-60FF-2075-9D5F863E0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874" y="2274011"/>
                <a:ext cx="4598232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3297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092D7-83A0-55ED-7E1C-9BE1C828D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A9B7-811A-A596-1436-2140910E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PIE for Three Fair Four-Sided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C32569A-C2A1-4761-E8BB-0610819EABC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520600" cy="1369646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Suppose we roll three fair four-sided dice.</a:t>
                </a:r>
              </a:p>
              <a:p>
                <a:r>
                  <a:rPr lang="en-US" dirty="0"/>
                  <a:t>We win if we get at least one 4.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C32569A-C2A1-4761-E8BB-0610819EAB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520600" cy="136964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48DAAA-BA5E-4114-87E9-4C82BFF84809}"/>
                  </a:ext>
                </a:extLst>
              </p:cNvPr>
              <p:cNvSpPr txBox="1"/>
              <p:nvPr/>
            </p:nvSpPr>
            <p:spPr>
              <a:xfrm>
                <a:off x="2688862" y="2776176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−1/16−1/16−1/16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48DAAA-BA5E-4114-87E9-4C82BFF84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862" y="2776176"/>
                <a:ext cx="4598232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9E91F2-753A-2CAD-F73B-34751FD8A917}"/>
                  </a:ext>
                </a:extLst>
              </p:cNvPr>
              <p:cNvSpPr txBox="1"/>
              <p:nvPr/>
            </p:nvSpPr>
            <p:spPr>
              <a:xfrm>
                <a:off x="2488991" y="3297388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9E91F2-753A-2CAD-F73B-34751FD8A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91" y="3297388"/>
                <a:ext cx="4598232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2970A0-887A-D485-61D3-DD6D40930C74}"/>
                  </a:ext>
                </a:extLst>
              </p:cNvPr>
              <p:cNvSpPr txBox="1"/>
              <p:nvPr/>
            </p:nvSpPr>
            <p:spPr>
              <a:xfrm>
                <a:off x="516356" y="227401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2970A0-887A-D485-61D3-DD6D40930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56" y="2274011"/>
                <a:ext cx="45982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77F50C-C19A-A85E-0E20-CE56C88C78F6}"/>
                  </a:ext>
                </a:extLst>
              </p:cNvPr>
              <p:cNvSpPr txBox="1"/>
              <p:nvPr/>
            </p:nvSpPr>
            <p:spPr>
              <a:xfrm>
                <a:off x="2287874" y="227401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=1/4+1/4+1/4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77F50C-C19A-A85E-0E20-CE56C88C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874" y="2274011"/>
                <a:ext cx="4598232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2096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3F8FB-F89F-7392-3862-09B320335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8577-235B-AA79-09A9-90BC5C4D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PIE for Three Fair Four-Sided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3E8B88B-BAA3-E950-FF9C-F42D88C5F7F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520600" cy="1369646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Suppose we roll three fair four-sided dice.</a:t>
                </a:r>
              </a:p>
              <a:p>
                <a:r>
                  <a:rPr lang="en-US" dirty="0"/>
                  <a:t>We win if we get at least one 4.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1/64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3E8B88B-BAA3-E950-FF9C-F42D88C5F7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520600" cy="136964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782341-AE44-1079-68E3-B6E257B820A1}"/>
                  </a:ext>
                </a:extLst>
              </p:cNvPr>
              <p:cNvSpPr txBox="1"/>
              <p:nvPr/>
            </p:nvSpPr>
            <p:spPr>
              <a:xfrm>
                <a:off x="2688862" y="2776176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−1/16−1/16−1/16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782341-AE44-1079-68E3-B6E257B82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862" y="2776176"/>
                <a:ext cx="4598232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573D21-74BE-C004-4BF5-85AACA96BD50}"/>
                  </a:ext>
                </a:extLst>
              </p:cNvPr>
              <p:cNvSpPr txBox="1"/>
              <p:nvPr/>
            </p:nvSpPr>
            <p:spPr>
              <a:xfrm>
                <a:off x="1961184" y="327834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1/64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573D21-74BE-C004-4BF5-85AACA96B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184" y="3278341"/>
                <a:ext cx="4598232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E5BEE5-B96E-A400-EC07-D9C356FB6E4E}"/>
                  </a:ext>
                </a:extLst>
              </p:cNvPr>
              <p:cNvSpPr txBox="1"/>
              <p:nvPr/>
            </p:nvSpPr>
            <p:spPr>
              <a:xfrm>
                <a:off x="516356" y="227401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E5BEE5-B96E-A400-EC07-D9C356FB6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56" y="2274011"/>
                <a:ext cx="45982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B32555-D084-E367-5C1C-F290608B40FA}"/>
                  </a:ext>
                </a:extLst>
              </p:cNvPr>
              <p:cNvSpPr txBox="1"/>
              <p:nvPr/>
            </p:nvSpPr>
            <p:spPr>
              <a:xfrm>
                <a:off x="2287874" y="227401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=1/4+1/4+1/4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B32555-D084-E367-5C1C-F290608B4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874" y="2274011"/>
                <a:ext cx="4598232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6256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F7916-1985-F1C8-B321-1F2C15AD8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3459-ED68-18E5-8ABF-58349CFD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PIE for Three Fair Four-Sided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C7B5E15-F0A0-ADAB-037E-DC5AEE75095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520600" cy="1369646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Suppose we roll three fair four-sided dice.</a:t>
                </a:r>
              </a:p>
              <a:p>
                <a:r>
                  <a:rPr lang="en-US" dirty="0"/>
                  <a:t>We win if we get at least one 4.</a:t>
                </a:r>
              </a:p>
              <a:p>
                <a:r>
                  <a:rPr lang="en-US" dirty="0"/>
                  <a:t>Overall probability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This all worked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 for independent events, which let us easily compute values 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C7B5E15-F0A0-ADAB-037E-DC5AEE750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520600" cy="1369646"/>
              </a:xfrm>
              <a:blipFill>
                <a:blip r:embed="rId2"/>
                <a:stretch>
                  <a:fillRect b="-219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73EFC0-4B43-35F7-BB13-44F0AD4D9D11}"/>
                  </a:ext>
                </a:extLst>
              </p:cNvPr>
              <p:cNvSpPr txBox="1"/>
              <p:nvPr/>
            </p:nvSpPr>
            <p:spPr>
              <a:xfrm>
                <a:off x="2688862" y="2776176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−1/16−1/16−1/16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73EFC0-4B43-35F7-BB13-44F0AD4D9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862" y="2776176"/>
                <a:ext cx="4598232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BA7C71-6712-434D-4D8A-5F6137743E20}"/>
                  </a:ext>
                </a:extLst>
              </p:cNvPr>
              <p:cNvSpPr txBox="1"/>
              <p:nvPr/>
            </p:nvSpPr>
            <p:spPr>
              <a:xfrm>
                <a:off x="1961184" y="327834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1/64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BA7C71-6712-434D-4D8A-5F6137743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184" y="3278341"/>
                <a:ext cx="4598232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28556-3E9B-56F6-D720-6D219A1955F2}"/>
                  </a:ext>
                </a:extLst>
              </p:cNvPr>
              <p:cNvSpPr txBox="1"/>
              <p:nvPr/>
            </p:nvSpPr>
            <p:spPr>
              <a:xfrm>
                <a:off x="516356" y="227401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28556-3E9B-56F6-D720-6D219A195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56" y="2274011"/>
                <a:ext cx="45982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F57CC9-0287-679C-4951-B5F5FCD2BF2A}"/>
                  </a:ext>
                </a:extLst>
              </p:cNvPr>
              <p:cNvSpPr txBox="1"/>
              <p:nvPr/>
            </p:nvSpPr>
            <p:spPr>
              <a:xfrm>
                <a:off x="2287874" y="227401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=1/4+1/4+1/4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F57CC9-0287-679C-4951-B5F5FCD2B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874" y="2274011"/>
                <a:ext cx="4598232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8607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F50DB-0652-75DA-4439-C4201036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4B31-7744-8706-C683-55DBC9AA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our Usage of the PIE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A48812-8FCE-B94E-6838-D24D1261D8E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Let’s see a visual picture. 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First, we added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giving 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48/64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However, we’ve double counted and triple counted some points!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A48812-8FCE-B94E-6838-D24D1261D8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BDCD41D-B22E-E74A-44F2-98E45F22BB7B}"/>
              </a:ext>
            </a:extLst>
          </p:cNvPr>
          <p:cNvSpPr txBox="1"/>
          <p:nvPr/>
        </p:nvSpPr>
        <p:spPr>
          <a:xfrm>
            <a:off x="457200" y="219075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111 112 113 114</a:t>
            </a:r>
          </a:p>
          <a:p>
            <a:r>
              <a:rPr lang="en-US">
                <a:latin typeface="Consolas" panose="020B0609020204030204" pitchFamily="49" charset="0"/>
              </a:rPr>
              <a:t>121 122 123 124</a:t>
            </a:r>
          </a:p>
          <a:p>
            <a:r>
              <a:rPr lang="en-US">
                <a:latin typeface="Consolas" panose="020B0609020204030204" pitchFamily="49" charset="0"/>
              </a:rPr>
              <a:t>131 132 133 134</a:t>
            </a:r>
          </a:p>
          <a:p>
            <a:r>
              <a:rPr lang="en-US">
                <a:latin typeface="Consolas" panose="020B0609020204030204" pitchFamily="49" charset="0"/>
              </a:rPr>
              <a:t>141 142 143 144</a:t>
            </a:r>
          </a:p>
          <a:p>
            <a:r>
              <a:rPr lang="en-US">
                <a:latin typeface="Consolas" panose="020B0609020204030204" pitchFamily="49" charset="0"/>
              </a:rPr>
              <a:t>211 212 213 214</a:t>
            </a:r>
          </a:p>
          <a:p>
            <a:r>
              <a:rPr lang="en-US">
                <a:latin typeface="Consolas" panose="020B0609020204030204" pitchFamily="49" charset="0"/>
              </a:rPr>
              <a:t>221 222 223 224</a:t>
            </a:r>
          </a:p>
          <a:p>
            <a:r>
              <a:rPr lang="en-US">
                <a:latin typeface="Consolas" panose="020B0609020204030204" pitchFamily="49" charset="0"/>
              </a:rPr>
              <a:t>231 232 233 234</a:t>
            </a:r>
          </a:p>
          <a:p>
            <a:r>
              <a:rPr lang="en-US">
                <a:latin typeface="Consolas" panose="020B0609020204030204" pitchFamily="49" charset="0"/>
              </a:rPr>
              <a:t>241 242 243 244</a:t>
            </a:r>
          </a:p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72EC7-BA25-6065-3AB7-7EA4B9540BC2}"/>
              </a:ext>
            </a:extLst>
          </p:cNvPr>
          <p:cNvSpPr txBox="1"/>
          <p:nvPr/>
        </p:nvSpPr>
        <p:spPr>
          <a:xfrm>
            <a:off x="2514600" y="2190750"/>
            <a:ext cx="2017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311 312 313 314</a:t>
            </a:r>
          </a:p>
          <a:p>
            <a:r>
              <a:rPr lang="en-US">
                <a:latin typeface="Consolas" panose="020B0609020204030204" pitchFamily="49" charset="0"/>
              </a:rPr>
              <a:t>321 322 323 324</a:t>
            </a:r>
          </a:p>
          <a:p>
            <a:r>
              <a:rPr lang="en-US">
                <a:latin typeface="Consolas" panose="020B0609020204030204" pitchFamily="49" charset="0"/>
              </a:rPr>
              <a:t>331 332 333 334</a:t>
            </a:r>
          </a:p>
          <a:p>
            <a:r>
              <a:rPr lang="en-US">
                <a:latin typeface="Consolas" panose="020B0609020204030204" pitchFamily="49" charset="0"/>
              </a:rPr>
              <a:t>341 342 343 344</a:t>
            </a:r>
          </a:p>
          <a:p>
            <a:r>
              <a:rPr lang="en-US">
                <a:latin typeface="Consolas" panose="020B0609020204030204" pitchFamily="49" charset="0"/>
              </a:rPr>
              <a:t>411 412 413 414</a:t>
            </a:r>
          </a:p>
          <a:p>
            <a:r>
              <a:rPr lang="en-US">
                <a:latin typeface="Consolas" panose="020B0609020204030204" pitchFamily="49" charset="0"/>
              </a:rPr>
              <a:t>421 422 423 424</a:t>
            </a:r>
          </a:p>
          <a:p>
            <a:r>
              <a:rPr lang="en-US">
                <a:latin typeface="Consolas" panose="020B0609020204030204" pitchFamily="49" charset="0"/>
              </a:rPr>
              <a:t>431 432 433 434</a:t>
            </a:r>
          </a:p>
          <a:p>
            <a:r>
              <a:rPr lang="en-US">
                <a:latin typeface="Consolas" panose="020B0609020204030204" pitchFamily="49" charset="0"/>
              </a:rPr>
              <a:t>441 442 443 444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7D59D38-FC5C-DFB3-0901-B4765918D6C0}"/>
              </a:ext>
            </a:extLst>
          </p:cNvPr>
          <p:cNvSpPr/>
          <p:nvPr/>
        </p:nvSpPr>
        <p:spPr>
          <a:xfrm>
            <a:off x="2482289" y="3069541"/>
            <a:ext cx="1735098" cy="982253"/>
          </a:xfrm>
          <a:custGeom>
            <a:avLst/>
            <a:gdLst>
              <a:gd name="connsiteX0" fmla="*/ 161555 w 1735098"/>
              <a:gd name="connsiteY0" fmla="*/ 25848 h 982253"/>
              <a:gd name="connsiteX1" fmla="*/ 145399 w 1735098"/>
              <a:gd name="connsiteY1" fmla="*/ 32311 h 982253"/>
              <a:gd name="connsiteX2" fmla="*/ 77546 w 1735098"/>
              <a:gd name="connsiteY2" fmla="*/ 80777 h 982253"/>
              <a:gd name="connsiteX3" fmla="*/ 51698 w 1735098"/>
              <a:gd name="connsiteY3" fmla="*/ 129243 h 982253"/>
              <a:gd name="connsiteX4" fmla="*/ 48466 w 1735098"/>
              <a:gd name="connsiteY4" fmla="*/ 164786 h 982253"/>
              <a:gd name="connsiteX5" fmla="*/ 80777 w 1735098"/>
              <a:gd name="connsiteY5" fmla="*/ 268181 h 982253"/>
              <a:gd name="connsiteX6" fmla="*/ 48466 w 1735098"/>
              <a:gd name="connsiteY6" fmla="*/ 306954 h 982253"/>
              <a:gd name="connsiteX7" fmla="*/ 16156 w 1735098"/>
              <a:gd name="connsiteY7" fmla="*/ 339265 h 982253"/>
              <a:gd name="connsiteX8" fmla="*/ 9693 w 1735098"/>
              <a:gd name="connsiteY8" fmla="*/ 494357 h 982253"/>
              <a:gd name="connsiteX9" fmla="*/ 16156 w 1735098"/>
              <a:gd name="connsiteY9" fmla="*/ 546055 h 982253"/>
              <a:gd name="connsiteX10" fmla="*/ 32311 w 1735098"/>
              <a:gd name="connsiteY10" fmla="*/ 584828 h 982253"/>
              <a:gd name="connsiteX11" fmla="*/ 6462 w 1735098"/>
              <a:gd name="connsiteY11" fmla="*/ 649450 h 982253"/>
              <a:gd name="connsiteX12" fmla="*/ 0 w 1735098"/>
              <a:gd name="connsiteY12" fmla="*/ 726996 h 982253"/>
              <a:gd name="connsiteX13" fmla="*/ 12924 w 1735098"/>
              <a:gd name="connsiteY13" fmla="*/ 765769 h 982253"/>
              <a:gd name="connsiteX14" fmla="*/ 29080 w 1735098"/>
              <a:gd name="connsiteY14" fmla="*/ 788387 h 982253"/>
              <a:gd name="connsiteX15" fmla="*/ 64622 w 1735098"/>
              <a:gd name="connsiteY15" fmla="*/ 827160 h 982253"/>
              <a:gd name="connsiteX16" fmla="*/ 84009 w 1735098"/>
              <a:gd name="connsiteY16" fmla="*/ 849778 h 982253"/>
              <a:gd name="connsiteX17" fmla="*/ 171248 w 1735098"/>
              <a:gd name="connsiteY17" fmla="*/ 878858 h 982253"/>
              <a:gd name="connsiteX18" fmla="*/ 226177 w 1735098"/>
              <a:gd name="connsiteY18" fmla="*/ 895013 h 982253"/>
              <a:gd name="connsiteX19" fmla="*/ 474971 w 1735098"/>
              <a:gd name="connsiteY19" fmla="*/ 927324 h 982253"/>
              <a:gd name="connsiteX20" fmla="*/ 791618 w 1735098"/>
              <a:gd name="connsiteY20" fmla="*/ 943479 h 982253"/>
              <a:gd name="connsiteX21" fmla="*/ 1137346 w 1735098"/>
              <a:gd name="connsiteY21" fmla="*/ 982253 h 982253"/>
              <a:gd name="connsiteX22" fmla="*/ 1399064 w 1735098"/>
              <a:gd name="connsiteY22" fmla="*/ 966097 h 982253"/>
              <a:gd name="connsiteX23" fmla="*/ 1505691 w 1735098"/>
              <a:gd name="connsiteY23" fmla="*/ 930555 h 982253"/>
              <a:gd name="connsiteX24" fmla="*/ 1615548 w 1735098"/>
              <a:gd name="connsiteY24" fmla="*/ 875626 h 982253"/>
              <a:gd name="connsiteX25" fmla="*/ 1641397 w 1735098"/>
              <a:gd name="connsiteY25" fmla="*/ 862702 h 982253"/>
              <a:gd name="connsiteX26" fmla="*/ 1696325 w 1735098"/>
              <a:gd name="connsiteY26" fmla="*/ 814236 h 982253"/>
              <a:gd name="connsiteX27" fmla="*/ 1735098 w 1735098"/>
              <a:gd name="connsiteY27" fmla="*/ 672067 h 982253"/>
              <a:gd name="connsiteX28" fmla="*/ 1728636 w 1735098"/>
              <a:gd name="connsiteY28" fmla="*/ 546055 h 982253"/>
              <a:gd name="connsiteX29" fmla="*/ 1718943 w 1735098"/>
              <a:gd name="connsiteY29" fmla="*/ 445891 h 982253"/>
              <a:gd name="connsiteX30" fmla="*/ 1712481 w 1735098"/>
              <a:gd name="connsiteY30" fmla="*/ 342496 h 982253"/>
              <a:gd name="connsiteX31" fmla="*/ 1715712 w 1735098"/>
              <a:gd name="connsiteY31" fmla="*/ 193865 h 982253"/>
              <a:gd name="connsiteX32" fmla="*/ 1696325 w 1735098"/>
              <a:gd name="connsiteY32" fmla="*/ 135706 h 982253"/>
              <a:gd name="connsiteX33" fmla="*/ 1680170 w 1735098"/>
              <a:gd name="connsiteY33" fmla="*/ 84008 h 982253"/>
              <a:gd name="connsiteX34" fmla="*/ 1673707 w 1735098"/>
              <a:gd name="connsiteY34" fmla="*/ 67853 h 982253"/>
              <a:gd name="connsiteX35" fmla="*/ 1660783 w 1735098"/>
              <a:gd name="connsiteY35" fmla="*/ 54928 h 982253"/>
              <a:gd name="connsiteX36" fmla="*/ 1647859 w 1735098"/>
              <a:gd name="connsiteY36" fmla="*/ 45235 h 982253"/>
              <a:gd name="connsiteX37" fmla="*/ 1592930 w 1735098"/>
              <a:gd name="connsiteY37" fmla="*/ 29079 h 982253"/>
              <a:gd name="connsiteX38" fmla="*/ 1547695 w 1735098"/>
              <a:gd name="connsiteY38" fmla="*/ 25848 h 982253"/>
              <a:gd name="connsiteX39" fmla="*/ 1444300 w 1735098"/>
              <a:gd name="connsiteY39" fmla="*/ 19386 h 982253"/>
              <a:gd name="connsiteX40" fmla="*/ 1382909 w 1735098"/>
              <a:gd name="connsiteY40" fmla="*/ 12924 h 982253"/>
              <a:gd name="connsiteX41" fmla="*/ 1337674 w 1735098"/>
              <a:gd name="connsiteY41" fmla="*/ 6462 h 982253"/>
              <a:gd name="connsiteX42" fmla="*/ 1231047 w 1735098"/>
              <a:gd name="connsiteY42" fmla="*/ 0 h 982253"/>
              <a:gd name="connsiteX43" fmla="*/ 917631 w 1735098"/>
              <a:gd name="connsiteY43" fmla="*/ 6462 h 982253"/>
              <a:gd name="connsiteX44" fmla="*/ 872396 w 1735098"/>
              <a:gd name="connsiteY44" fmla="*/ 9693 h 982253"/>
              <a:gd name="connsiteX45" fmla="*/ 568673 w 1735098"/>
              <a:gd name="connsiteY45" fmla="*/ 12924 h 982253"/>
              <a:gd name="connsiteX46" fmla="*/ 510513 w 1735098"/>
              <a:gd name="connsiteY46" fmla="*/ 16155 h 982253"/>
              <a:gd name="connsiteX47" fmla="*/ 161555 w 1735098"/>
              <a:gd name="connsiteY47" fmla="*/ 25848 h 9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5098" h="982253">
                <a:moveTo>
                  <a:pt x="161555" y="25848"/>
                </a:moveTo>
                <a:cubicBezTo>
                  <a:pt x="156170" y="28002"/>
                  <a:pt x="150254" y="29137"/>
                  <a:pt x="145399" y="32311"/>
                </a:cubicBezTo>
                <a:cubicBezTo>
                  <a:pt x="122136" y="47522"/>
                  <a:pt x="77546" y="80777"/>
                  <a:pt x="77546" y="80777"/>
                </a:cubicBezTo>
                <a:cubicBezTo>
                  <a:pt x="69719" y="93300"/>
                  <a:pt x="55161" y="113659"/>
                  <a:pt x="51698" y="129243"/>
                </a:cubicBezTo>
                <a:cubicBezTo>
                  <a:pt x="49117" y="140856"/>
                  <a:pt x="49543" y="152938"/>
                  <a:pt x="48466" y="164786"/>
                </a:cubicBezTo>
                <a:cubicBezTo>
                  <a:pt x="74205" y="210324"/>
                  <a:pt x="107116" y="225634"/>
                  <a:pt x="80777" y="268181"/>
                </a:cubicBezTo>
                <a:cubicBezTo>
                  <a:pt x="71922" y="282486"/>
                  <a:pt x="59783" y="294505"/>
                  <a:pt x="48466" y="306954"/>
                </a:cubicBezTo>
                <a:cubicBezTo>
                  <a:pt x="38220" y="318224"/>
                  <a:pt x="26926" y="328495"/>
                  <a:pt x="16156" y="339265"/>
                </a:cubicBezTo>
                <a:cubicBezTo>
                  <a:pt x="-4395" y="407763"/>
                  <a:pt x="2859" y="371358"/>
                  <a:pt x="9693" y="494357"/>
                </a:cubicBezTo>
                <a:cubicBezTo>
                  <a:pt x="10656" y="511697"/>
                  <a:pt x="11944" y="529207"/>
                  <a:pt x="16156" y="546055"/>
                </a:cubicBezTo>
                <a:cubicBezTo>
                  <a:pt x="19552" y="559638"/>
                  <a:pt x="26926" y="571904"/>
                  <a:pt x="32311" y="584828"/>
                </a:cubicBezTo>
                <a:cubicBezTo>
                  <a:pt x="24956" y="601378"/>
                  <a:pt x="10310" y="632521"/>
                  <a:pt x="6462" y="649450"/>
                </a:cubicBezTo>
                <a:cubicBezTo>
                  <a:pt x="5415" y="654057"/>
                  <a:pt x="65" y="726157"/>
                  <a:pt x="0" y="726996"/>
                </a:cubicBezTo>
                <a:cubicBezTo>
                  <a:pt x="4308" y="739920"/>
                  <a:pt x="7092" y="753457"/>
                  <a:pt x="12924" y="765769"/>
                </a:cubicBezTo>
                <a:cubicBezTo>
                  <a:pt x="16890" y="774142"/>
                  <a:pt x="23431" y="781043"/>
                  <a:pt x="29080" y="788387"/>
                </a:cubicBezTo>
                <a:cubicBezTo>
                  <a:pt x="49898" y="815451"/>
                  <a:pt x="40577" y="801112"/>
                  <a:pt x="64622" y="827160"/>
                </a:cubicBezTo>
                <a:cubicBezTo>
                  <a:pt x="71357" y="834457"/>
                  <a:pt x="75747" y="844270"/>
                  <a:pt x="84009" y="849778"/>
                </a:cubicBezTo>
                <a:cubicBezTo>
                  <a:pt x="105016" y="863782"/>
                  <a:pt x="148900" y="872573"/>
                  <a:pt x="171248" y="878858"/>
                </a:cubicBezTo>
                <a:cubicBezTo>
                  <a:pt x="189620" y="884025"/>
                  <a:pt x="207538" y="890912"/>
                  <a:pt x="226177" y="895013"/>
                </a:cubicBezTo>
                <a:cubicBezTo>
                  <a:pt x="313030" y="914121"/>
                  <a:pt x="384541" y="922710"/>
                  <a:pt x="474971" y="927324"/>
                </a:cubicBezTo>
                <a:lnTo>
                  <a:pt x="791618" y="943479"/>
                </a:lnTo>
                <a:cubicBezTo>
                  <a:pt x="1055274" y="977869"/>
                  <a:pt x="939852" y="966660"/>
                  <a:pt x="1137346" y="982253"/>
                </a:cubicBezTo>
                <a:cubicBezTo>
                  <a:pt x="1206387" y="979872"/>
                  <a:pt x="1320054" y="981899"/>
                  <a:pt x="1399064" y="966097"/>
                </a:cubicBezTo>
                <a:cubicBezTo>
                  <a:pt x="1427445" y="960421"/>
                  <a:pt x="1478752" y="941530"/>
                  <a:pt x="1505691" y="930555"/>
                </a:cubicBezTo>
                <a:cubicBezTo>
                  <a:pt x="1542305" y="915638"/>
                  <a:pt x="1582006" y="892938"/>
                  <a:pt x="1615548" y="875626"/>
                </a:cubicBezTo>
                <a:cubicBezTo>
                  <a:pt x="1624108" y="871208"/>
                  <a:pt x="1634174" y="869076"/>
                  <a:pt x="1641397" y="862702"/>
                </a:cubicBezTo>
                <a:lnTo>
                  <a:pt x="1696325" y="814236"/>
                </a:lnTo>
                <a:cubicBezTo>
                  <a:pt x="1731284" y="709358"/>
                  <a:pt x="1720078" y="757183"/>
                  <a:pt x="1735098" y="672067"/>
                </a:cubicBezTo>
                <a:cubicBezTo>
                  <a:pt x="1732944" y="630063"/>
                  <a:pt x="1731580" y="588011"/>
                  <a:pt x="1728636" y="546055"/>
                </a:cubicBezTo>
                <a:cubicBezTo>
                  <a:pt x="1716771" y="376979"/>
                  <a:pt x="1726443" y="577146"/>
                  <a:pt x="1718943" y="445891"/>
                </a:cubicBezTo>
                <a:cubicBezTo>
                  <a:pt x="1712987" y="341658"/>
                  <a:pt x="1719091" y="408601"/>
                  <a:pt x="1712481" y="342496"/>
                </a:cubicBezTo>
                <a:cubicBezTo>
                  <a:pt x="1719765" y="284222"/>
                  <a:pt x="1725456" y="260679"/>
                  <a:pt x="1715712" y="193865"/>
                </a:cubicBezTo>
                <a:cubicBezTo>
                  <a:pt x="1712763" y="173644"/>
                  <a:pt x="1702420" y="155211"/>
                  <a:pt x="1696325" y="135706"/>
                </a:cubicBezTo>
                <a:cubicBezTo>
                  <a:pt x="1690940" y="118473"/>
                  <a:pt x="1686876" y="100771"/>
                  <a:pt x="1680170" y="84008"/>
                </a:cubicBezTo>
                <a:cubicBezTo>
                  <a:pt x="1678016" y="78623"/>
                  <a:pt x="1676924" y="72679"/>
                  <a:pt x="1673707" y="67853"/>
                </a:cubicBezTo>
                <a:cubicBezTo>
                  <a:pt x="1670327" y="62784"/>
                  <a:pt x="1665368" y="58940"/>
                  <a:pt x="1660783" y="54928"/>
                </a:cubicBezTo>
                <a:cubicBezTo>
                  <a:pt x="1656730" y="51382"/>
                  <a:pt x="1652586" y="47814"/>
                  <a:pt x="1647859" y="45235"/>
                </a:cubicBezTo>
                <a:cubicBezTo>
                  <a:pt x="1629617" y="35285"/>
                  <a:pt x="1613905" y="31701"/>
                  <a:pt x="1592930" y="29079"/>
                </a:cubicBezTo>
                <a:cubicBezTo>
                  <a:pt x="1577930" y="27204"/>
                  <a:pt x="1562780" y="26821"/>
                  <a:pt x="1547695" y="25848"/>
                </a:cubicBezTo>
                <a:lnTo>
                  <a:pt x="1444300" y="19386"/>
                </a:lnTo>
                <a:cubicBezTo>
                  <a:pt x="1423803" y="17577"/>
                  <a:pt x="1403336" y="15400"/>
                  <a:pt x="1382909" y="12924"/>
                </a:cubicBezTo>
                <a:cubicBezTo>
                  <a:pt x="1367788" y="11091"/>
                  <a:pt x="1352825" y="8029"/>
                  <a:pt x="1337674" y="6462"/>
                </a:cubicBezTo>
                <a:cubicBezTo>
                  <a:pt x="1321936" y="4834"/>
                  <a:pt x="1242894" y="658"/>
                  <a:pt x="1231047" y="0"/>
                </a:cubicBezTo>
                <a:lnTo>
                  <a:pt x="917631" y="6462"/>
                </a:lnTo>
                <a:cubicBezTo>
                  <a:pt x="902520" y="6870"/>
                  <a:pt x="887510" y="9413"/>
                  <a:pt x="872396" y="9693"/>
                </a:cubicBezTo>
                <a:lnTo>
                  <a:pt x="568673" y="12924"/>
                </a:lnTo>
                <a:cubicBezTo>
                  <a:pt x="549286" y="14001"/>
                  <a:pt x="529930" y="16155"/>
                  <a:pt x="510513" y="16155"/>
                </a:cubicBezTo>
                <a:lnTo>
                  <a:pt x="161555" y="25848"/>
                </a:lnTo>
                <a:close/>
              </a:path>
            </a:pathLst>
          </a:custGeom>
          <a:solidFill>
            <a:schemeClr val="accent2">
              <a:alpha val="1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1DA213-921A-6B2A-1457-AB4F265B193C}"/>
              </a:ext>
            </a:extLst>
          </p:cNvPr>
          <p:cNvSpPr/>
          <p:nvPr/>
        </p:nvSpPr>
        <p:spPr>
          <a:xfrm>
            <a:off x="466213" y="2850352"/>
            <a:ext cx="3828026" cy="1207588"/>
          </a:xfrm>
          <a:custGeom>
            <a:avLst/>
            <a:gdLst>
              <a:gd name="connsiteX0" fmla="*/ 88490 w 3828026"/>
              <a:gd name="connsiteY0" fmla="*/ 46887 h 1207588"/>
              <a:gd name="connsiteX1" fmla="*/ 72103 w 3828026"/>
              <a:gd name="connsiteY1" fmla="*/ 50164 h 1207588"/>
              <a:gd name="connsiteX2" fmla="*/ 39329 w 3828026"/>
              <a:gd name="connsiteY2" fmla="*/ 76383 h 1207588"/>
              <a:gd name="connsiteX3" fmla="*/ 22942 w 3828026"/>
              <a:gd name="connsiteY3" fmla="*/ 89493 h 1207588"/>
              <a:gd name="connsiteX4" fmla="*/ 16387 w 3828026"/>
              <a:gd name="connsiteY4" fmla="*/ 105880 h 1207588"/>
              <a:gd name="connsiteX5" fmla="*/ 9832 w 3828026"/>
              <a:gd name="connsiteY5" fmla="*/ 115713 h 1207588"/>
              <a:gd name="connsiteX6" fmla="*/ 13110 w 3828026"/>
              <a:gd name="connsiteY6" fmla="*/ 164874 h 1207588"/>
              <a:gd name="connsiteX7" fmla="*/ 19664 w 3828026"/>
              <a:gd name="connsiteY7" fmla="*/ 177983 h 1207588"/>
              <a:gd name="connsiteX8" fmla="*/ 29497 w 3828026"/>
              <a:gd name="connsiteY8" fmla="*/ 191093 h 1207588"/>
              <a:gd name="connsiteX9" fmla="*/ 58993 w 3828026"/>
              <a:gd name="connsiteY9" fmla="*/ 210758 h 1207588"/>
              <a:gd name="connsiteX10" fmla="*/ 154039 w 3828026"/>
              <a:gd name="connsiteY10" fmla="*/ 246809 h 1207588"/>
              <a:gd name="connsiteX11" fmla="*/ 196645 w 3828026"/>
              <a:gd name="connsiteY11" fmla="*/ 256642 h 1207588"/>
              <a:gd name="connsiteX12" fmla="*/ 249084 w 3828026"/>
              <a:gd name="connsiteY12" fmla="*/ 259919 h 1207588"/>
              <a:gd name="connsiteX13" fmla="*/ 294968 w 3828026"/>
              <a:gd name="connsiteY13" fmla="*/ 263196 h 1207588"/>
              <a:gd name="connsiteX14" fmla="*/ 429342 w 3828026"/>
              <a:gd name="connsiteY14" fmla="*/ 259919 h 1207588"/>
              <a:gd name="connsiteX15" fmla="*/ 750529 w 3828026"/>
              <a:gd name="connsiteY15" fmla="*/ 266474 h 1207588"/>
              <a:gd name="connsiteX16" fmla="*/ 960284 w 3828026"/>
              <a:gd name="connsiteY16" fmla="*/ 263196 h 1207588"/>
              <a:gd name="connsiteX17" fmla="*/ 1055329 w 3828026"/>
              <a:gd name="connsiteY17" fmla="*/ 256642 h 1207588"/>
              <a:gd name="connsiteX18" fmla="*/ 1097935 w 3828026"/>
              <a:gd name="connsiteY18" fmla="*/ 253364 h 1207588"/>
              <a:gd name="connsiteX19" fmla="*/ 1406013 w 3828026"/>
              <a:gd name="connsiteY19" fmla="*/ 250087 h 1207588"/>
              <a:gd name="connsiteX20" fmla="*/ 1543664 w 3828026"/>
              <a:gd name="connsiteY20" fmla="*/ 250087 h 1207588"/>
              <a:gd name="connsiteX21" fmla="*/ 1589548 w 3828026"/>
              <a:gd name="connsiteY21" fmla="*/ 256642 h 1207588"/>
              <a:gd name="connsiteX22" fmla="*/ 1622322 w 3828026"/>
              <a:gd name="connsiteY22" fmla="*/ 259919 h 1207588"/>
              <a:gd name="connsiteX23" fmla="*/ 1635432 w 3828026"/>
              <a:gd name="connsiteY23" fmla="*/ 250087 h 1207588"/>
              <a:gd name="connsiteX24" fmla="*/ 1638710 w 3828026"/>
              <a:gd name="connsiteY24" fmla="*/ 273029 h 1207588"/>
              <a:gd name="connsiteX25" fmla="*/ 1645264 w 3828026"/>
              <a:gd name="connsiteY25" fmla="*/ 295971 h 1207588"/>
              <a:gd name="connsiteX26" fmla="*/ 1651819 w 3828026"/>
              <a:gd name="connsiteY26" fmla="*/ 351687 h 1207588"/>
              <a:gd name="connsiteX27" fmla="*/ 1648542 w 3828026"/>
              <a:gd name="connsiteY27" fmla="*/ 459842 h 1207588"/>
              <a:gd name="connsiteX28" fmla="*/ 1641987 w 3828026"/>
              <a:gd name="connsiteY28" fmla="*/ 492616 h 1207588"/>
              <a:gd name="connsiteX29" fmla="*/ 1635432 w 3828026"/>
              <a:gd name="connsiteY29" fmla="*/ 548332 h 1207588"/>
              <a:gd name="connsiteX30" fmla="*/ 1628877 w 3828026"/>
              <a:gd name="connsiteY30" fmla="*/ 577829 h 1207588"/>
              <a:gd name="connsiteX31" fmla="*/ 1615768 w 3828026"/>
              <a:gd name="connsiteY31" fmla="*/ 649932 h 1207588"/>
              <a:gd name="connsiteX32" fmla="*/ 1586271 w 3828026"/>
              <a:gd name="connsiteY32" fmla="*/ 722035 h 1207588"/>
              <a:gd name="connsiteX33" fmla="*/ 1560052 w 3828026"/>
              <a:gd name="connsiteY33" fmla="*/ 771196 h 1207588"/>
              <a:gd name="connsiteX34" fmla="*/ 1553497 w 3828026"/>
              <a:gd name="connsiteY34" fmla="*/ 790861 h 1207588"/>
              <a:gd name="connsiteX35" fmla="*/ 1517445 w 3828026"/>
              <a:gd name="connsiteY35" fmla="*/ 843300 h 1207588"/>
              <a:gd name="connsiteX36" fmla="*/ 1501058 w 3828026"/>
              <a:gd name="connsiteY36" fmla="*/ 856409 h 1207588"/>
              <a:gd name="connsiteX37" fmla="*/ 1481393 w 3828026"/>
              <a:gd name="connsiteY37" fmla="*/ 876074 h 1207588"/>
              <a:gd name="connsiteX38" fmla="*/ 1389626 w 3828026"/>
              <a:gd name="connsiteY38" fmla="*/ 899016 h 1207588"/>
              <a:gd name="connsiteX39" fmla="*/ 1209368 w 3828026"/>
              <a:gd name="connsiteY39" fmla="*/ 895738 h 1207588"/>
              <a:gd name="connsiteX40" fmla="*/ 1127432 w 3828026"/>
              <a:gd name="connsiteY40" fmla="*/ 889183 h 1207588"/>
              <a:gd name="connsiteX41" fmla="*/ 1045497 w 3828026"/>
              <a:gd name="connsiteY41" fmla="*/ 885906 h 1207588"/>
              <a:gd name="connsiteX42" fmla="*/ 704645 w 3828026"/>
              <a:gd name="connsiteY42" fmla="*/ 879351 h 1207588"/>
              <a:gd name="connsiteX43" fmla="*/ 635819 w 3828026"/>
              <a:gd name="connsiteY43" fmla="*/ 876074 h 1207588"/>
              <a:gd name="connsiteX44" fmla="*/ 170426 w 3828026"/>
              <a:gd name="connsiteY44" fmla="*/ 882629 h 1207588"/>
              <a:gd name="connsiteX45" fmla="*/ 75381 w 3828026"/>
              <a:gd name="connsiteY45" fmla="*/ 895738 h 1207588"/>
              <a:gd name="connsiteX46" fmla="*/ 13110 w 3828026"/>
              <a:gd name="connsiteY46" fmla="*/ 928513 h 1207588"/>
              <a:gd name="connsiteX47" fmla="*/ 0 w 3828026"/>
              <a:gd name="connsiteY47" fmla="*/ 948177 h 1207588"/>
              <a:gd name="connsiteX48" fmla="*/ 13110 w 3828026"/>
              <a:gd name="connsiteY48" fmla="*/ 1030113 h 1207588"/>
              <a:gd name="connsiteX49" fmla="*/ 29497 w 3828026"/>
              <a:gd name="connsiteY49" fmla="*/ 1049777 h 1207588"/>
              <a:gd name="connsiteX50" fmla="*/ 91768 w 3828026"/>
              <a:gd name="connsiteY50" fmla="*/ 1085829 h 1207588"/>
              <a:gd name="connsiteX51" fmla="*/ 144206 w 3828026"/>
              <a:gd name="connsiteY51" fmla="*/ 1102216 h 1207588"/>
              <a:gd name="connsiteX52" fmla="*/ 213032 w 3828026"/>
              <a:gd name="connsiteY52" fmla="*/ 1115325 h 1207588"/>
              <a:gd name="connsiteX53" fmla="*/ 439174 w 3828026"/>
              <a:gd name="connsiteY53" fmla="*/ 1154654 h 1207588"/>
              <a:gd name="connsiteX54" fmla="*/ 547329 w 3828026"/>
              <a:gd name="connsiteY54" fmla="*/ 1164487 h 1207588"/>
              <a:gd name="connsiteX55" fmla="*/ 675148 w 3828026"/>
              <a:gd name="connsiteY55" fmla="*/ 1174319 h 1207588"/>
              <a:gd name="connsiteX56" fmla="*/ 960284 w 3828026"/>
              <a:gd name="connsiteY56" fmla="*/ 1190706 h 1207588"/>
              <a:gd name="connsiteX57" fmla="*/ 1261806 w 3828026"/>
              <a:gd name="connsiteY57" fmla="*/ 1207093 h 1207588"/>
              <a:gd name="connsiteX58" fmla="*/ 1383071 w 3828026"/>
              <a:gd name="connsiteY58" fmla="*/ 1197261 h 1207588"/>
              <a:gd name="connsiteX59" fmla="*/ 1540387 w 3828026"/>
              <a:gd name="connsiteY59" fmla="*/ 1174319 h 1207588"/>
              <a:gd name="connsiteX60" fmla="*/ 1582993 w 3828026"/>
              <a:gd name="connsiteY60" fmla="*/ 1161209 h 1207588"/>
              <a:gd name="connsiteX61" fmla="*/ 1605935 w 3828026"/>
              <a:gd name="connsiteY61" fmla="*/ 1157932 h 1207588"/>
              <a:gd name="connsiteX62" fmla="*/ 1625600 w 3828026"/>
              <a:gd name="connsiteY62" fmla="*/ 1154654 h 1207588"/>
              <a:gd name="connsiteX63" fmla="*/ 1641987 w 3828026"/>
              <a:gd name="connsiteY63" fmla="*/ 1151377 h 1207588"/>
              <a:gd name="connsiteX64" fmla="*/ 1871406 w 3828026"/>
              <a:gd name="connsiteY64" fmla="*/ 1144822 h 1207588"/>
              <a:gd name="connsiteX65" fmla="*/ 1933677 w 3828026"/>
              <a:gd name="connsiteY65" fmla="*/ 1141545 h 1207588"/>
              <a:gd name="connsiteX66" fmla="*/ 2104103 w 3828026"/>
              <a:gd name="connsiteY66" fmla="*/ 1138267 h 1207588"/>
              <a:gd name="connsiteX67" fmla="*/ 2287639 w 3828026"/>
              <a:gd name="connsiteY67" fmla="*/ 1151377 h 1207588"/>
              <a:gd name="connsiteX68" fmla="*/ 2605548 w 3828026"/>
              <a:gd name="connsiteY68" fmla="*/ 1157932 h 1207588"/>
              <a:gd name="connsiteX69" fmla="*/ 2933290 w 3828026"/>
              <a:gd name="connsiteY69" fmla="*/ 1164487 h 1207588"/>
              <a:gd name="connsiteX70" fmla="*/ 3100439 w 3828026"/>
              <a:gd name="connsiteY70" fmla="*/ 1167764 h 1207588"/>
              <a:gd name="connsiteX71" fmla="*/ 3280697 w 3828026"/>
              <a:gd name="connsiteY71" fmla="*/ 1161209 h 1207588"/>
              <a:gd name="connsiteX72" fmla="*/ 3611716 w 3828026"/>
              <a:gd name="connsiteY72" fmla="*/ 1151377 h 1207588"/>
              <a:gd name="connsiteX73" fmla="*/ 3696929 w 3828026"/>
              <a:gd name="connsiteY73" fmla="*/ 1131713 h 1207588"/>
              <a:gd name="connsiteX74" fmla="*/ 3795252 w 3828026"/>
              <a:gd name="connsiteY74" fmla="*/ 1098938 h 1207588"/>
              <a:gd name="connsiteX75" fmla="*/ 3828026 w 3828026"/>
              <a:gd name="connsiteY75" fmla="*/ 1043222 h 1207588"/>
              <a:gd name="connsiteX76" fmla="*/ 3814916 w 3828026"/>
              <a:gd name="connsiteY76" fmla="*/ 997338 h 1207588"/>
              <a:gd name="connsiteX77" fmla="*/ 3795252 w 3828026"/>
              <a:gd name="connsiteY77" fmla="*/ 977674 h 1207588"/>
              <a:gd name="connsiteX78" fmla="*/ 3713316 w 3828026"/>
              <a:gd name="connsiteY78" fmla="*/ 944900 h 1207588"/>
              <a:gd name="connsiteX79" fmla="*/ 3654322 w 3828026"/>
              <a:gd name="connsiteY79" fmla="*/ 931790 h 1207588"/>
              <a:gd name="connsiteX80" fmla="*/ 3542890 w 3828026"/>
              <a:gd name="connsiteY80" fmla="*/ 912125 h 1207588"/>
              <a:gd name="connsiteX81" fmla="*/ 2995561 w 3828026"/>
              <a:gd name="connsiteY81" fmla="*/ 899016 h 1207588"/>
              <a:gd name="connsiteX82" fmla="*/ 2818581 w 3828026"/>
              <a:gd name="connsiteY82" fmla="*/ 889183 h 1207588"/>
              <a:gd name="connsiteX83" fmla="*/ 2697316 w 3828026"/>
              <a:gd name="connsiteY83" fmla="*/ 885906 h 1207588"/>
              <a:gd name="connsiteX84" fmla="*/ 2395793 w 3828026"/>
              <a:gd name="connsiteY84" fmla="*/ 872796 h 1207588"/>
              <a:gd name="connsiteX85" fmla="*/ 2271252 w 3828026"/>
              <a:gd name="connsiteY85" fmla="*/ 859687 h 1207588"/>
              <a:gd name="connsiteX86" fmla="*/ 2192593 w 3828026"/>
              <a:gd name="connsiteY86" fmla="*/ 853132 h 1207588"/>
              <a:gd name="connsiteX87" fmla="*/ 2163097 w 3828026"/>
              <a:gd name="connsiteY87" fmla="*/ 846577 h 1207588"/>
              <a:gd name="connsiteX88" fmla="*/ 2140155 w 3828026"/>
              <a:gd name="connsiteY88" fmla="*/ 843300 h 1207588"/>
              <a:gd name="connsiteX89" fmla="*/ 2090993 w 3828026"/>
              <a:gd name="connsiteY89" fmla="*/ 833467 h 1207588"/>
              <a:gd name="connsiteX90" fmla="*/ 2048387 w 3828026"/>
              <a:gd name="connsiteY90" fmla="*/ 810525 h 1207588"/>
              <a:gd name="connsiteX91" fmla="*/ 2022168 w 3828026"/>
              <a:gd name="connsiteY91" fmla="*/ 738422 h 1207588"/>
              <a:gd name="connsiteX92" fmla="*/ 2012335 w 3828026"/>
              <a:gd name="connsiteY92" fmla="*/ 649932 h 1207588"/>
              <a:gd name="connsiteX93" fmla="*/ 2015613 w 3828026"/>
              <a:gd name="connsiteY93" fmla="*/ 531945 h 1207588"/>
              <a:gd name="connsiteX94" fmla="*/ 2018890 w 3828026"/>
              <a:gd name="connsiteY94" fmla="*/ 338577 h 1207588"/>
              <a:gd name="connsiteX95" fmla="*/ 2022168 w 3828026"/>
              <a:gd name="connsiteY95" fmla="*/ 325467 h 1207588"/>
              <a:gd name="connsiteX96" fmla="*/ 2032000 w 3828026"/>
              <a:gd name="connsiteY96" fmla="*/ 299248 h 1207588"/>
              <a:gd name="connsiteX97" fmla="*/ 2048387 w 3828026"/>
              <a:gd name="connsiteY97" fmla="*/ 279583 h 1207588"/>
              <a:gd name="connsiteX98" fmla="*/ 2071329 w 3828026"/>
              <a:gd name="connsiteY98" fmla="*/ 259919 h 1207588"/>
              <a:gd name="connsiteX99" fmla="*/ 2081161 w 3828026"/>
              <a:gd name="connsiteY99" fmla="*/ 253364 h 1207588"/>
              <a:gd name="connsiteX100" fmla="*/ 2117213 w 3828026"/>
              <a:gd name="connsiteY100" fmla="*/ 246809 h 1207588"/>
              <a:gd name="connsiteX101" fmla="*/ 2330245 w 3828026"/>
              <a:gd name="connsiteY101" fmla="*/ 250087 h 1207588"/>
              <a:gd name="connsiteX102" fmla="*/ 2422013 w 3828026"/>
              <a:gd name="connsiteY102" fmla="*/ 246809 h 1207588"/>
              <a:gd name="connsiteX103" fmla="*/ 2579329 w 3828026"/>
              <a:gd name="connsiteY103" fmla="*/ 240254 h 1207588"/>
              <a:gd name="connsiteX104" fmla="*/ 2864464 w 3828026"/>
              <a:gd name="connsiteY104" fmla="*/ 233700 h 1207588"/>
              <a:gd name="connsiteX105" fmla="*/ 2933290 w 3828026"/>
              <a:gd name="connsiteY105" fmla="*/ 223867 h 1207588"/>
              <a:gd name="connsiteX106" fmla="*/ 3034890 w 3828026"/>
              <a:gd name="connsiteY106" fmla="*/ 217313 h 1207588"/>
              <a:gd name="connsiteX107" fmla="*/ 3185652 w 3828026"/>
              <a:gd name="connsiteY107" fmla="*/ 220590 h 1207588"/>
              <a:gd name="connsiteX108" fmla="*/ 3280697 w 3828026"/>
              <a:gd name="connsiteY108" fmla="*/ 227145 h 1207588"/>
              <a:gd name="connsiteX109" fmla="*/ 3660877 w 3828026"/>
              <a:gd name="connsiteY109" fmla="*/ 223867 h 1207588"/>
              <a:gd name="connsiteX110" fmla="*/ 3683819 w 3828026"/>
              <a:gd name="connsiteY110" fmla="*/ 214035 h 1207588"/>
              <a:gd name="connsiteX111" fmla="*/ 3696929 w 3828026"/>
              <a:gd name="connsiteY111" fmla="*/ 204203 h 1207588"/>
              <a:gd name="connsiteX112" fmla="*/ 3719871 w 3828026"/>
              <a:gd name="connsiteY112" fmla="*/ 164874 h 1207588"/>
              <a:gd name="connsiteX113" fmla="*/ 3723148 w 3828026"/>
              <a:gd name="connsiteY113" fmla="*/ 148487 h 1207588"/>
              <a:gd name="connsiteX114" fmla="*/ 3706761 w 3828026"/>
              <a:gd name="connsiteY114" fmla="*/ 82938 h 1207588"/>
              <a:gd name="connsiteX115" fmla="*/ 3664155 w 3828026"/>
              <a:gd name="connsiteY115" fmla="*/ 46887 h 1207588"/>
              <a:gd name="connsiteX116" fmla="*/ 3628103 w 3828026"/>
              <a:gd name="connsiteY116" fmla="*/ 30500 h 1207588"/>
              <a:gd name="connsiteX117" fmla="*/ 3533058 w 3828026"/>
              <a:gd name="connsiteY117" fmla="*/ 10835 h 1207588"/>
              <a:gd name="connsiteX118" fmla="*/ 3474064 w 3828026"/>
              <a:gd name="connsiteY118" fmla="*/ 7558 h 1207588"/>
              <a:gd name="connsiteX119" fmla="*/ 3310193 w 3828026"/>
              <a:gd name="connsiteY119" fmla="*/ 14113 h 1207588"/>
              <a:gd name="connsiteX120" fmla="*/ 3251200 w 3828026"/>
              <a:gd name="connsiteY120" fmla="*/ 20667 h 1207588"/>
              <a:gd name="connsiteX121" fmla="*/ 3106993 w 3828026"/>
              <a:gd name="connsiteY121" fmla="*/ 40332 h 1207588"/>
              <a:gd name="connsiteX122" fmla="*/ 2949677 w 3828026"/>
              <a:gd name="connsiteY122" fmla="*/ 50164 h 1207588"/>
              <a:gd name="connsiteX123" fmla="*/ 2857910 w 3828026"/>
              <a:gd name="connsiteY123" fmla="*/ 59996 h 1207588"/>
              <a:gd name="connsiteX124" fmla="*/ 2759587 w 3828026"/>
              <a:gd name="connsiteY124" fmla="*/ 63274 h 1207588"/>
              <a:gd name="connsiteX125" fmla="*/ 2431845 w 3828026"/>
              <a:gd name="connsiteY125" fmla="*/ 66551 h 1207588"/>
              <a:gd name="connsiteX126" fmla="*/ 2294193 w 3828026"/>
              <a:gd name="connsiteY126" fmla="*/ 63274 h 1207588"/>
              <a:gd name="connsiteX127" fmla="*/ 2166374 w 3828026"/>
              <a:gd name="connsiteY127" fmla="*/ 50164 h 1207588"/>
              <a:gd name="connsiteX128" fmla="*/ 2077884 w 3828026"/>
              <a:gd name="connsiteY128" fmla="*/ 43609 h 1207588"/>
              <a:gd name="connsiteX129" fmla="*/ 1973006 w 3828026"/>
              <a:gd name="connsiteY129" fmla="*/ 33777 h 1207588"/>
              <a:gd name="connsiteX130" fmla="*/ 1917290 w 3828026"/>
              <a:gd name="connsiteY130" fmla="*/ 27222 h 1207588"/>
              <a:gd name="connsiteX131" fmla="*/ 1864852 w 3828026"/>
              <a:gd name="connsiteY131" fmla="*/ 23945 h 1207588"/>
              <a:gd name="connsiteX132" fmla="*/ 1818968 w 3828026"/>
              <a:gd name="connsiteY132" fmla="*/ 20667 h 1207588"/>
              <a:gd name="connsiteX133" fmla="*/ 1425677 w 3828026"/>
              <a:gd name="connsiteY133" fmla="*/ 10835 h 1207588"/>
              <a:gd name="connsiteX134" fmla="*/ 1074993 w 3828026"/>
              <a:gd name="connsiteY134" fmla="*/ 7558 h 1207588"/>
              <a:gd name="connsiteX135" fmla="*/ 639097 w 3828026"/>
              <a:gd name="connsiteY135" fmla="*/ 4280 h 1207588"/>
              <a:gd name="connsiteX136" fmla="*/ 242529 w 3828026"/>
              <a:gd name="connsiteY136" fmla="*/ 7558 h 1207588"/>
              <a:gd name="connsiteX137" fmla="*/ 186813 w 3828026"/>
              <a:gd name="connsiteY137" fmla="*/ 14113 h 1207588"/>
              <a:gd name="connsiteX138" fmla="*/ 167148 w 3828026"/>
              <a:gd name="connsiteY138" fmla="*/ 17390 h 1207588"/>
              <a:gd name="connsiteX139" fmla="*/ 121264 w 3828026"/>
              <a:gd name="connsiteY139" fmla="*/ 20667 h 1207588"/>
              <a:gd name="connsiteX140" fmla="*/ 98322 w 3828026"/>
              <a:gd name="connsiteY140" fmla="*/ 23945 h 1207588"/>
              <a:gd name="connsiteX141" fmla="*/ 88490 w 3828026"/>
              <a:gd name="connsiteY141" fmla="*/ 46887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3828026" h="1207588">
                <a:moveTo>
                  <a:pt x="88490" y="46887"/>
                </a:moveTo>
                <a:cubicBezTo>
                  <a:pt x="84120" y="51257"/>
                  <a:pt x="77275" y="48095"/>
                  <a:pt x="72103" y="50164"/>
                </a:cubicBezTo>
                <a:cubicBezTo>
                  <a:pt x="54851" y="57064"/>
                  <a:pt x="53236" y="63866"/>
                  <a:pt x="39329" y="76383"/>
                </a:cubicBezTo>
                <a:cubicBezTo>
                  <a:pt x="34129" y="81063"/>
                  <a:pt x="28404" y="85123"/>
                  <a:pt x="22942" y="89493"/>
                </a:cubicBezTo>
                <a:cubicBezTo>
                  <a:pt x="20757" y="94955"/>
                  <a:pt x="19018" y="100618"/>
                  <a:pt x="16387" y="105880"/>
                </a:cubicBezTo>
                <a:cubicBezTo>
                  <a:pt x="14625" y="109403"/>
                  <a:pt x="10050" y="111780"/>
                  <a:pt x="9832" y="115713"/>
                </a:cubicBezTo>
                <a:cubicBezTo>
                  <a:pt x="8921" y="132111"/>
                  <a:pt x="10549" y="148652"/>
                  <a:pt x="13110" y="164874"/>
                </a:cubicBezTo>
                <a:cubicBezTo>
                  <a:pt x="13872" y="169700"/>
                  <a:pt x="17075" y="173840"/>
                  <a:pt x="19664" y="177983"/>
                </a:cubicBezTo>
                <a:cubicBezTo>
                  <a:pt x="22559" y="182615"/>
                  <a:pt x="25634" y="187230"/>
                  <a:pt x="29497" y="191093"/>
                </a:cubicBezTo>
                <a:cubicBezTo>
                  <a:pt x="35320" y="196916"/>
                  <a:pt x="52364" y="207248"/>
                  <a:pt x="58993" y="210758"/>
                </a:cubicBezTo>
                <a:cubicBezTo>
                  <a:pt x="98853" y="231860"/>
                  <a:pt x="106430" y="235821"/>
                  <a:pt x="154039" y="246809"/>
                </a:cubicBezTo>
                <a:cubicBezTo>
                  <a:pt x="168241" y="250087"/>
                  <a:pt x="182206" y="254650"/>
                  <a:pt x="196645" y="256642"/>
                </a:cubicBezTo>
                <a:cubicBezTo>
                  <a:pt x="213994" y="259035"/>
                  <a:pt x="231609" y="258754"/>
                  <a:pt x="249084" y="259919"/>
                </a:cubicBezTo>
                <a:lnTo>
                  <a:pt x="294968" y="263196"/>
                </a:lnTo>
                <a:cubicBezTo>
                  <a:pt x="339759" y="262104"/>
                  <a:pt x="384537" y="259919"/>
                  <a:pt x="429342" y="259919"/>
                </a:cubicBezTo>
                <a:cubicBezTo>
                  <a:pt x="545122" y="259919"/>
                  <a:pt x="638885" y="263190"/>
                  <a:pt x="750529" y="266474"/>
                </a:cubicBezTo>
                <a:lnTo>
                  <a:pt x="960284" y="263196"/>
                </a:lnTo>
                <a:cubicBezTo>
                  <a:pt x="992024" y="262172"/>
                  <a:pt x="1023653" y="258905"/>
                  <a:pt x="1055329" y="256642"/>
                </a:cubicBezTo>
                <a:cubicBezTo>
                  <a:pt x="1069537" y="255627"/>
                  <a:pt x="1083692" y="253516"/>
                  <a:pt x="1097935" y="253364"/>
                </a:cubicBezTo>
                <a:lnTo>
                  <a:pt x="1406013" y="250087"/>
                </a:lnTo>
                <a:cubicBezTo>
                  <a:pt x="1465153" y="243515"/>
                  <a:pt x="1448241" y="243996"/>
                  <a:pt x="1543664" y="250087"/>
                </a:cubicBezTo>
                <a:cubicBezTo>
                  <a:pt x="1559083" y="251071"/>
                  <a:pt x="1574217" y="254726"/>
                  <a:pt x="1589548" y="256642"/>
                </a:cubicBezTo>
                <a:cubicBezTo>
                  <a:pt x="1600442" y="258004"/>
                  <a:pt x="1611397" y="258827"/>
                  <a:pt x="1622322" y="259919"/>
                </a:cubicBezTo>
                <a:cubicBezTo>
                  <a:pt x="1626692" y="256642"/>
                  <a:pt x="1631167" y="246675"/>
                  <a:pt x="1635432" y="250087"/>
                </a:cubicBezTo>
                <a:cubicBezTo>
                  <a:pt x="1641464" y="254913"/>
                  <a:pt x="1637091" y="265475"/>
                  <a:pt x="1638710" y="273029"/>
                </a:cubicBezTo>
                <a:cubicBezTo>
                  <a:pt x="1640376" y="280806"/>
                  <a:pt x="1643079" y="288324"/>
                  <a:pt x="1645264" y="295971"/>
                </a:cubicBezTo>
                <a:cubicBezTo>
                  <a:pt x="1645986" y="301745"/>
                  <a:pt x="1651819" y="347426"/>
                  <a:pt x="1651819" y="351687"/>
                </a:cubicBezTo>
                <a:cubicBezTo>
                  <a:pt x="1651819" y="387755"/>
                  <a:pt x="1651052" y="423861"/>
                  <a:pt x="1648542" y="459842"/>
                </a:cubicBezTo>
                <a:cubicBezTo>
                  <a:pt x="1647767" y="470956"/>
                  <a:pt x="1643819" y="481627"/>
                  <a:pt x="1641987" y="492616"/>
                </a:cubicBezTo>
                <a:cubicBezTo>
                  <a:pt x="1638913" y="511062"/>
                  <a:pt x="1638506" y="529886"/>
                  <a:pt x="1635432" y="548332"/>
                </a:cubicBezTo>
                <a:cubicBezTo>
                  <a:pt x="1633776" y="558267"/>
                  <a:pt x="1631062" y="567997"/>
                  <a:pt x="1628877" y="577829"/>
                </a:cubicBezTo>
                <a:cubicBezTo>
                  <a:pt x="1625872" y="610884"/>
                  <a:pt x="1627330" y="618137"/>
                  <a:pt x="1615768" y="649932"/>
                </a:cubicBezTo>
                <a:cubicBezTo>
                  <a:pt x="1606894" y="674336"/>
                  <a:pt x="1598882" y="699335"/>
                  <a:pt x="1586271" y="722035"/>
                </a:cubicBezTo>
                <a:cubicBezTo>
                  <a:pt x="1581533" y="730563"/>
                  <a:pt x="1565006" y="759307"/>
                  <a:pt x="1560052" y="771196"/>
                </a:cubicBezTo>
                <a:cubicBezTo>
                  <a:pt x="1557394" y="777574"/>
                  <a:pt x="1556587" y="784681"/>
                  <a:pt x="1553497" y="790861"/>
                </a:cubicBezTo>
                <a:cubicBezTo>
                  <a:pt x="1549550" y="798755"/>
                  <a:pt x="1523969" y="838081"/>
                  <a:pt x="1517445" y="843300"/>
                </a:cubicBezTo>
                <a:cubicBezTo>
                  <a:pt x="1511983" y="847670"/>
                  <a:pt x="1506234" y="851704"/>
                  <a:pt x="1501058" y="856409"/>
                </a:cubicBezTo>
                <a:cubicBezTo>
                  <a:pt x="1494199" y="862645"/>
                  <a:pt x="1489497" y="871572"/>
                  <a:pt x="1481393" y="876074"/>
                </a:cubicBezTo>
                <a:cubicBezTo>
                  <a:pt x="1459129" y="888443"/>
                  <a:pt x="1411972" y="894826"/>
                  <a:pt x="1389626" y="899016"/>
                </a:cubicBezTo>
                <a:lnTo>
                  <a:pt x="1209368" y="895738"/>
                </a:lnTo>
                <a:cubicBezTo>
                  <a:pt x="1181988" y="894711"/>
                  <a:pt x="1154782" y="890824"/>
                  <a:pt x="1127432" y="889183"/>
                </a:cubicBezTo>
                <a:cubicBezTo>
                  <a:pt x="1100148" y="887546"/>
                  <a:pt x="1072818" y="886734"/>
                  <a:pt x="1045497" y="885906"/>
                </a:cubicBezTo>
                <a:cubicBezTo>
                  <a:pt x="925596" y="882273"/>
                  <a:pt x="827966" y="881309"/>
                  <a:pt x="704645" y="879351"/>
                </a:cubicBezTo>
                <a:cubicBezTo>
                  <a:pt x="681703" y="878259"/>
                  <a:pt x="658787" y="876074"/>
                  <a:pt x="635819" y="876074"/>
                </a:cubicBezTo>
                <a:cubicBezTo>
                  <a:pt x="367792" y="876074"/>
                  <a:pt x="361033" y="877022"/>
                  <a:pt x="170426" y="882629"/>
                </a:cubicBezTo>
                <a:cubicBezTo>
                  <a:pt x="161675" y="883723"/>
                  <a:pt x="88131" y="892412"/>
                  <a:pt x="75381" y="895738"/>
                </a:cubicBezTo>
                <a:cubicBezTo>
                  <a:pt x="46632" y="903238"/>
                  <a:pt x="37335" y="912362"/>
                  <a:pt x="13110" y="928513"/>
                </a:cubicBezTo>
                <a:cubicBezTo>
                  <a:pt x="8740" y="935068"/>
                  <a:pt x="0" y="940299"/>
                  <a:pt x="0" y="948177"/>
                </a:cubicBezTo>
                <a:cubicBezTo>
                  <a:pt x="0" y="975836"/>
                  <a:pt x="5398" y="1003550"/>
                  <a:pt x="13110" y="1030113"/>
                </a:cubicBezTo>
                <a:cubicBezTo>
                  <a:pt x="15489" y="1038307"/>
                  <a:pt x="23227" y="1043990"/>
                  <a:pt x="29497" y="1049777"/>
                </a:cubicBezTo>
                <a:cubicBezTo>
                  <a:pt x="48964" y="1067746"/>
                  <a:pt x="66690" y="1076541"/>
                  <a:pt x="91768" y="1085829"/>
                </a:cubicBezTo>
                <a:cubicBezTo>
                  <a:pt x="108941" y="1092189"/>
                  <a:pt x="126412" y="1097888"/>
                  <a:pt x="144206" y="1102216"/>
                </a:cubicBezTo>
                <a:cubicBezTo>
                  <a:pt x="166899" y="1107736"/>
                  <a:pt x="190154" y="1110632"/>
                  <a:pt x="213032" y="1115325"/>
                </a:cubicBezTo>
                <a:cubicBezTo>
                  <a:pt x="305580" y="1134309"/>
                  <a:pt x="312318" y="1143121"/>
                  <a:pt x="439174" y="1154654"/>
                </a:cubicBezTo>
                <a:lnTo>
                  <a:pt x="547329" y="1164487"/>
                </a:lnTo>
                <a:lnTo>
                  <a:pt x="675148" y="1174319"/>
                </a:lnTo>
                <a:cubicBezTo>
                  <a:pt x="888180" y="1193195"/>
                  <a:pt x="726282" y="1185728"/>
                  <a:pt x="960284" y="1190706"/>
                </a:cubicBezTo>
                <a:cubicBezTo>
                  <a:pt x="1074548" y="1200431"/>
                  <a:pt x="1147512" y="1209881"/>
                  <a:pt x="1261806" y="1207093"/>
                </a:cubicBezTo>
                <a:cubicBezTo>
                  <a:pt x="1302348" y="1206104"/>
                  <a:pt x="1342743" y="1201538"/>
                  <a:pt x="1383071" y="1197261"/>
                </a:cubicBezTo>
                <a:cubicBezTo>
                  <a:pt x="1389014" y="1196631"/>
                  <a:pt x="1518750" y="1179052"/>
                  <a:pt x="1540387" y="1174319"/>
                </a:cubicBezTo>
                <a:cubicBezTo>
                  <a:pt x="1554903" y="1171144"/>
                  <a:pt x="1568578" y="1164813"/>
                  <a:pt x="1582993" y="1161209"/>
                </a:cubicBezTo>
                <a:cubicBezTo>
                  <a:pt x="1590487" y="1159335"/>
                  <a:pt x="1598300" y="1159107"/>
                  <a:pt x="1605935" y="1157932"/>
                </a:cubicBezTo>
                <a:cubicBezTo>
                  <a:pt x="1612503" y="1156922"/>
                  <a:pt x="1619062" y="1155843"/>
                  <a:pt x="1625600" y="1154654"/>
                </a:cubicBezTo>
                <a:cubicBezTo>
                  <a:pt x="1631081" y="1153658"/>
                  <a:pt x="1636421" y="1151600"/>
                  <a:pt x="1641987" y="1151377"/>
                </a:cubicBezTo>
                <a:cubicBezTo>
                  <a:pt x="1718430" y="1148319"/>
                  <a:pt x="1794945" y="1147399"/>
                  <a:pt x="1871406" y="1144822"/>
                </a:cubicBezTo>
                <a:cubicBezTo>
                  <a:pt x="1892180" y="1144122"/>
                  <a:pt x="1912900" y="1142130"/>
                  <a:pt x="1933677" y="1141545"/>
                </a:cubicBezTo>
                <a:lnTo>
                  <a:pt x="2104103" y="1138267"/>
                </a:lnTo>
                <a:cubicBezTo>
                  <a:pt x="2165282" y="1142637"/>
                  <a:pt x="2226350" y="1149020"/>
                  <a:pt x="2287639" y="1151377"/>
                </a:cubicBezTo>
                <a:cubicBezTo>
                  <a:pt x="2450368" y="1157635"/>
                  <a:pt x="2344429" y="1154254"/>
                  <a:pt x="2605548" y="1157932"/>
                </a:cubicBezTo>
                <a:cubicBezTo>
                  <a:pt x="2764594" y="1149978"/>
                  <a:pt x="2624662" y="1155063"/>
                  <a:pt x="2933290" y="1164487"/>
                </a:cubicBezTo>
                <a:cubicBezTo>
                  <a:pt x="2988991" y="1166188"/>
                  <a:pt x="3044723" y="1166672"/>
                  <a:pt x="3100439" y="1167764"/>
                </a:cubicBezTo>
                <a:lnTo>
                  <a:pt x="3280697" y="1161209"/>
                </a:lnTo>
                <a:cubicBezTo>
                  <a:pt x="3391029" y="1157673"/>
                  <a:pt x="3501604" y="1159180"/>
                  <a:pt x="3611716" y="1151377"/>
                </a:cubicBezTo>
                <a:cubicBezTo>
                  <a:pt x="3640794" y="1149316"/>
                  <a:pt x="3668688" y="1138938"/>
                  <a:pt x="3696929" y="1131713"/>
                </a:cubicBezTo>
                <a:cubicBezTo>
                  <a:pt x="3746323" y="1119077"/>
                  <a:pt x="3751020" y="1115950"/>
                  <a:pt x="3795252" y="1098938"/>
                </a:cubicBezTo>
                <a:cubicBezTo>
                  <a:pt x="3798092" y="1094678"/>
                  <a:pt x="3828026" y="1052419"/>
                  <a:pt x="3828026" y="1043222"/>
                </a:cubicBezTo>
                <a:cubicBezTo>
                  <a:pt x="3828026" y="1027315"/>
                  <a:pt x="3822030" y="1011565"/>
                  <a:pt x="3814916" y="997338"/>
                </a:cubicBezTo>
                <a:cubicBezTo>
                  <a:pt x="3810770" y="989047"/>
                  <a:pt x="3802727" y="983156"/>
                  <a:pt x="3795252" y="977674"/>
                </a:cubicBezTo>
                <a:cubicBezTo>
                  <a:pt x="3770966" y="959865"/>
                  <a:pt x="3741941" y="952477"/>
                  <a:pt x="3713316" y="944900"/>
                </a:cubicBezTo>
                <a:cubicBezTo>
                  <a:pt x="3693842" y="939745"/>
                  <a:pt x="3674104" y="935594"/>
                  <a:pt x="3654322" y="931790"/>
                </a:cubicBezTo>
                <a:cubicBezTo>
                  <a:pt x="3617283" y="924667"/>
                  <a:pt x="3580485" y="915173"/>
                  <a:pt x="3542890" y="912125"/>
                </a:cubicBezTo>
                <a:cubicBezTo>
                  <a:pt x="3280065" y="890815"/>
                  <a:pt x="3462179" y="902605"/>
                  <a:pt x="2995561" y="899016"/>
                </a:cubicBezTo>
                <a:lnTo>
                  <a:pt x="2818581" y="889183"/>
                </a:lnTo>
                <a:cubicBezTo>
                  <a:pt x="2778184" y="887407"/>
                  <a:pt x="2737728" y="887312"/>
                  <a:pt x="2697316" y="885906"/>
                </a:cubicBezTo>
                <a:cubicBezTo>
                  <a:pt x="2453552" y="877428"/>
                  <a:pt x="2521846" y="881801"/>
                  <a:pt x="2395793" y="872796"/>
                </a:cubicBezTo>
                <a:cubicBezTo>
                  <a:pt x="2335776" y="863564"/>
                  <a:pt x="2349072" y="864552"/>
                  <a:pt x="2271252" y="859687"/>
                </a:cubicBezTo>
                <a:cubicBezTo>
                  <a:pt x="2249189" y="858308"/>
                  <a:pt x="2216494" y="857350"/>
                  <a:pt x="2192593" y="853132"/>
                </a:cubicBezTo>
                <a:cubicBezTo>
                  <a:pt x="2182674" y="851382"/>
                  <a:pt x="2172996" y="848433"/>
                  <a:pt x="2163097" y="846577"/>
                </a:cubicBezTo>
                <a:cubicBezTo>
                  <a:pt x="2155504" y="845153"/>
                  <a:pt x="2147755" y="844682"/>
                  <a:pt x="2140155" y="843300"/>
                </a:cubicBezTo>
                <a:cubicBezTo>
                  <a:pt x="2123713" y="840310"/>
                  <a:pt x="2090993" y="833467"/>
                  <a:pt x="2090993" y="833467"/>
                </a:cubicBezTo>
                <a:cubicBezTo>
                  <a:pt x="2085579" y="830760"/>
                  <a:pt x="2051096" y="813973"/>
                  <a:pt x="2048387" y="810525"/>
                </a:cubicBezTo>
                <a:cubicBezTo>
                  <a:pt x="2043104" y="803802"/>
                  <a:pt x="2023777" y="743250"/>
                  <a:pt x="2022168" y="738422"/>
                </a:cubicBezTo>
                <a:cubicBezTo>
                  <a:pt x="2018440" y="712324"/>
                  <a:pt x="2012335" y="676701"/>
                  <a:pt x="2012335" y="649932"/>
                </a:cubicBezTo>
                <a:cubicBezTo>
                  <a:pt x="2012335" y="610588"/>
                  <a:pt x="2014785" y="571280"/>
                  <a:pt x="2015613" y="531945"/>
                </a:cubicBezTo>
                <a:cubicBezTo>
                  <a:pt x="2016970" y="467494"/>
                  <a:pt x="2016844" y="403010"/>
                  <a:pt x="2018890" y="338577"/>
                </a:cubicBezTo>
                <a:cubicBezTo>
                  <a:pt x="2019033" y="334075"/>
                  <a:pt x="2021191" y="329864"/>
                  <a:pt x="2022168" y="325467"/>
                </a:cubicBezTo>
                <a:cubicBezTo>
                  <a:pt x="2026893" y="304204"/>
                  <a:pt x="2021877" y="314432"/>
                  <a:pt x="2032000" y="299248"/>
                </a:cubicBezTo>
                <a:cubicBezTo>
                  <a:pt x="2038259" y="280470"/>
                  <a:pt x="2030530" y="297440"/>
                  <a:pt x="2048387" y="279583"/>
                </a:cubicBezTo>
                <a:cubicBezTo>
                  <a:pt x="2069379" y="258591"/>
                  <a:pt x="2052034" y="266350"/>
                  <a:pt x="2071329" y="259919"/>
                </a:cubicBezTo>
                <a:cubicBezTo>
                  <a:pt x="2074606" y="257734"/>
                  <a:pt x="2077541" y="254916"/>
                  <a:pt x="2081161" y="253364"/>
                </a:cubicBezTo>
                <a:cubicBezTo>
                  <a:pt x="2088884" y="250054"/>
                  <a:pt x="2111903" y="247568"/>
                  <a:pt x="2117213" y="246809"/>
                </a:cubicBezTo>
                <a:lnTo>
                  <a:pt x="2330245" y="250087"/>
                </a:lnTo>
                <a:cubicBezTo>
                  <a:pt x="2360854" y="250087"/>
                  <a:pt x="2391428" y="248016"/>
                  <a:pt x="2422013" y="246809"/>
                </a:cubicBezTo>
                <a:cubicBezTo>
                  <a:pt x="2474456" y="244739"/>
                  <a:pt x="2526857" y="241370"/>
                  <a:pt x="2579329" y="240254"/>
                </a:cubicBezTo>
                <a:lnTo>
                  <a:pt x="2864464" y="233700"/>
                </a:lnTo>
                <a:cubicBezTo>
                  <a:pt x="2903436" y="225040"/>
                  <a:pt x="2888322" y="227004"/>
                  <a:pt x="2933290" y="223867"/>
                </a:cubicBezTo>
                <a:lnTo>
                  <a:pt x="3034890" y="217313"/>
                </a:lnTo>
                <a:lnTo>
                  <a:pt x="3185652" y="220590"/>
                </a:lnTo>
                <a:cubicBezTo>
                  <a:pt x="3217384" y="221859"/>
                  <a:pt x="3248941" y="226926"/>
                  <a:pt x="3280697" y="227145"/>
                </a:cubicBezTo>
                <a:lnTo>
                  <a:pt x="3660877" y="223867"/>
                </a:lnTo>
                <a:cubicBezTo>
                  <a:pt x="3668524" y="220590"/>
                  <a:pt x="3676515" y="218019"/>
                  <a:pt x="3683819" y="214035"/>
                </a:cubicBezTo>
                <a:cubicBezTo>
                  <a:pt x="3688614" y="211419"/>
                  <a:pt x="3693300" y="208286"/>
                  <a:pt x="3696929" y="204203"/>
                </a:cubicBezTo>
                <a:cubicBezTo>
                  <a:pt x="3706743" y="193162"/>
                  <a:pt x="3713363" y="177890"/>
                  <a:pt x="3719871" y="164874"/>
                </a:cubicBezTo>
                <a:cubicBezTo>
                  <a:pt x="3720963" y="159412"/>
                  <a:pt x="3724028" y="153988"/>
                  <a:pt x="3723148" y="148487"/>
                </a:cubicBezTo>
                <a:cubicBezTo>
                  <a:pt x="3719590" y="126248"/>
                  <a:pt x="3718070" y="102415"/>
                  <a:pt x="3706761" y="82938"/>
                </a:cubicBezTo>
                <a:cubicBezTo>
                  <a:pt x="3697419" y="66850"/>
                  <a:pt x="3681091" y="54585"/>
                  <a:pt x="3664155" y="46887"/>
                </a:cubicBezTo>
                <a:cubicBezTo>
                  <a:pt x="3652138" y="41425"/>
                  <a:pt x="3640523" y="34971"/>
                  <a:pt x="3628103" y="30500"/>
                </a:cubicBezTo>
                <a:cubicBezTo>
                  <a:pt x="3593227" y="17945"/>
                  <a:pt x="3570024" y="14195"/>
                  <a:pt x="3533058" y="10835"/>
                </a:cubicBezTo>
                <a:cubicBezTo>
                  <a:pt x="3513444" y="9052"/>
                  <a:pt x="3493729" y="8650"/>
                  <a:pt x="3474064" y="7558"/>
                </a:cubicBezTo>
                <a:lnTo>
                  <a:pt x="3310193" y="14113"/>
                </a:lnTo>
                <a:cubicBezTo>
                  <a:pt x="3290442" y="15275"/>
                  <a:pt x="3270823" y="18135"/>
                  <a:pt x="3251200" y="20667"/>
                </a:cubicBezTo>
                <a:cubicBezTo>
                  <a:pt x="3203085" y="26875"/>
                  <a:pt x="3155339" y="36303"/>
                  <a:pt x="3106993" y="40332"/>
                </a:cubicBezTo>
                <a:cubicBezTo>
                  <a:pt x="3002184" y="49066"/>
                  <a:pt x="3054622" y="45792"/>
                  <a:pt x="2949677" y="50164"/>
                </a:cubicBezTo>
                <a:cubicBezTo>
                  <a:pt x="2919088" y="53441"/>
                  <a:pt x="2888601" y="57879"/>
                  <a:pt x="2857910" y="59996"/>
                </a:cubicBezTo>
                <a:cubicBezTo>
                  <a:pt x="2825195" y="62252"/>
                  <a:pt x="2792376" y="62770"/>
                  <a:pt x="2759587" y="63274"/>
                </a:cubicBezTo>
                <a:lnTo>
                  <a:pt x="2431845" y="66551"/>
                </a:lnTo>
                <a:cubicBezTo>
                  <a:pt x="2385961" y="65459"/>
                  <a:pt x="2340040" y="65423"/>
                  <a:pt x="2294193" y="63274"/>
                </a:cubicBezTo>
                <a:cubicBezTo>
                  <a:pt x="2231753" y="60347"/>
                  <a:pt x="2224140" y="55416"/>
                  <a:pt x="2166374" y="50164"/>
                </a:cubicBezTo>
                <a:cubicBezTo>
                  <a:pt x="2136918" y="47486"/>
                  <a:pt x="2107233" y="47278"/>
                  <a:pt x="2077884" y="43609"/>
                </a:cubicBezTo>
                <a:cubicBezTo>
                  <a:pt x="1949373" y="27545"/>
                  <a:pt x="2101380" y="45447"/>
                  <a:pt x="1973006" y="33777"/>
                </a:cubicBezTo>
                <a:cubicBezTo>
                  <a:pt x="1954383" y="32084"/>
                  <a:pt x="1935913" y="28915"/>
                  <a:pt x="1917290" y="27222"/>
                </a:cubicBezTo>
                <a:cubicBezTo>
                  <a:pt x="1899848" y="25636"/>
                  <a:pt x="1882327" y="25110"/>
                  <a:pt x="1864852" y="23945"/>
                </a:cubicBezTo>
                <a:lnTo>
                  <a:pt x="1818968" y="20667"/>
                </a:lnTo>
                <a:cubicBezTo>
                  <a:pt x="1698679" y="14165"/>
                  <a:pt x="1511724" y="12100"/>
                  <a:pt x="1425677" y="10835"/>
                </a:cubicBezTo>
                <a:lnTo>
                  <a:pt x="1074993" y="7558"/>
                </a:lnTo>
                <a:cubicBezTo>
                  <a:pt x="846403" y="-4799"/>
                  <a:pt x="1000934" y="945"/>
                  <a:pt x="639097" y="4280"/>
                </a:cubicBezTo>
                <a:lnTo>
                  <a:pt x="242529" y="7558"/>
                </a:lnTo>
                <a:cubicBezTo>
                  <a:pt x="211852" y="10625"/>
                  <a:pt x="213740" y="9970"/>
                  <a:pt x="186813" y="14113"/>
                </a:cubicBezTo>
                <a:cubicBezTo>
                  <a:pt x="180245" y="15123"/>
                  <a:pt x="173760" y="16729"/>
                  <a:pt x="167148" y="17390"/>
                </a:cubicBezTo>
                <a:cubicBezTo>
                  <a:pt x="151890" y="18916"/>
                  <a:pt x="136559" y="19575"/>
                  <a:pt x="121264" y="20667"/>
                </a:cubicBezTo>
                <a:cubicBezTo>
                  <a:pt x="113617" y="21760"/>
                  <a:pt x="105897" y="22430"/>
                  <a:pt x="98322" y="23945"/>
                </a:cubicBezTo>
                <a:cubicBezTo>
                  <a:pt x="94935" y="24623"/>
                  <a:pt x="92860" y="42517"/>
                  <a:pt x="88490" y="46887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D2FEED8-FAB6-FFB0-80D1-34BDBCDCB182}"/>
              </a:ext>
            </a:extLst>
          </p:cNvPr>
          <p:cNvSpPr/>
          <p:nvPr/>
        </p:nvSpPr>
        <p:spPr>
          <a:xfrm>
            <a:off x="1678821" y="2018890"/>
            <a:ext cx="2572007" cy="2012336"/>
          </a:xfrm>
          <a:custGeom>
            <a:avLst/>
            <a:gdLst>
              <a:gd name="connsiteX0" fmla="*/ 19702 w 2572007"/>
              <a:gd name="connsiteY0" fmla="*/ 229420 h 2012336"/>
              <a:gd name="connsiteX1" fmla="*/ 22979 w 2572007"/>
              <a:gd name="connsiteY1" fmla="*/ 321187 h 2012336"/>
              <a:gd name="connsiteX2" fmla="*/ 26256 w 2572007"/>
              <a:gd name="connsiteY2" fmla="*/ 344129 h 2012336"/>
              <a:gd name="connsiteX3" fmla="*/ 32811 w 2572007"/>
              <a:gd name="connsiteY3" fmla="*/ 380181 h 2012336"/>
              <a:gd name="connsiteX4" fmla="*/ 36089 w 2572007"/>
              <a:gd name="connsiteY4" fmla="*/ 422787 h 2012336"/>
              <a:gd name="connsiteX5" fmla="*/ 42644 w 2572007"/>
              <a:gd name="connsiteY5" fmla="*/ 481781 h 2012336"/>
              <a:gd name="connsiteX6" fmla="*/ 45921 w 2572007"/>
              <a:gd name="connsiteY6" fmla="*/ 570271 h 2012336"/>
              <a:gd name="connsiteX7" fmla="*/ 42644 w 2572007"/>
              <a:gd name="connsiteY7" fmla="*/ 750529 h 2012336"/>
              <a:gd name="connsiteX8" fmla="*/ 39366 w 2572007"/>
              <a:gd name="connsiteY8" fmla="*/ 789858 h 2012336"/>
              <a:gd name="connsiteX9" fmla="*/ 32811 w 2572007"/>
              <a:gd name="connsiteY9" fmla="*/ 822633 h 2012336"/>
              <a:gd name="connsiteX10" fmla="*/ 19702 w 2572007"/>
              <a:gd name="connsiteY10" fmla="*/ 907845 h 2012336"/>
              <a:gd name="connsiteX11" fmla="*/ 6592 w 2572007"/>
              <a:gd name="connsiteY11" fmla="*/ 1009445 h 2012336"/>
              <a:gd name="connsiteX12" fmla="*/ 3314 w 2572007"/>
              <a:gd name="connsiteY12" fmla="*/ 1065162 h 2012336"/>
              <a:gd name="connsiteX13" fmla="*/ 37 w 2572007"/>
              <a:gd name="connsiteY13" fmla="*/ 1114323 h 2012336"/>
              <a:gd name="connsiteX14" fmla="*/ 9869 w 2572007"/>
              <a:gd name="connsiteY14" fmla="*/ 1245420 h 2012336"/>
              <a:gd name="connsiteX15" fmla="*/ 13147 w 2572007"/>
              <a:gd name="connsiteY15" fmla="*/ 1664929 h 2012336"/>
              <a:gd name="connsiteX16" fmla="*/ 22979 w 2572007"/>
              <a:gd name="connsiteY16" fmla="*/ 1717368 h 2012336"/>
              <a:gd name="connsiteX17" fmla="*/ 36089 w 2572007"/>
              <a:gd name="connsiteY17" fmla="*/ 1776362 h 2012336"/>
              <a:gd name="connsiteX18" fmla="*/ 75418 w 2572007"/>
              <a:gd name="connsiteY18" fmla="*/ 1881239 h 2012336"/>
              <a:gd name="connsiteX19" fmla="*/ 104914 w 2572007"/>
              <a:gd name="connsiteY19" fmla="*/ 1927123 h 2012336"/>
              <a:gd name="connsiteX20" fmla="*/ 111469 w 2572007"/>
              <a:gd name="connsiteY20" fmla="*/ 1940233 h 2012336"/>
              <a:gd name="connsiteX21" fmla="*/ 134411 w 2572007"/>
              <a:gd name="connsiteY21" fmla="*/ 1959897 h 2012336"/>
              <a:gd name="connsiteX22" fmla="*/ 154076 w 2572007"/>
              <a:gd name="connsiteY22" fmla="*/ 1966452 h 2012336"/>
              <a:gd name="connsiteX23" fmla="*/ 255676 w 2572007"/>
              <a:gd name="connsiteY23" fmla="*/ 1963175 h 2012336"/>
              <a:gd name="connsiteX24" fmla="*/ 327779 w 2572007"/>
              <a:gd name="connsiteY24" fmla="*/ 1943510 h 2012336"/>
              <a:gd name="connsiteX25" fmla="*/ 350721 w 2572007"/>
              <a:gd name="connsiteY25" fmla="*/ 1927123 h 2012336"/>
              <a:gd name="connsiteX26" fmla="*/ 376940 w 2572007"/>
              <a:gd name="connsiteY26" fmla="*/ 1914013 h 2012336"/>
              <a:gd name="connsiteX27" fmla="*/ 396605 w 2572007"/>
              <a:gd name="connsiteY27" fmla="*/ 1891071 h 2012336"/>
              <a:gd name="connsiteX28" fmla="*/ 409714 w 2572007"/>
              <a:gd name="connsiteY28" fmla="*/ 1871407 h 2012336"/>
              <a:gd name="connsiteX29" fmla="*/ 432656 w 2572007"/>
              <a:gd name="connsiteY29" fmla="*/ 1822245 h 2012336"/>
              <a:gd name="connsiteX30" fmla="*/ 455598 w 2572007"/>
              <a:gd name="connsiteY30" fmla="*/ 1733755 h 2012336"/>
              <a:gd name="connsiteX31" fmla="*/ 468708 w 2572007"/>
              <a:gd name="connsiteY31" fmla="*/ 1681316 h 2012336"/>
              <a:gd name="connsiteX32" fmla="*/ 475263 w 2572007"/>
              <a:gd name="connsiteY32" fmla="*/ 1625600 h 2012336"/>
              <a:gd name="connsiteX33" fmla="*/ 485095 w 2572007"/>
              <a:gd name="connsiteY33" fmla="*/ 1563329 h 2012336"/>
              <a:gd name="connsiteX34" fmla="*/ 501482 w 2572007"/>
              <a:gd name="connsiteY34" fmla="*/ 1432233 h 2012336"/>
              <a:gd name="connsiteX35" fmla="*/ 494927 w 2572007"/>
              <a:gd name="connsiteY35" fmla="*/ 1265084 h 2012336"/>
              <a:gd name="connsiteX36" fmla="*/ 481818 w 2572007"/>
              <a:gd name="connsiteY36" fmla="*/ 1209368 h 2012336"/>
              <a:gd name="connsiteX37" fmla="*/ 465431 w 2572007"/>
              <a:gd name="connsiteY37" fmla="*/ 1117600 h 2012336"/>
              <a:gd name="connsiteX38" fmla="*/ 455598 w 2572007"/>
              <a:gd name="connsiteY38" fmla="*/ 1071716 h 2012336"/>
              <a:gd name="connsiteX39" fmla="*/ 449044 w 2572007"/>
              <a:gd name="connsiteY39" fmla="*/ 1029110 h 2012336"/>
              <a:gd name="connsiteX40" fmla="*/ 442489 w 2572007"/>
              <a:gd name="connsiteY40" fmla="*/ 943897 h 2012336"/>
              <a:gd name="connsiteX41" fmla="*/ 435934 w 2572007"/>
              <a:gd name="connsiteY41" fmla="*/ 904568 h 2012336"/>
              <a:gd name="connsiteX42" fmla="*/ 432656 w 2572007"/>
              <a:gd name="connsiteY42" fmla="*/ 858684 h 2012336"/>
              <a:gd name="connsiteX43" fmla="*/ 422824 w 2572007"/>
              <a:gd name="connsiteY43" fmla="*/ 776749 h 2012336"/>
              <a:gd name="connsiteX44" fmla="*/ 455598 w 2572007"/>
              <a:gd name="connsiteY44" fmla="*/ 285136 h 2012336"/>
              <a:gd name="connsiteX45" fmla="*/ 475263 w 2572007"/>
              <a:gd name="connsiteY45" fmla="*/ 255639 h 2012336"/>
              <a:gd name="connsiteX46" fmla="*/ 494927 w 2572007"/>
              <a:gd name="connsiteY46" fmla="*/ 235975 h 2012336"/>
              <a:gd name="connsiteX47" fmla="*/ 517869 w 2572007"/>
              <a:gd name="connsiteY47" fmla="*/ 209755 h 2012336"/>
              <a:gd name="connsiteX48" fmla="*/ 583418 w 2572007"/>
              <a:gd name="connsiteY48" fmla="*/ 170426 h 2012336"/>
              <a:gd name="connsiteX49" fmla="*/ 645689 w 2572007"/>
              <a:gd name="connsiteY49" fmla="*/ 150762 h 2012336"/>
              <a:gd name="connsiteX50" fmla="*/ 894773 w 2572007"/>
              <a:gd name="connsiteY50" fmla="*/ 147484 h 2012336"/>
              <a:gd name="connsiteX51" fmla="*/ 989818 w 2572007"/>
              <a:gd name="connsiteY51" fmla="*/ 140929 h 2012336"/>
              <a:gd name="connsiteX52" fmla="*/ 1035702 w 2572007"/>
              <a:gd name="connsiteY52" fmla="*/ 137652 h 2012336"/>
              <a:gd name="connsiteX53" fmla="*/ 1527314 w 2572007"/>
              <a:gd name="connsiteY53" fmla="*/ 144207 h 2012336"/>
              <a:gd name="connsiteX54" fmla="*/ 1710850 w 2572007"/>
              <a:gd name="connsiteY54" fmla="*/ 150762 h 2012336"/>
              <a:gd name="connsiteX55" fmla="*/ 1812450 w 2572007"/>
              <a:gd name="connsiteY55" fmla="*/ 144207 h 2012336"/>
              <a:gd name="connsiteX56" fmla="*/ 1848502 w 2572007"/>
              <a:gd name="connsiteY56" fmla="*/ 154039 h 2012336"/>
              <a:gd name="connsiteX57" fmla="*/ 1858334 w 2572007"/>
              <a:gd name="connsiteY57" fmla="*/ 157316 h 2012336"/>
              <a:gd name="connsiteX58" fmla="*/ 1950102 w 2572007"/>
              <a:gd name="connsiteY58" fmla="*/ 163871 h 2012336"/>
              <a:gd name="connsiteX59" fmla="*/ 1969766 w 2572007"/>
              <a:gd name="connsiteY59" fmla="*/ 167149 h 2012336"/>
              <a:gd name="connsiteX60" fmla="*/ 2028760 w 2572007"/>
              <a:gd name="connsiteY60" fmla="*/ 173704 h 2012336"/>
              <a:gd name="connsiteX61" fmla="*/ 2035314 w 2572007"/>
              <a:gd name="connsiteY61" fmla="*/ 183536 h 2012336"/>
              <a:gd name="connsiteX62" fmla="*/ 2045147 w 2572007"/>
              <a:gd name="connsiteY62" fmla="*/ 193368 h 2012336"/>
              <a:gd name="connsiteX63" fmla="*/ 2058256 w 2572007"/>
              <a:gd name="connsiteY63" fmla="*/ 229420 h 2012336"/>
              <a:gd name="connsiteX64" fmla="*/ 2054979 w 2572007"/>
              <a:gd name="connsiteY64" fmla="*/ 291691 h 2012336"/>
              <a:gd name="connsiteX65" fmla="*/ 2045147 w 2572007"/>
              <a:gd name="connsiteY65" fmla="*/ 314633 h 2012336"/>
              <a:gd name="connsiteX66" fmla="*/ 2038592 w 2572007"/>
              <a:gd name="connsiteY66" fmla="*/ 340852 h 2012336"/>
              <a:gd name="connsiteX67" fmla="*/ 2035314 w 2572007"/>
              <a:gd name="connsiteY67" fmla="*/ 370349 h 2012336"/>
              <a:gd name="connsiteX68" fmla="*/ 2032037 w 2572007"/>
              <a:gd name="connsiteY68" fmla="*/ 393291 h 2012336"/>
              <a:gd name="connsiteX69" fmla="*/ 2028760 w 2572007"/>
              <a:gd name="connsiteY69" fmla="*/ 419510 h 2012336"/>
              <a:gd name="connsiteX70" fmla="*/ 2035314 w 2572007"/>
              <a:gd name="connsiteY70" fmla="*/ 603045 h 2012336"/>
              <a:gd name="connsiteX71" fmla="*/ 2038592 w 2572007"/>
              <a:gd name="connsiteY71" fmla="*/ 635820 h 2012336"/>
              <a:gd name="connsiteX72" fmla="*/ 2051702 w 2572007"/>
              <a:gd name="connsiteY72" fmla="*/ 704645 h 2012336"/>
              <a:gd name="connsiteX73" fmla="*/ 2061534 w 2572007"/>
              <a:gd name="connsiteY73" fmla="*/ 734142 h 2012336"/>
              <a:gd name="connsiteX74" fmla="*/ 2074644 w 2572007"/>
              <a:gd name="connsiteY74" fmla="*/ 802968 h 2012336"/>
              <a:gd name="connsiteX75" fmla="*/ 2081198 w 2572007"/>
              <a:gd name="connsiteY75" fmla="*/ 835742 h 2012336"/>
              <a:gd name="connsiteX76" fmla="*/ 2087753 w 2572007"/>
              <a:gd name="connsiteY76" fmla="*/ 871794 h 2012336"/>
              <a:gd name="connsiteX77" fmla="*/ 2104140 w 2572007"/>
              <a:gd name="connsiteY77" fmla="*/ 947175 h 2012336"/>
              <a:gd name="connsiteX78" fmla="*/ 2113973 w 2572007"/>
              <a:gd name="connsiteY78" fmla="*/ 999613 h 2012336"/>
              <a:gd name="connsiteX79" fmla="*/ 2110695 w 2572007"/>
              <a:gd name="connsiteY79" fmla="*/ 1107768 h 2012336"/>
              <a:gd name="connsiteX80" fmla="*/ 2104140 w 2572007"/>
              <a:gd name="connsiteY80" fmla="*/ 1133987 h 2012336"/>
              <a:gd name="connsiteX81" fmla="*/ 2094308 w 2572007"/>
              <a:gd name="connsiteY81" fmla="*/ 1183149 h 2012336"/>
              <a:gd name="connsiteX82" fmla="*/ 2091031 w 2572007"/>
              <a:gd name="connsiteY82" fmla="*/ 1209368 h 2012336"/>
              <a:gd name="connsiteX83" fmla="*/ 2074644 w 2572007"/>
              <a:gd name="connsiteY83" fmla="*/ 1261807 h 2012336"/>
              <a:gd name="connsiteX84" fmla="*/ 2068089 w 2572007"/>
              <a:gd name="connsiteY84" fmla="*/ 1294581 h 2012336"/>
              <a:gd name="connsiteX85" fmla="*/ 2058256 w 2572007"/>
              <a:gd name="connsiteY85" fmla="*/ 1399458 h 2012336"/>
              <a:gd name="connsiteX86" fmla="*/ 2054979 w 2572007"/>
              <a:gd name="connsiteY86" fmla="*/ 1432233 h 2012336"/>
              <a:gd name="connsiteX87" fmla="*/ 2051702 w 2572007"/>
              <a:gd name="connsiteY87" fmla="*/ 1465007 h 2012336"/>
              <a:gd name="connsiteX88" fmla="*/ 2041869 w 2572007"/>
              <a:gd name="connsiteY88" fmla="*/ 1615768 h 2012336"/>
              <a:gd name="connsiteX89" fmla="*/ 2035314 w 2572007"/>
              <a:gd name="connsiteY89" fmla="*/ 1694426 h 2012336"/>
              <a:gd name="connsiteX90" fmla="*/ 2032037 w 2572007"/>
              <a:gd name="connsiteY90" fmla="*/ 1737033 h 2012336"/>
              <a:gd name="connsiteX91" fmla="*/ 2038592 w 2572007"/>
              <a:gd name="connsiteY91" fmla="*/ 1841910 h 2012336"/>
              <a:gd name="connsiteX92" fmla="*/ 2041869 w 2572007"/>
              <a:gd name="connsiteY92" fmla="*/ 1864852 h 2012336"/>
              <a:gd name="connsiteX93" fmla="*/ 2058256 w 2572007"/>
              <a:gd name="connsiteY93" fmla="*/ 1894349 h 2012336"/>
              <a:gd name="connsiteX94" fmla="*/ 2064811 w 2572007"/>
              <a:gd name="connsiteY94" fmla="*/ 1907458 h 2012336"/>
              <a:gd name="connsiteX95" fmla="*/ 2071366 w 2572007"/>
              <a:gd name="connsiteY95" fmla="*/ 1923845 h 2012336"/>
              <a:gd name="connsiteX96" fmla="*/ 2107418 w 2572007"/>
              <a:gd name="connsiteY96" fmla="*/ 1969729 h 2012336"/>
              <a:gd name="connsiteX97" fmla="*/ 2136914 w 2572007"/>
              <a:gd name="connsiteY97" fmla="*/ 1989394 h 2012336"/>
              <a:gd name="connsiteX98" fmla="*/ 2166411 w 2572007"/>
              <a:gd name="connsiteY98" fmla="*/ 2005781 h 2012336"/>
              <a:gd name="connsiteX99" fmla="*/ 2202463 w 2572007"/>
              <a:gd name="connsiteY99" fmla="*/ 2012336 h 2012336"/>
              <a:gd name="connsiteX100" fmla="*/ 2317173 w 2572007"/>
              <a:gd name="connsiteY100" fmla="*/ 1995949 h 2012336"/>
              <a:gd name="connsiteX101" fmla="*/ 2363056 w 2572007"/>
              <a:gd name="connsiteY101" fmla="*/ 1976284 h 2012336"/>
              <a:gd name="connsiteX102" fmla="*/ 2438437 w 2572007"/>
              <a:gd name="connsiteY102" fmla="*/ 1927123 h 2012336"/>
              <a:gd name="connsiteX103" fmla="*/ 2490876 w 2572007"/>
              <a:gd name="connsiteY103" fmla="*/ 1848465 h 2012336"/>
              <a:gd name="connsiteX104" fmla="*/ 2517095 w 2572007"/>
              <a:gd name="connsiteY104" fmla="*/ 1779639 h 2012336"/>
              <a:gd name="connsiteX105" fmla="*/ 2562979 w 2572007"/>
              <a:gd name="connsiteY105" fmla="*/ 1560052 h 2012336"/>
              <a:gd name="connsiteX106" fmla="*/ 2566256 w 2572007"/>
              <a:gd name="connsiteY106" fmla="*/ 1078271 h 2012336"/>
              <a:gd name="connsiteX107" fmla="*/ 2553147 w 2572007"/>
              <a:gd name="connsiteY107" fmla="*/ 911123 h 2012336"/>
              <a:gd name="connsiteX108" fmla="*/ 2549869 w 2572007"/>
              <a:gd name="connsiteY108" fmla="*/ 839020 h 2012336"/>
              <a:gd name="connsiteX109" fmla="*/ 2536760 w 2572007"/>
              <a:gd name="connsiteY109" fmla="*/ 694813 h 2012336"/>
              <a:gd name="connsiteX110" fmla="*/ 2533482 w 2572007"/>
              <a:gd name="connsiteY110" fmla="*/ 514555 h 2012336"/>
              <a:gd name="connsiteX111" fmla="*/ 2523650 w 2572007"/>
              <a:gd name="connsiteY111" fmla="*/ 419510 h 2012336"/>
              <a:gd name="connsiteX112" fmla="*/ 2477766 w 2572007"/>
              <a:gd name="connsiteY112" fmla="*/ 285136 h 2012336"/>
              <a:gd name="connsiteX113" fmla="*/ 2444992 w 2572007"/>
              <a:gd name="connsiteY113" fmla="*/ 203200 h 2012336"/>
              <a:gd name="connsiteX114" fmla="*/ 2399108 w 2572007"/>
              <a:gd name="connsiteY114" fmla="*/ 134375 h 2012336"/>
              <a:gd name="connsiteX115" fmla="*/ 2353224 w 2572007"/>
              <a:gd name="connsiteY115" fmla="*/ 101600 h 2012336"/>
              <a:gd name="connsiteX116" fmla="*/ 2323727 w 2572007"/>
              <a:gd name="connsiteY116" fmla="*/ 88491 h 2012336"/>
              <a:gd name="connsiteX117" fmla="*/ 2218850 w 2572007"/>
              <a:gd name="connsiteY117" fmla="*/ 75381 h 2012336"/>
              <a:gd name="connsiteX118" fmla="*/ 2100863 w 2572007"/>
              <a:gd name="connsiteY118" fmla="*/ 55716 h 2012336"/>
              <a:gd name="connsiteX119" fmla="*/ 2009095 w 2572007"/>
              <a:gd name="connsiteY119" fmla="*/ 49162 h 2012336"/>
              <a:gd name="connsiteX120" fmla="*/ 1868166 w 2572007"/>
              <a:gd name="connsiteY120" fmla="*/ 36052 h 2012336"/>
              <a:gd name="connsiteX121" fmla="*/ 1796063 w 2572007"/>
              <a:gd name="connsiteY121" fmla="*/ 29497 h 2012336"/>
              <a:gd name="connsiteX122" fmla="*/ 1730514 w 2572007"/>
              <a:gd name="connsiteY122" fmla="*/ 26220 h 2012336"/>
              <a:gd name="connsiteX123" fmla="*/ 1658411 w 2572007"/>
              <a:gd name="connsiteY123" fmla="*/ 19665 h 2012336"/>
              <a:gd name="connsiteX124" fmla="*/ 1487985 w 2572007"/>
              <a:gd name="connsiteY124" fmla="*/ 9833 h 2012336"/>
              <a:gd name="connsiteX125" fmla="*/ 1428992 w 2572007"/>
              <a:gd name="connsiteY125" fmla="*/ 6555 h 2012336"/>
              <a:gd name="connsiteX126" fmla="*/ 1369998 w 2572007"/>
              <a:gd name="connsiteY126" fmla="*/ 0 h 2012336"/>
              <a:gd name="connsiteX127" fmla="*/ 989818 w 2572007"/>
              <a:gd name="connsiteY127" fmla="*/ 6555 h 2012336"/>
              <a:gd name="connsiteX128" fmla="*/ 904605 w 2572007"/>
              <a:gd name="connsiteY128" fmla="*/ 13110 h 2012336"/>
              <a:gd name="connsiteX129" fmla="*/ 770231 w 2572007"/>
              <a:gd name="connsiteY129" fmla="*/ 26220 h 2012336"/>
              <a:gd name="connsiteX130" fmla="*/ 707960 w 2572007"/>
              <a:gd name="connsiteY130" fmla="*/ 36052 h 2012336"/>
              <a:gd name="connsiteX131" fmla="*/ 553921 w 2572007"/>
              <a:gd name="connsiteY131" fmla="*/ 45884 h 2012336"/>
              <a:gd name="connsiteX132" fmla="*/ 501482 w 2572007"/>
              <a:gd name="connsiteY132" fmla="*/ 52439 h 2012336"/>
              <a:gd name="connsiteX133" fmla="*/ 439211 w 2572007"/>
              <a:gd name="connsiteY133" fmla="*/ 58994 h 2012336"/>
              <a:gd name="connsiteX134" fmla="*/ 275340 w 2572007"/>
              <a:gd name="connsiteY134" fmla="*/ 78658 h 2012336"/>
              <a:gd name="connsiteX135" fmla="*/ 203237 w 2572007"/>
              <a:gd name="connsiteY135" fmla="*/ 91768 h 2012336"/>
              <a:gd name="connsiteX136" fmla="*/ 144244 w 2572007"/>
              <a:gd name="connsiteY136" fmla="*/ 114710 h 2012336"/>
              <a:gd name="connsiteX137" fmla="*/ 121302 w 2572007"/>
              <a:gd name="connsiteY137" fmla="*/ 127820 h 2012336"/>
              <a:gd name="connsiteX138" fmla="*/ 101637 w 2572007"/>
              <a:gd name="connsiteY138" fmla="*/ 137652 h 2012336"/>
              <a:gd name="connsiteX139" fmla="*/ 88527 w 2572007"/>
              <a:gd name="connsiteY139" fmla="*/ 147484 h 2012336"/>
              <a:gd name="connsiteX140" fmla="*/ 75418 w 2572007"/>
              <a:gd name="connsiteY140" fmla="*/ 154039 h 2012336"/>
              <a:gd name="connsiteX141" fmla="*/ 45921 w 2572007"/>
              <a:gd name="connsiteY141" fmla="*/ 180258 h 2012336"/>
              <a:gd name="connsiteX142" fmla="*/ 39366 w 2572007"/>
              <a:gd name="connsiteY142" fmla="*/ 193368 h 2012336"/>
              <a:gd name="connsiteX143" fmla="*/ 36089 w 2572007"/>
              <a:gd name="connsiteY143" fmla="*/ 203200 h 2012336"/>
              <a:gd name="connsiteX144" fmla="*/ 19702 w 2572007"/>
              <a:gd name="connsiteY144" fmla="*/ 229420 h 20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572007" h="2012336">
                <a:moveTo>
                  <a:pt x="19702" y="229420"/>
                </a:moveTo>
                <a:cubicBezTo>
                  <a:pt x="17517" y="249085"/>
                  <a:pt x="21233" y="290628"/>
                  <a:pt x="22979" y="321187"/>
                </a:cubicBezTo>
                <a:cubicBezTo>
                  <a:pt x="23420" y="328899"/>
                  <a:pt x="25081" y="336494"/>
                  <a:pt x="26256" y="344129"/>
                </a:cubicBezTo>
                <a:cubicBezTo>
                  <a:pt x="29049" y="362283"/>
                  <a:pt x="29405" y="363150"/>
                  <a:pt x="32811" y="380181"/>
                </a:cubicBezTo>
                <a:cubicBezTo>
                  <a:pt x="33904" y="394383"/>
                  <a:pt x="34717" y="408609"/>
                  <a:pt x="36089" y="422787"/>
                </a:cubicBezTo>
                <a:cubicBezTo>
                  <a:pt x="37995" y="442481"/>
                  <a:pt x="41328" y="462039"/>
                  <a:pt x="42644" y="481781"/>
                </a:cubicBezTo>
                <a:cubicBezTo>
                  <a:pt x="44607" y="511233"/>
                  <a:pt x="44829" y="540774"/>
                  <a:pt x="45921" y="570271"/>
                </a:cubicBezTo>
                <a:cubicBezTo>
                  <a:pt x="44829" y="630357"/>
                  <a:pt x="44437" y="690460"/>
                  <a:pt x="42644" y="750529"/>
                </a:cubicBezTo>
                <a:cubicBezTo>
                  <a:pt x="42251" y="763678"/>
                  <a:pt x="41144" y="776824"/>
                  <a:pt x="39366" y="789858"/>
                </a:cubicBezTo>
                <a:cubicBezTo>
                  <a:pt x="37861" y="800897"/>
                  <a:pt x="34996" y="811708"/>
                  <a:pt x="32811" y="822633"/>
                </a:cubicBezTo>
                <a:cubicBezTo>
                  <a:pt x="24897" y="909697"/>
                  <a:pt x="36227" y="799251"/>
                  <a:pt x="19702" y="907845"/>
                </a:cubicBezTo>
                <a:cubicBezTo>
                  <a:pt x="14565" y="941604"/>
                  <a:pt x="6592" y="1009445"/>
                  <a:pt x="6592" y="1009445"/>
                </a:cubicBezTo>
                <a:cubicBezTo>
                  <a:pt x="5499" y="1028017"/>
                  <a:pt x="4475" y="1046594"/>
                  <a:pt x="3314" y="1065162"/>
                </a:cubicBezTo>
                <a:cubicBezTo>
                  <a:pt x="2290" y="1081553"/>
                  <a:pt x="-345" y="1097904"/>
                  <a:pt x="37" y="1114323"/>
                </a:cubicBezTo>
                <a:cubicBezTo>
                  <a:pt x="520" y="1135091"/>
                  <a:pt x="7052" y="1211614"/>
                  <a:pt x="9869" y="1245420"/>
                </a:cubicBezTo>
                <a:cubicBezTo>
                  <a:pt x="10962" y="1385256"/>
                  <a:pt x="11091" y="1525104"/>
                  <a:pt x="13147" y="1664929"/>
                </a:cubicBezTo>
                <a:cubicBezTo>
                  <a:pt x="13445" y="1685170"/>
                  <a:pt x="18478" y="1697862"/>
                  <a:pt x="22979" y="1717368"/>
                </a:cubicBezTo>
                <a:cubicBezTo>
                  <a:pt x="27509" y="1736996"/>
                  <a:pt x="29719" y="1757251"/>
                  <a:pt x="36089" y="1776362"/>
                </a:cubicBezTo>
                <a:cubicBezTo>
                  <a:pt x="47353" y="1810155"/>
                  <a:pt x="60629" y="1851662"/>
                  <a:pt x="75418" y="1881239"/>
                </a:cubicBezTo>
                <a:cubicBezTo>
                  <a:pt x="116060" y="1962522"/>
                  <a:pt x="72295" y="1883629"/>
                  <a:pt x="104914" y="1927123"/>
                </a:cubicBezTo>
                <a:cubicBezTo>
                  <a:pt x="107845" y="1931032"/>
                  <a:pt x="108629" y="1936257"/>
                  <a:pt x="111469" y="1940233"/>
                </a:cubicBezTo>
                <a:cubicBezTo>
                  <a:pt x="115112" y="1945333"/>
                  <a:pt x="129440" y="1957412"/>
                  <a:pt x="134411" y="1959897"/>
                </a:cubicBezTo>
                <a:cubicBezTo>
                  <a:pt x="140591" y="1962987"/>
                  <a:pt x="147521" y="1964267"/>
                  <a:pt x="154076" y="1966452"/>
                </a:cubicBezTo>
                <a:cubicBezTo>
                  <a:pt x="187943" y="1965360"/>
                  <a:pt x="221937" y="1966314"/>
                  <a:pt x="255676" y="1963175"/>
                </a:cubicBezTo>
                <a:cubicBezTo>
                  <a:pt x="267844" y="1962043"/>
                  <a:pt x="314326" y="1947546"/>
                  <a:pt x="327779" y="1943510"/>
                </a:cubicBezTo>
                <a:cubicBezTo>
                  <a:pt x="335426" y="1938048"/>
                  <a:pt x="342662" y="1931958"/>
                  <a:pt x="350721" y="1927123"/>
                </a:cubicBezTo>
                <a:cubicBezTo>
                  <a:pt x="359100" y="1922096"/>
                  <a:pt x="369257" y="1920050"/>
                  <a:pt x="376940" y="1914013"/>
                </a:cubicBezTo>
                <a:cubicBezTo>
                  <a:pt x="384860" y="1907790"/>
                  <a:pt x="390464" y="1899054"/>
                  <a:pt x="396605" y="1891071"/>
                </a:cubicBezTo>
                <a:cubicBezTo>
                  <a:pt x="401408" y="1884827"/>
                  <a:pt x="405585" y="1878116"/>
                  <a:pt x="409714" y="1871407"/>
                </a:cubicBezTo>
                <a:cubicBezTo>
                  <a:pt x="420853" y="1853306"/>
                  <a:pt x="426728" y="1842994"/>
                  <a:pt x="432656" y="1822245"/>
                </a:cubicBezTo>
                <a:cubicBezTo>
                  <a:pt x="441027" y="1792946"/>
                  <a:pt x="448046" y="1763276"/>
                  <a:pt x="455598" y="1733755"/>
                </a:cubicBezTo>
                <a:cubicBezTo>
                  <a:pt x="460063" y="1716299"/>
                  <a:pt x="468708" y="1681316"/>
                  <a:pt x="468708" y="1681316"/>
                </a:cubicBezTo>
                <a:cubicBezTo>
                  <a:pt x="470893" y="1662744"/>
                  <a:pt x="472690" y="1644122"/>
                  <a:pt x="475263" y="1625600"/>
                </a:cubicBezTo>
                <a:cubicBezTo>
                  <a:pt x="478154" y="1604786"/>
                  <a:pt x="482489" y="1584181"/>
                  <a:pt x="485095" y="1563329"/>
                </a:cubicBezTo>
                <a:cubicBezTo>
                  <a:pt x="506463" y="1392386"/>
                  <a:pt x="476365" y="1591309"/>
                  <a:pt x="501482" y="1432233"/>
                </a:cubicBezTo>
                <a:cubicBezTo>
                  <a:pt x="505996" y="1355500"/>
                  <a:pt x="508307" y="1362563"/>
                  <a:pt x="494927" y="1265084"/>
                </a:cubicBezTo>
                <a:cubicBezTo>
                  <a:pt x="492333" y="1246182"/>
                  <a:pt x="485895" y="1228006"/>
                  <a:pt x="481818" y="1209368"/>
                </a:cubicBezTo>
                <a:cubicBezTo>
                  <a:pt x="461653" y="1117185"/>
                  <a:pt x="480987" y="1201601"/>
                  <a:pt x="465431" y="1117600"/>
                </a:cubicBezTo>
                <a:cubicBezTo>
                  <a:pt x="462583" y="1102220"/>
                  <a:pt x="458446" y="1087096"/>
                  <a:pt x="455598" y="1071716"/>
                </a:cubicBezTo>
                <a:cubicBezTo>
                  <a:pt x="452982" y="1057587"/>
                  <a:pt x="450510" y="1043404"/>
                  <a:pt x="449044" y="1029110"/>
                </a:cubicBezTo>
                <a:cubicBezTo>
                  <a:pt x="446138" y="1000770"/>
                  <a:pt x="447173" y="971998"/>
                  <a:pt x="442489" y="943897"/>
                </a:cubicBezTo>
                <a:lnTo>
                  <a:pt x="435934" y="904568"/>
                </a:lnTo>
                <a:cubicBezTo>
                  <a:pt x="434841" y="889273"/>
                  <a:pt x="434414" y="873917"/>
                  <a:pt x="432656" y="858684"/>
                </a:cubicBezTo>
                <a:cubicBezTo>
                  <a:pt x="418284" y="734125"/>
                  <a:pt x="432991" y="908893"/>
                  <a:pt x="422824" y="776749"/>
                </a:cubicBezTo>
                <a:cubicBezTo>
                  <a:pt x="425079" y="627942"/>
                  <a:pt x="371709" y="430034"/>
                  <a:pt x="455598" y="285136"/>
                </a:cubicBezTo>
                <a:cubicBezTo>
                  <a:pt x="461519" y="274909"/>
                  <a:pt x="467881" y="264867"/>
                  <a:pt x="475263" y="255639"/>
                </a:cubicBezTo>
                <a:cubicBezTo>
                  <a:pt x="481054" y="248401"/>
                  <a:pt x="488619" y="242768"/>
                  <a:pt x="494927" y="235975"/>
                </a:cubicBezTo>
                <a:cubicBezTo>
                  <a:pt x="502829" y="227465"/>
                  <a:pt x="509397" y="217698"/>
                  <a:pt x="517869" y="209755"/>
                </a:cubicBezTo>
                <a:cubicBezTo>
                  <a:pt x="545885" y="183489"/>
                  <a:pt x="548638" y="186901"/>
                  <a:pt x="583418" y="170426"/>
                </a:cubicBezTo>
                <a:cubicBezTo>
                  <a:pt x="610536" y="157581"/>
                  <a:pt x="612556" y="151904"/>
                  <a:pt x="645689" y="150762"/>
                </a:cubicBezTo>
                <a:cubicBezTo>
                  <a:pt x="728675" y="147900"/>
                  <a:pt x="811745" y="148577"/>
                  <a:pt x="894773" y="147484"/>
                </a:cubicBezTo>
                <a:lnTo>
                  <a:pt x="989818" y="140929"/>
                </a:lnTo>
                <a:lnTo>
                  <a:pt x="1035702" y="137652"/>
                </a:lnTo>
                <a:cubicBezTo>
                  <a:pt x="1293207" y="139911"/>
                  <a:pt x="1333939" y="137901"/>
                  <a:pt x="1527314" y="144207"/>
                </a:cubicBezTo>
                <a:lnTo>
                  <a:pt x="1710850" y="150762"/>
                </a:lnTo>
                <a:cubicBezTo>
                  <a:pt x="1744717" y="148577"/>
                  <a:pt x="1778526" y="145150"/>
                  <a:pt x="1812450" y="144207"/>
                </a:cubicBezTo>
                <a:cubicBezTo>
                  <a:pt x="1821004" y="143969"/>
                  <a:pt x="1841673" y="151763"/>
                  <a:pt x="1848502" y="154039"/>
                </a:cubicBezTo>
                <a:cubicBezTo>
                  <a:pt x="1851779" y="155131"/>
                  <a:pt x="1854888" y="157070"/>
                  <a:pt x="1858334" y="157316"/>
                </a:cubicBezTo>
                <a:lnTo>
                  <a:pt x="1950102" y="163871"/>
                </a:lnTo>
                <a:cubicBezTo>
                  <a:pt x="1956657" y="164964"/>
                  <a:pt x="1963166" y="166373"/>
                  <a:pt x="1969766" y="167149"/>
                </a:cubicBezTo>
                <a:cubicBezTo>
                  <a:pt x="2059895" y="177753"/>
                  <a:pt x="1964178" y="164476"/>
                  <a:pt x="2028760" y="173704"/>
                </a:cubicBezTo>
                <a:cubicBezTo>
                  <a:pt x="2030945" y="176981"/>
                  <a:pt x="2032792" y="180510"/>
                  <a:pt x="2035314" y="183536"/>
                </a:cubicBezTo>
                <a:cubicBezTo>
                  <a:pt x="2038281" y="187097"/>
                  <a:pt x="2042690" y="189438"/>
                  <a:pt x="2045147" y="193368"/>
                </a:cubicBezTo>
                <a:cubicBezTo>
                  <a:pt x="2048407" y="198583"/>
                  <a:pt x="2056726" y="224829"/>
                  <a:pt x="2058256" y="229420"/>
                </a:cubicBezTo>
                <a:cubicBezTo>
                  <a:pt x="2057164" y="250177"/>
                  <a:pt x="2058139" y="271147"/>
                  <a:pt x="2054979" y="291691"/>
                </a:cubicBezTo>
                <a:cubicBezTo>
                  <a:pt x="2053714" y="299914"/>
                  <a:pt x="2047778" y="306740"/>
                  <a:pt x="2045147" y="314633"/>
                </a:cubicBezTo>
                <a:cubicBezTo>
                  <a:pt x="2042298" y="323179"/>
                  <a:pt x="2040777" y="332112"/>
                  <a:pt x="2038592" y="340852"/>
                </a:cubicBezTo>
                <a:cubicBezTo>
                  <a:pt x="2037499" y="350684"/>
                  <a:pt x="2036541" y="360533"/>
                  <a:pt x="2035314" y="370349"/>
                </a:cubicBezTo>
                <a:cubicBezTo>
                  <a:pt x="2034356" y="378014"/>
                  <a:pt x="2033058" y="385634"/>
                  <a:pt x="2032037" y="393291"/>
                </a:cubicBezTo>
                <a:cubicBezTo>
                  <a:pt x="2030873" y="402021"/>
                  <a:pt x="2029852" y="410770"/>
                  <a:pt x="2028760" y="419510"/>
                </a:cubicBezTo>
                <a:cubicBezTo>
                  <a:pt x="2030945" y="480688"/>
                  <a:pt x="2032534" y="541891"/>
                  <a:pt x="2035314" y="603045"/>
                </a:cubicBezTo>
                <a:cubicBezTo>
                  <a:pt x="2035813" y="614013"/>
                  <a:pt x="2036844" y="624981"/>
                  <a:pt x="2038592" y="635820"/>
                </a:cubicBezTo>
                <a:cubicBezTo>
                  <a:pt x="2042311" y="658876"/>
                  <a:pt x="2044317" y="682489"/>
                  <a:pt x="2051702" y="704645"/>
                </a:cubicBezTo>
                <a:cubicBezTo>
                  <a:pt x="2054979" y="714477"/>
                  <a:pt x="2059179" y="724049"/>
                  <a:pt x="2061534" y="734142"/>
                </a:cubicBezTo>
                <a:cubicBezTo>
                  <a:pt x="2066841" y="756886"/>
                  <a:pt x="2070206" y="780039"/>
                  <a:pt x="2074644" y="802968"/>
                </a:cubicBezTo>
                <a:cubicBezTo>
                  <a:pt x="2076761" y="813906"/>
                  <a:pt x="2079114" y="824798"/>
                  <a:pt x="2081198" y="835742"/>
                </a:cubicBezTo>
                <a:cubicBezTo>
                  <a:pt x="2083483" y="847741"/>
                  <a:pt x="2084791" y="859944"/>
                  <a:pt x="2087753" y="871794"/>
                </a:cubicBezTo>
                <a:cubicBezTo>
                  <a:pt x="2110477" y="962693"/>
                  <a:pt x="2086192" y="861925"/>
                  <a:pt x="2104140" y="947175"/>
                </a:cubicBezTo>
                <a:cubicBezTo>
                  <a:pt x="2114838" y="997989"/>
                  <a:pt x="2107616" y="948763"/>
                  <a:pt x="2113973" y="999613"/>
                </a:cubicBezTo>
                <a:cubicBezTo>
                  <a:pt x="2112880" y="1035665"/>
                  <a:pt x="2113327" y="1071796"/>
                  <a:pt x="2110695" y="1107768"/>
                </a:cubicBezTo>
                <a:cubicBezTo>
                  <a:pt x="2110038" y="1116753"/>
                  <a:pt x="2105800" y="1125133"/>
                  <a:pt x="2104140" y="1133987"/>
                </a:cubicBezTo>
                <a:cubicBezTo>
                  <a:pt x="2093674" y="1189808"/>
                  <a:pt x="2108884" y="1132135"/>
                  <a:pt x="2094308" y="1183149"/>
                </a:cubicBezTo>
                <a:cubicBezTo>
                  <a:pt x="2093216" y="1191889"/>
                  <a:pt x="2092758" y="1200731"/>
                  <a:pt x="2091031" y="1209368"/>
                </a:cubicBezTo>
                <a:cubicBezTo>
                  <a:pt x="2087067" y="1229190"/>
                  <a:pt x="2079905" y="1241816"/>
                  <a:pt x="2074644" y="1261807"/>
                </a:cubicBezTo>
                <a:cubicBezTo>
                  <a:pt x="2071809" y="1272581"/>
                  <a:pt x="2070274" y="1283656"/>
                  <a:pt x="2068089" y="1294581"/>
                </a:cubicBezTo>
                <a:cubicBezTo>
                  <a:pt x="2062986" y="1355810"/>
                  <a:pt x="2066122" y="1320791"/>
                  <a:pt x="2058256" y="1399458"/>
                </a:cubicBezTo>
                <a:lnTo>
                  <a:pt x="2054979" y="1432233"/>
                </a:lnTo>
                <a:lnTo>
                  <a:pt x="2051702" y="1465007"/>
                </a:lnTo>
                <a:cubicBezTo>
                  <a:pt x="2047135" y="1570036"/>
                  <a:pt x="2050797" y="1510867"/>
                  <a:pt x="2041869" y="1615768"/>
                </a:cubicBezTo>
                <a:cubicBezTo>
                  <a:pt x="2039638" y="1641983"/>
                  <a:pt x="2037440" y="1668202"/>
                  <a:pt x="2035314" y="1694426"/>
                </a:cubicBezTo>
                <a:cubicBezTo>
                  <a:pt x="2034163" y="1708624"/>
                  <a:pt x="2032037" y="1737033"/>
                  <a:pt x="2032037" y="1737033"/>
                </a:cubicBezTo>
                <a:cubicBezTo>
                  <a:pt x="2035092" y="1810371"/>
                  <a:pt x="2032256" y="1794391"/>
                  <a:pt x="2038592" y="1841910"/>
                </a:cubicBezTo>
                <a:cubicBezTo>
                  <a:pt x="2039613" y="1849567"/>
                  <a:pt x="2039995" y="1857358"/>
                  <a:pt x="2041869" y="1864852"/>
                </a:cubicBezTo>
                <a:cubicBezTo>
                  <a:pt x="2046686" y="1884120"/>
                  <a:pt x="2048392" y="1878566"/>
                  <a:pt x="2058256" y="1894349"/>
                </a:cubicBezTo>
                <a:cubicBezTo>
                  <a:pt x="2060845" y="1898492"/>
                  <a:pt x="2062827" y="1902994"/>
                  <a:pt x="2064811" y="1907458"/>
                </a:cubicBezTo>
                <a:cubicBezTo>
                  <a:pt x="2067200" y="1912834"/>
                  <a:pt x="2068283" y="1918835"/>
                  <a:pt x="2071366" y="1923845"/>
                </a:cubicBezTo>
                <a:cubicBezTo>
                  <a:pt x="2071947" y="1924790"/>
                  <a:pt x="2102939" y="1966743"/>
                  <a:pt x="2107418" y="1969729"/>
                </a:cubicBezTo>
                <a:cubicBezTo>
                  <a:pt x="2117250" y="1976284"/>
                  <a:pt x="2126831" y="1983232"/>
                  <a:pt x="2136914" y="1989394"/>
                </a:cubicBezTo>
                <a:cubicBezTo>
                  <a:pt x="2146511" y="1995259"/>
                  <a:pt x="2155795" y="2002065"/>
                  <a:pt x="2166411" y="2005781"/>
                </a:cubicBezTo>
                <a:cubicBezTo>
                  <a:pt x="2177940" y="2009816"/>
                  <a:pt x="2190446" y="2010151"/>
                  <a:pt x="2202463" y="2012336"/>
                </a:cubicBezTo>
                <a:cubicBezTo>
                  <a:pt x="2240700" y="2006874"/>
                  <a:pt x="2279486" y="2004409"/>
                  <a:pt x="2317173" y="1995949"/>
                </a:cubicBezTo>
                <a:cubicBezTo>
                  <a:pt x="2333409" y="1992304"/>
                  <a:pt x="2348284" y="1983944"/>
                  <a:pt x="2363056" y="1976284"/>
                </a:cubicBezTo>
                <a:cubicBezTo>
                  <a:pt x="2371520" y="1971895"/>
                  <a:pt x="2428386" y="1936583"/>
                  <a:pt x="2438437" y="1927123"/>
                </a:cubicBezTo>
                <a:cubicBezTo>
                  <a:pt x="2453985" y="1912489"/>
                  <a:pt x="2484314" y="1862360"/>
                  <a:pt x="2490876" y="1848465"/>
                </a:cubicBezTo>
                <a:cubicBezTo>
                  <a:pt x="2501359" y="1826265"/>
                  <a:pt x="2510121" y="1803178"/>
                  <a:pt x="2517095" y="1779639"/>
                </a:cubicBezTo>
                <a:cubicBezTo>
                  <a:pt x="2540710" y="1699937"/>
                  <a:pt x="2548550" y="1641814"/>
                  <a:pt x="2562979" y="1560052"/>
                </a:cubicBezTo>
                <a:cubicBezTo>
                  <a:pt x="2577196" y="1339690"/>
                  <a:pt x="2571683" y="1463608"/>
                  <a:pt x="2566256" y="1078271"/>
                </a:cubicBezTo>
                <a:cubicBezTo>
                  <a:pt x="2565034" y="991504"/>
                  <a:pt x="2563354" y="996185"/>
                  <a:pt x="2553147" y="911123"/>
                </a:cubicBezTo>
                <a:cubicBezTo>
                  <a:pt x="2552054" y="887089"/>
                  <a:pt x="2551686" y="863010"/>
                  <a:pt x="2549869" y="839020"/>
                </a:cubicBezTo>
                <a:cubicBezTo>
                  <a:pt x="2546223" y="790891"/>
                  <a:pt x="2536760" y="694813"/>
                  <a:pt x="2536760" y="694813"/>
                </a:cubicBezTo>
                <a:cubicBezTo>
                  <a:pt x="2535667" y="634727"/>
                  <a:pt x="2535198" y="574626"/>
                  <a:pt x="2533482" y="514555"/>
                </a:cubicBezTo>
                <a:cubicBezTo>
                  <a:pt x="2532849" y="492397"/>
                  <a:pt x="2529074" y="441748"/>
                  <a:pt x="2523650" y="419510"/>
                </a:cubicBezTo>
                <a:cubicBezTo>
                  <a:pt x="2502515" y="332857"/>
                  <a:pt x="2504243" y="349673"/>
                  <a:pt x="2477766" y="285136"/>
                </a:cubicBezTo>
                <a:cubicBezTo>
                  <a:pt x="2466601" y="257921"/>
                  <a:pt x="2459814" y="228609"/>
                  <a:pt x="2444992" y="203200"/>
                </a:cubicBezTo>
                <a:cubicBezTo>
                  <a:pt x="2428875" y="175570"/>
                  <a:pt x="2420616" y="157419"/>
                  <a:pt x="2399108" y="134375"/>
                </a:cubicBezTo>
                <a:cubicBezTo>
                  <a:pt x="2385119" y="119387"/>
                  <a:pt x="2371234" y="110605"/>
                  <a:pt x="2353224" y="101600"/>
                </a:cubicBezTo>
                <a:cubicBezTo>
                  <a:pt x="2343600" y="96788"/>
                  <a:pt x="2334165" y="91101"/>
                  <a:pt x="2323727" y="88491"/>
                </a:cubicBezTo>
                <a:cubicBezTo>
                  <a:pt x="2314293" y="86133"/>
                  <a:pt x="2225081" y="76325"/>
                  <a:pt x="2218850" y="75381"/>
                </a:cubicBezTo>
                <a:cubicBezTo>
                  <a:pt x="2153142" y="65425"/>
                  <a:pt x="2173506" y="63283"/>
                  <a:pt x="2100863" y="55716"/>
                </a:cubicBezTo>
                <a:cubicBezTo>
                  <a:pt x="2070361" y="52539"/>
                  <a:pt x="2039653" y="51744"/>
                  <a:pt x="2009095" y="49162"/>
                </a:cubicBezTo>
                <a:lnTo>
                  <a:pt x="1868166" y="36052"/>
                </a:lnTo>
                <a:cubicBezTo>
                  <a:pt x="1844135" y="33834"/>
                  <a:pt x="1820166" y="30702"/>
                  <a:pt x="1796063" y="29497"/>
                </a:cubicBezTo>
                <a:cubicBezTo>
                  <a:pt x="1774213" y="28405"/>
                  <a:pt x="1752335" y="27779"/>
                  <a:pt x="1730514" y="26220"/>
                </a:cubicBezTo>
                <a:cubicBezTo>
                  <a:pt x="1706442" y="24501"/>
                  <a:pt x="1682490" y="21292"/>
                  <a:pt x="1658411" y="19665"/>
                </a:cubicBezTo>
                <a:lnTo>
                  <a:pt x="1487985" y="9833"/>
                </a:lnTo>
                <a:cubicBezTo>
                  <a:pt x="1468322" y="8709"/>
                  <a:pt x="1448566" y="8730"/>
                  <a:pt x="1428992" y="6555"/>
                </a:cubicBezTo>
                <a:lnTo>
                  <a:pt x="1369998" y="0"/>
                </a:lnTo>
                <a:lnTo>
                  <a:pt x="989818" y="6555"/>
                </a:lnTo>
                <a:cubicBezTo>
                  <a:pt x="961341" y="7357"/>
                  <a:pt x="932999" y="10792"/>
                  <a:pt x="904605" y="13110"/>
                </a:cubicBezTo>
                <a:cubicBezTo>
                  <a:pt x="867086" y="16173"/>
                  <a:pt x="809128" y="20964"/>
                  <a:pt x="770231" y="26220"/>
                </a:cubicBezTo>
                <a:cubicBezTo>
                  <a:pt x="749406" y="29034"/>
                  <a:pt x="728861" y="33875"/>
                  <a:pt x="707960" y="36052"/>
                </a:cubicBezTo>
                <a:cubicBezTo>
                  <a:pt x="676306" y="39349"/>
                  <a:pt x="593124" y="43706"/>
                  <a:pt x="553921" y="45884"/>
                </a:cubicBezTo>
                <a:lnTo>
                  <a:pt x="501482" y="52439"/>
                </a:lnTo>
                <a:lnTo>
                  <a:pt x="439211" y="58994"/>
                </a:lnTo>
                <a:cubicBezTo>
                  <a:pt x="275301" y="79483"/>
                  <a:pt x="368579" y="71487"/>
                  <a:pt x="275340" y="78658"/>
                </a:cubicBezTo>
                <a:cubicBezTo>
                  <a:pt x="260786" y="81084"/>
                  <a:pt x="219063" y="87603"/>
                  <a:pt x="203237" y="91768"/>
                </a:cubicBezTo>
                <a:cubicBezTo>
                  <a:pt x="184098" y="96805"/>
                  <a:pt x="161862" y="105901"/>
                  <a:pt x="144244" y="114710"/>
                </a:cubicBezTo>
                <a:cubicBezTo>
                  <a:pt x="136366" y="118649"/>
                  <a:pt x="129057" y="123644"/>
                  <a:pt x="121302" y="127820"/>
                </a:cubicBezTo>
                <a:cubicBezTo>
                  <a:pt x="114849" y="131294"/>
                  <a:pt x="107921" y="133882"/>
                  <a:pt x="101637" y="137652"/>
                </a:cubicBezTo>
                <a:cubicBezTo>
                  <a:pt x="96953" y="140462"/>
                  <a:pt x="93159" y="144589"/>
                  <a:pt x="88527" y="147484"/>
                </a:cubicBezTo>
                <a:cubicBezTo>
                  <a:pt x="84384" y="150073"/>
                  <a:pt x="79660" y="151615"/>
                  <a:pt x="75418" y="154039"/>
                </a:cubicBezTo>
                <a:cubicBezTo>
                  <a:pt x="65719" y="159581"/>
                  <a:pt x="49904" y="172291"/>
                  <a:pt x="45921" y="180258"/>
                </a:cubicBezTo>
                <a:cubicBezTo>
                  <a:pt x="43736" y="184628"/>
                  <a:pt x="41291" y="188877"/>
                  <a:pt x="39366" y="193368"/>
                </a:cubicBezTo>
                <a:cubicBezTo>
                  <a:pt x="38005" y="196543"/>
                  <a:pt x="38005" y="200326"/>
                  <a:pt x="36089" y="203200"/>
                </a:cubicBezTo>
                <a:cubicBezTo>
                  <a:pt x="35483" y="204109"/>
                  <a:pt x="21887" y="209755"/>
                  <a:pt x="19702" y="229420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1F182-A5ED-EE4B-D526-14251E2D611E}"/>
              </a:ext>
            </a:extLst>
          </p:cNvPr>
          <p:cNvSpPr txBox="1"/>
          <p:nvPr/>
        </p:nvSpPr>
        <p:spPr>
          <a:xfrm>
            <a:off x="5432516" y="409652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Times each point is counted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9BA38-C8BF-1F4B-5840-6127D06CD067}"/>
              </a:ext>
            </a:extLst>
          </p:cNvPr>
          <p:cNvSpPr txBox="1"/>
          <p:nvPr/>
        </p:nvSpPr>
        <p:spPr>
          <a:xfrm>
            <a:off x="4822916" y="219075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 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D98CE-CF31-C375-A4BA-4E66CC088721}"/>
              </a:ext>
            </a:extLst>
          </p:cNvPr>
          <p:cNvSpPr txBox="1"/>
          <p:nvPr/>
        </p:nvSpPr>
        <p:spPr>
          <a:xfrm>
            <a:off x="6880316" y="2190750"/>
            <a:ext cx="2017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 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r>
              <a:rPr lang="en-US">
                <a:latin typeface="Consolas" panose="020B0609020204030204" pitchFamily="49" charset="0"/>
              </a:rPr>
              <a:t> 2   2   2   3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024C452-6DDD-F310-94FB-A20BC5FFFF5F}"/>
              </a:ext>
            </a:extLst>
          </p:cNvPr>
          <p:cNvSpPr/>
          <p:nvPr/>
        </p:nvSpPr>
        <p:spPr>
          <a:xfrm>
            <a:off x="6848005" y="3069541"/>
            <a:ext cx="1735098" cy="982253"/>
          </a:xfrm>
          <a:custGeom>
            <a:avLst/>
            <a:gdLst>
              <a:gd name="connsiteX0" fmla="*/ 161555 w 1735098"/>
              <a:gd name="connsiteY0" fmla="*/ 25848 h 982253"/>
              <a:gd name="connsiteX1" fmla="*/ 145399 w 1735098"/>
              <a:gd name="connsiteY1" fmla="*/ 32311 h 982253"/>
              <a:gd name="connsiteX2" fmla="*/ 77546 w 1735098"/>
              <a:gd name="connsiteY2" fmla="*/ 80777 h 982253"/>
              <a:gd name="connsiteX3" fmla="*/ 51698 w 1735098"/>
              <a:gd name="connsiteY3" fmla="*/ 129243 h 982253"/>
              <a:gd name="connsiteX4" fmla="*/ 48466 w 1735098"/>
              <a:gd name="connsiteY4" fmla="*/ 164786 h 982253"/>
              <a:gd name="connsiteX5" fmla="*/ 80777 w 1735098"/>
              <a:gd name="connsiteY5" fmla="*/ 268181 h 982253"/>
              <a:gd name="connsiteX6" fmla="*/ 48466 w 1735098"/>
              <a:gd name="connsiteY6" fmla="*/ 306954 h 982253"/>
              <a:gd name="connsiteX7" fmla="*/ 16156 w 1735098"/>
              <a:gd name="connsiteY7" fmla="*/ 339265 h 982253"/>
              <a:gd name="connsiteX8" fmla="*/ 9693 w 1735098"/>
              <a:gd name="connsiteY8" fmla="*/ 494357 h 982253"/>
              <a:gd name="connsiteX9" fmla="*/ 16156 w 1735098"/>
              <a:gd name="connsiteY9" fmla="*/ 546055 h 982253"/>
              <a:gd name="connsiteX10" fmla="*/ 32311 w 1735098"/>
              <a:gd name="connsiteY10" fmla="*/ 584828 h 982253"/>
              <a:gd name="connsiteX11" fmla="*/ 6462 w 1735098"/>
              <a:gd name="connsiteY11" fmla="*/ 649450 h 982253"/>
              <a:gd name="connsiteX12" fmla="*/ 0 w 1735098"/>
              <a:gd name="connsiteY12" fmla="*/ 726996 h 982253"/>
              <a:gd name="connsiteX13" fmla="*/ 12924 w 1735098"/>
              <a:gd name="connsiteY13" fmla="*/ 765769 h 982253"/>
              <a:gd name="connsiteX14" fmla="*/ 29080 w 1735098"/>
              <a:gd name="connsiteY14" fmla="*/ 788387 h 982253"/>
              <a:gd name="connsiteX15" fmla="*/ 64622 w 1735098"/>
              <a:gd name="connsiteY15" fmla="*/ 827160 h 982253"/>
              <a:gd name="connsiteX16" fmla="*/ 84009 w 1735098"/>
              <a:gd name="connsiteY16" fmla="*/ 849778 h 982253"/>
              <a:gd name="connsiteX17" fmla="*/ 171248 w 1735098"/>
              <a:gd name="connsiteY17" fmla="*/ 878858 h 982253"/>
              <a:gd name="connsiteX18" fmla="*/ 226177 w 1735098"/>
              <a:gd name="connsiteY18" fmla="*/ 895013 h 982253"/>
              <a:gd name="connsiteX19" fmla="*/ 474971 w 1735098"/>
              <a:gd name="connsiteY19" fmla="*/ 927324 h 982253"/>
              <a:gd name="connsiteX20" fmla="*/ 791618 w 1735098"/>
              <a:gd name="connsiteY20" fmla="*/ 943479 h 982253"/>
              <a:gd name="connsiteX21" fmla="*/ 1137346 w 1735098"/>
              <a:gd name="connsiteY21" fmla="*/ 982253 h 982253"/>
              <a:gd name="connsiteX22" fmla="*/ 1399064 w 1735098"/>
              <a:gd name="connsiteY22" fmla="*/ 966097 h 982253"/>
              <a:gd name="connsiteX23" fmla="*/ 1505691 w 1735098"/>
              <a:gd name="connsiteY23" fmla="*/ 930555 h 982253"/>
              <a:gd name="connsiteX24" fmla="*/ 1615548 w 1735098"/>
              <a:gd name="connsiteY24" fmla="*/ 875626 h 982253"/>
              <a:gd name="connsiteX25" fmla="*/ 1641397 w 1735098"/>
              <a:gd name="connsiteY25" fmla="*/ 862702 h 982253"/>
              <a:gd name="connsiteX26" fmla="*/ 1696325 w 1735098"/>
              <a:gd name="connsiteY26" fmla="*/ 814236 h 982253"/>
              <a:gd name="connsiteX27" fmla="*/ 1735098 w 1735098"/>
              <a:gd name="connsiteY27" fmla="*/ 672067 h 982253"/>
              <a:gd name="connsiteX28" fmla="*/ 1728636 w 1735098"/>
              <a:gd name="connsiteY28" fmla="*/ 546055 h 982253"/>
              <a:gd name="connsiteX29" fmla="*/ 1718943 w 1735098"/>
              <a:gd name="connsiteY29" fmla="*/ 445891 h 982253"/>
              <a:gd name="connsiteX30" fmla="*/ 1712481 w 1735098"/>
              <a:gd name="connsiteY30" fmla="*/ 342496 h 982253"/>
              <a:gd name="connsiteX31" fmla="*/ 1715712 w 1735098"/>
              <a:gd name="connsiteY31" fmla="*/ 193865 h 982253"/>
              <a:gd name="connsiteX32" fmla="*/ 1696325 w 1735098"/>
              <a:gd name="connsiteY32" fmla="*/ 135706 h 982253"/>
              <a:gd name="connsiteX33" fmla="*/ 1680170 w 1735098"/>
              <a:gd name="connsiteY33" fmla="*/ 84008 h 982253"/>
              <a:gd name="connsiteX34" fmla="*/ 1673707 w 1735098"/>
              <a:gd name="connsiteY34" fmla="*/ 67853 h 982253"/>
              <a:gd name="connsiteX35" fmla="*/ 1660783 w 1735098"/>
              <a:gd name="connsiteY35" fmla="*/ 54928 h 982253"/>
              <a:gd name="connsiteX36" fmla="*/ 1647859 w 1735098"/>
              <a:gd name="connsiteY36" fmla="*/ 45235 h 982253"/>
              <a:gd name="connsiteX37" fmla="*/ 1592930 w 1735098"/>
              <a:gd name="connsiteY37" fmla="*/ 29079 h 982253"/>
              <a:gd name="connsiteX38" fmla="*/ 1547695 w 1735098"/>
              <a:gd name="connsiteY38" fmla="*/ 25848 h 982253"/>
              <a:gd name="connsiteX39" fmla="*/ 1444300 w 1735098"/>
              <a:gd name="connsiteY39" fmla="*/ 19386 h 982253"/>
              <a:gd name="connsiteX40" fmla="*/ 1382909 w 1735098"/>
              <a:gd name="connsiteY40" fmla="*/ 12924 h 982253"/>
              <a:gd name="connsiteX41" fmla="*/ 1337674 w 1735098"/>
              <a:gd name="connsiteY41" fmla="*/ 6462 h 982253"/>
              <a:gd name="connsiteX42" fmla="*/ 1231047 w 1735098"/>
              <a:gd name="connsiteY42" fmla="*/ 0 h 982253"/>
              <a:gd name="connsiteX43" fmla="*/ 917631 w 1735098"/>
              <a:gd name="connsiteY43" fmla="*/ 6462 h 982253"/>
              <a:gd name="connsiteX44" fmla="*/ 872396 w 1735098"/>
              <a:gd name="connsiteY44" fmla="*/ 9693 h 982253"/>
              <a:gd name="connsiteX45" fmla="*/ 568673 w 1735098"/>
              <a:gd name="connsiteY45" fmla="*/ 12924 h 982253"/>
              <a:gd name="connsiteX46" fmla="*/ 510513 w 1735098"/>
              <a:gd name="connsiteY46" fmla="*/ 16155 h 982253"/>
              <a:gd name="connsiteX47" fmla="*/ 161555 w 1735098"/>
              <a:gd name="connsiteY47" fmla="*/ 25848 h 9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5098" h="982253">
                <a:moveTo>
                  <a:pt x="161555" y="25848"/>
                </a:moveTo>
                <a:cubicBezTo>
                  <a:pt x="156170" y="28002"/>
                  <a:pt x="150254" y="29137"/>
                  <a:pt x="145399" y="32311"/>
                </a:cubicBezTo>
                <a:cubicBezTo>
                  <a:pt x="122136" y="47522"/>
                  <a:pt x="77546" y="80777"/>
                  <a:pt x="77546" y="80777"/>
                </a:cubicBezTo>
                <a:cubicBezTo>
                  <a:pt x="69719" y="93300"/>
                  <a:pt x="55161" y="113659"/>
                  <a:pt x="51698" y="129243"/>
                </a:cubicBezTo>
                <a:cubicBezTo>
                  <a:pt x="49117" y="140856"/>
                  <a:pt x="49543" y="152938"/>
                  <a:pt x="48466" y="164786"/>
                </a:cubicBezTo>
                <a:cubicBezTo>
                  <a:pt x="74205" y="210324"/>
                  <a:pt x="107116" y="225634"/>
                  <a:pt x="80777" y="268181"/>
                </a:cubicBezTo>
                <a:cubicBezTo>
                  <a:pt x="71922" y="282486"/>
                  <a:pt x="59783" y="294505"/>
                  <a:pt x="48466" y="306954"/>
                </a:cubicBezTo>
                <a:cubicBezTo>
                  <a:pt x="38220" y="318224"/>
                  <a:pt x="26926" y="328495"/>
                  <a:pt x="16156" y="339265"/>
                </a:cubicBezTo>
                <a:cubicBezTo>
                  <a:pt x="-4395" y="407763"/>
                  <a:pt x="2859" y="371358"/>
                  <a:pt x="9693" y="494357"/>
                </a:cubicBezTo>
                <a:cubicBezTo>
                  <a:pt x="10656" y="511697"/>
                  <a:pt x="11944" y="529207"/>
                  <a:pt x="16156" y="546055"/>
                </a:cubicBezTo>
                <a:cubicBezTo>
                  <a:pt x="19552" y="559638"/>
                  <a:pt x="26926" y="571904"/>
                  <a:pt x="32311" y="584828"/>
                </a:cubicBezTo>
                <a:cubicBezTo>
                  <a:pt x="24956" y="601378"/>
                  <a:pt x="10310" y="632521"/>
                  <a:pt x="6462" y="649450"/>
                </a:cubicBezTo>
                <a:cubicBezTo>
                  <a:pt x="5415" y="654057"/>
                  <a:pt x="65" y="726157"/>
                  <a:pt x="0" y="726996"/>
                </a:cubicBezTo>
                <a:cubicBezTo>
                  <a:pt x="4308" y="739920"/>
                  <a:pt x="7092" y="753457"/>
                  <a:pt x="12924" y="765769"/>
                </a:cubicBezTo>
                <a:cubicBezTo>
                  <a:pt x="16890" y="774142"/>
                  <a:pt x="23431" y="781043"/>
                  <a:pt x="29080" y="788387"/>
                </a:cubicBezTo>
                <a:cubicBezTo>
                  <a:pt x="49898" y="815451"/>
                  <a:pt x="40577" y="801112"/>
                  <a:pt x="64622" y="827160"/>
                </a:cubicBezTo>
                <a:cubicBezTo>
                  <a:pt x="71357" y="834457"/>
                  <a:pt x="75747" y="844270"/>
                  <a:pt x="84009" y="849778"/>
                </a:cubicBezTo>
                <a:cubicBezTo>
                  <a:pt x="105016" y="863782"/>
                  <a:pt x="148900" y="872573"/>
                  <a:pt x="171248" y="878858"/>
                </a:cubicBezTo>
                <a:cubicBezTo>
                  <a:pt x="189620" y="884025"/>
                  <a:pt x="207538" y="890912"/>
                  <a:pt x="226177" y="895013"/>
                </a:cubicBezTo>
                <a:cubicBezTo>
                  <a:pt x="313030" y="914121"/>
                  <a:pt x="384541" y="922710"/>
                  <a:pt x="474971" y="927324"/>
                </a:cubicBezTo>
                <a:lnTo>
                  <a:pt x="791618" y="943479"/>
                </a:lnTo>
                <a:cubicBezTo>
                  <a:pt x="1055274" y="977869"/>
                  <a:pt x="939852" y="966660"/>
                  <a:pt x="1137346" y="982253"/>
                </a:cubicBezTo>
                <a:cubicBezTo>
                  <a:pt x="1206387" y="979872"/>
                  <a:pt x="1320054" y="981899"/>
                  <a:pt x="1399064" y="966097"/>
                </a:cubicBezTo>
                <a:cubicBezTo>
                  <a:pt x="1427445" y="960421"/>
                  <a:pt x="1478752" y="941530"/>
                  <a:pt x="1505691" y="930555"/>
                </a:cubicBezTo>
                <a:cubicBezTo>
                  <a:pt x="1542305" y="915638"/>
                  <a:pt x="1582006" y="892938"/>
                  <a:pt x="1615548" y="875626"/>
                </a:cubicBezTo>
                <a:cubicBezTo>
                  <a:pt x="1624108" y="871208"/>
                  <a:pt x="1634174" y="869076"/>
                  <a:pt x="1641397" y="862702"/>
                </a:cubicBezTo>
                <a:lnTo>
                  <a:pt x="1696325" y="814236"/>
                </a:lnTo>
                <a:cubicBezTo>
                  <a:pt x="1731284" y="709358"/>
                  <a:pt x="1720078" y="757183"/>
                  <a:pt x="1735098" y="672067"/>
                </a:cubicBezTo>
                <a:cubicBezTo>
                  <a:pt x="1732944" y="630063"/>
                  <a:pt x="1731580" y="588011"/>
                  <a:pt x="1728636" y="546055"/>
                </a:cubicBezTo>
                <a:cubicBezTo>
                  <a:pt x="1716771" y="376979"/>
                  <a:pt x="1726443" y="577146"/>
                  <a:pt x="1718943" y="445891"/>
                </a:cubicBezTo>
                <a:cubicBezTo>
                  <a:pt x="1712987" y="341658"/>
                  <a:pt x="1719091" y="408601"/>
                  <a:pt x="1712481" y="342496"/>
                </a:cubicBezTo>
                <a:cubicBezTo>
                  <a:pt x="1719765" y="284222"/>
                  <a:pt x="1725456" y="260679"/>
                  <a:pt x="1715712" y="193865"/>
                </a:cubicBezTo>
                <a:cubicBezTo>
                  <a:pt x="1712763" y="173644"/>
                  <a:pt x="1702420" y="155211"/>
                  <a:pt x="1696325" y="135706"/>
                </a:cubicBezTo>
                <a:cubicBezTo>
                  <a:pt x="1690940" y="118473"/>
                  <a:pt x="1686876" y="100771"/>
                  <a:pt x="1680170" y="84008"/>
                </a:cubicBezTo>
                <a:cubicBezTo>
                  <a:pt x="1678016" y="78623"/>
                  <a:pt x="1676924" y="72679"/>
                  <a:pt x="1673707" y="67853"/>
                </a:cubicBezTo>
                <a:cubicBezTo>
                  <a:pt x="1670327" y="62784"/>
                  <a:pt x="1665368" y="58940"/>
                  <a:pt x="1660783" y="54928"/>
                </a:cubicBezTo>
                <a:cubicBezTo>
                  <a:pt x="1656730" y="51382"/>
                  <a:pt x="1652586" y="47814"/>
                  <a:pt x="1647859" y="45235"/>
                </a:cubicBezTo>
                <a:cubicBezTo>
                  <a:pt x="1629617" y="35285"/>
                  <a:pt x="1613905" y="31701"/>
                  <a:pt x="1592930" y="29079"/>
                </a:cubicBezTo>
                <a:cubicBezTo>
                  <a:pt x="1577930" y="27204"/>
                  <a:pt x="1562780" y="26821"/>
                  <a:pt x="1547695" y="25848"/>
                </a:cubicBezTo>
                <a:lnTo>
                  <a:pt x="1444300" y="19386"/>
                </a:lnTo>
                <a:cubicBezTo>
                  <a:pt x="1423803" y="17577"/>
                  <a:pt x="1403336" y="15400"/>
                  <a:pt x="1382909" y="12924"/>
                </a:cubicBezTo>
                <a:cubicBezTo>
                  <a:pt x="1367788" y="11091"/>
                  <a:pt x="1352825" y="8029"/>
                  <a:pt x="1337674" y="6462"/>
                </a:cubicBezTo>
                <a:cubicBezTo>
                  <a:pt x="1321936" y="4834"/>
                  <a:pt x="1242894" y="658"/>
                  <a:pt x="1231047" y="0"/>
                </a:cubicBezTo>
                <a:lnTo>
                  <a:pt x="917631" y="6462"/>
                </a:lnTo>
                <a:cubicBezTo>
                  <a:pt x="902520" y="6870"/>
                  <a:pt x="887510" y="9413"/>
                  <a:pt x="872396" y="9693"/>
                </a:cubicBezTo>
                <a:lnTo>
                  <a:pt x="568673" y="12924"/>
                </a:lnTo>
                <a:cubicBezTo>
                  <a:pt x="549286" y="14001"/>
                  <a:pt x="529930" y="16155"/>
                  <a:pt x="510513" y="16155"/>
                </a:cubicBezTo>
                <a:lnTo>
                  <a:pt x="161555" y="25848"/>
                </a:lnTo>
                <a:close/>
              </a:path>
            </a:pathLst>
          </a:custGeom>
          <a:solidFill>
            <a:schemeClr val="accent2">
              <a:alpha val="1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959F80-296A-DC62-D5A4-F6E0F49C5D72}"/>
              </a:ext>
            </a:extLst>
          </p:cNvPr>
          <p:cNvSpPr/>
          <p:nvPr/>
        </p:nvSpPr>
        <p:spPr>
          <a:xfrm>
            <a:off x="4831929" y="2850352"/>
            <a:ext cx="3828026" cy="1207588"/>
          </a:xfrm>
          <a:custGeom>
            <a:avLst/>
            <a:gdLst>
              <a:gd name="connsiteX0" fmla="*/ 88490 w 3828026"/>
              <a:gd name="connsiteY0" fmla="*/ 46887 h 1207588"/>
              <a:gd name="connsiteX1" fmla="*/ 72103 w 3828026"/>
              <a:gd name="connsiteY1" fmla="*/ 50164 h 1207588"/>
              <a:gd name="connsiteX2" fmla="*/ 39329 w 3828026"/>
              <a:gd name="connsiteY2" fmla="*/ 76383 h 1207588"/>
              <a:gd name="connsiteX3" fmla="*/ 22942 w 3828026"/>
              <a:gd name="connsiteY3" fmla="*/ 89493 h 1207588"/>
              <a:gd name="connsiteX4" fmla="*/ 16387 w 3828026"/>
              <a:gd name="connsiteY4" fmla="*/ 105880 h 1207588"/>
              <a:gd name="connsiteX5" fmla="*/ 9832 w 3828026"/>
              <a:gd name="connsiteY5" fmla="*/ 115713 h 1207588"/>
              <a:gd name="connsiteX6" fmla="*/ 13110 w 3828026"/>
              <a:gd name="connsiteY6" fmla="*/ 164874 h 1207588"/>
              <a:gd name="connsiteX7" fmla="*/ 19664 w 3828026"/>
              <a:gd name="connsiteY7" fmla="*/ 177983 h 1207588"/>
              <a:gd name="connsiteX8" fmla="*/ 29497 w 3828026"/>
              <a:gd name="connsiteY8" fmla="*/ 191093 h 1207588"/>
              <a:gd name="connsiteX9" fmla="*/ 58993 w 3828026"/>
              <a:gd name="connsiteY9" fmla="*/ 210758 h 1207588"/>
              <a:gd name="connsiteX10" fmla="*/ 154039 w 3828026"/>
              <a:gd name="connsiteY10" fmla="*/ 246809 h 1207588"/>
              <a:gd name="connsiteX11" fmla="*/ 196645 w 3828026"/>
              <a:gd name="connsiteY11" fmla="*/ 256642 h 1207588"/>
              <a:gd name="connsiteX12" fmla="*/ 249084 w 3828026"/>
              <a:gd name="connsiteY12" fmla="*/ 259919 h 1207588"/>
              <a:gd name="connsiteX13" fmla="*/ 294968 w 3828026"/>
              <a:gd name="connsiteY13" fmla="*/ 263196 h 1207588"/>
              <a:gd name="connsiteX14" fmla="*/ 429342 w 3828026"/>
              <a:gd name="connsiteY14" fmla="*/ 259919 h 1207588"/>
              <a:gd name="connsiteX15" fmla="*/ 750529 w 3828026"/>
              <a:gd name="connsiteY15" fmla="*/ 266474 h 1207588"/>
              <a:gd name="connsiteX16" fmla="*/ 960284 w 3828026"/>
              <a:gd name="connsiteY16" fmla="*/ 263196 h 1207588"/>
              <a:gd name="connsiteX17" fmla="*/ 1055329 w 3828026"/>
              <a:gd name="connsiteY17" fmla="*/ 256642 h 1207588"/>
              <a:gd name="connsiteX18" fmla="*/ 1097935 w 3828026"/>
              <a:gd name="connsiteY18" fmla="*/ 253364 h 1207588"/>
              <a:gd name="connsiteX19" fmla="*/ 1406013 w 3828026"/>
              <a:gd name="connsiteY19" fmla="*/ 250087 h 1207588"/>
              <a:gd name="connsiteX20" fmla="*/ 1543664 w 3828026"/>
              <a:gd name="connsiteY20" fmla="*/ 250087 h 1207588"/>
              <a:gd name="connsiteX21" fmla="*/ 1589548 w 3828026"/>
              <a:gd name="connsiteY21" fmla="*/ 256642 h 1207588"/>
              <a:gd name="connsiteX22" fmla="*/ 1622322 w 3828026"/>
              <a:gd name="connsiteY22" fmla="*/ 259919 h 1207588"/>
              <a:gd name="connsiteX23" fmla="*/ 1635432 w 3828026"/>
              <a:gd name="connsiteY23" fmla="*/ 250087 h 1207588"/>
              <a:gd name="connsiteX24" fmla="*/ 1638710 w 3828026"/>
              <a:gd name="connsiteY24" fmla="*/ 273029 h 1207588"/>
              <a:gd name="connsiteX25" fmla="*/ 1645264 w 3828026"/>
              <a:gd name="connsiteY25" fmla="*/ 295971 h 1207588"/>
              <a:gd name="connsiteX26" fmla="*/ 1651819 w 3828026"/>
              <a:gd name="connsiteY26" fmla="*/ 351687 h 1207588"/>
              <a:gd name="connsiteX27" fmla="*/ 1648542 w 3828026"/>
              <a:gd name="connsiteY27" fmla="*/ 459842 h 1207588"/>
              <a:gd name="connsiteX28" fmla="*/ 1641987 w 3828026"/>
              <a:gd name="connsiteY28" fmla="*/ 492616 h 1207588"/>
              <a:gd name="connsiteX29" fmla="*/ 1635432 w 3828026"/>
              <a:gd name="connsiteY29" fmla="*/ 548332 h 1207588"/>
              <a:gd name="connsiteX30" fmla="*/ 1628877 w 3828026"/>
              <a:gd name="connsiteY30" fmla="*/ 577829 h 1207588"/>
              <a:gd name="connsiteX31" fmla="*/ 1615768 w 3828026"/>
              <a:gd name="connsiteY31" fmla="*/ 649932 h 1207588"/>
              <a:gd name="connsiteX32" fmla="*/ 1586271 w 3828026"/>
              <a:gd name="connsiteY32" fmla="*/ 722035 h 1207588"/>
              <a:gd name="connsiteX33" fmla="*/ 1560052 w 3828026"/>
              <a:gd name="connsiteY33" fmla="*/ 771196 h 1207588"/>
              <a:gd name="connsiteX34" fmla="*/ 1553497 w 3828026"/>
              <a:gd name="connsiteY34" fmla="*/ 790861 h 1207588"/>
              <a:gd name="connsiteX35" fmla="*/ 1517445 w 3828026"/>
              <a:gd name="connsiteY35" fmla="*/ 843300 h 1207588"/>
              <a:gd name="connsiteX36" fmla="*/ 1501058 w 3828026"/>
              <a:gd name="connsiteY36" fmla="*/ 856409 h 1207588"/>
              <a:gd name="connsiteX37" fmla="*/ 1481393 w 3828026"/>
              <a:gd name="connsiteY37" fmla="*/ 876074 h 1207588"/>
              <a:gd name="connsiteX38" fmla="*/ 1389626 w 3828026"/>
              <a:gd name="connsiteY38" fmla="*/ 899016 h 1207588"/>
              <a:gd name="connsiteX39" fmla="*/ 1209368 w 3828026"/>
              <a:gd name="connsiteY39" fmla="*/ 895738 h 1207588"/>
              <a:gd name="connsiteX40" fmla="*/ 1127432 w 3828026"/>
              <a:gd name="connsiteY40" fmla="*/ 889183 h 1207588"/>
              <a:gd name="connsiteX41" fmla="*/ 1045497 w 3828026"/>
              <a:gd name="connsiteY41" fmla="*/ 885906 h 1207588"/>
              <a:gd name="connsiteX42" fmla="*/ 704645 w 3828026"/>
              <a:gd name="connsiteY42" fmla="*/ 879351 h 1207588"/>
              <a:gd name="connsiteX43" fmla="*/ 635819 w 3828026"/>
              <a:gd name="connsiteY43" fmla="*/ 876074 h 1207588"/>
              <a:gd name="connsiteX44" fmla="*/ 170426 w 3828026"/>
              <a:gd name="connsiteY44" fmla="*/ 882629 h 1207588"/>
              <a:gd name="connsiteX45" fmla="*/ 75381 w 3828026"/>
              <a:gd name="connsiteY45" fmla="*/ 895738 h 1207588"/>
              <a:gd name="connsiteX46" fmla="*/ 13110 w 3828026"/>
              <a:gd name="connsiteY46" fmla="*/ 928513 h 1207588"/>
              <a:gd name="connsiteX47" fmla="*/ 0 w 3828026"/>
              <a:gd name="connsiteY47" fmla="*/ 948177 h 1207588"/>
              <a:gd name="connsiteX48" fmla="*/ 13110 w 3828026"/>
              <a:gd name="connsiteY48" fmla="*/ 1030113 h 1207588"/>
              <a:gd name="connsiteX49" fmla="*/ 29497 w 3828026"/>
              <a:gd name="connsiteY49" fmla="*/ 1049777 h 1207588"/>
              <a:gd name="connsiteX50" fmla="*/ 91768 w 3828026"/>
              <a:gd name="connsiteY50" fmla="*/ 1085829 h 1207588"/>
              <a:gd name="connsiteX51" fmla="*/ 144206 w 3828026"/>
              <a:gd name="connsiteY51" fmla="*/ 1102216 h 1207588"/>
              <a:gd name="connsiteX52" fmla="*/ 213032 w 3828026"/>
              <a:gd name="connsiteY52" fmla="*/ 1115325 h 1207588"/>
              <a:gd name="connsiteX53" fmla="*/ 439174 w 3828026"/>
              <a:gd name="connsiteY53" fmla="*/ 1154654 h 1207588"/>
              <a:gd name="connsiteX54" fmla="*/ 547329 w 3828026"/>
              <a:gd name="connsiteY54" fmla="*/ 1164487 h 1207588"/>
              <a:gd name="connsiteX55" fmla="*/ 675148 w 3828026"/>
              <a:gd name="connsiteY55" fmla="*/ 1174319 h 1207588"/>
              <a:gd name="connsiteX56" fmla="*/ 960284 w 3828026"/>
              <a:gd name="connsiteY56" fmla="*/ 1190706 h 1207588"/>
              <a:gd name="connsiteX57" fmla="*/ 1261806 w 3828026"/>
              <a:gd name="connsiteY57" fmla="*/ 1207093 h 1207588"/>
              <a:gd name="connsiteX58" fmla="*/ 1383071 w 3828026"/>
              <a:gd name="connsiteY58" fmla="*/ 1197261 h 1207588"/>
              <a:gd name="connsiteX59" fmla="*/ 1540387 w 3828026"/>
              <a:gd name="connsiteY59" fmla="*/ 1174319 h 1207588"/>
              <a:gd name="connsiteX60" fmla="*/ 1582993 w 3828026"/>
              <a:gd name="connsiteY60" fmla="*/ 1161209 h 1207588"/>
              <a:gd name="connsiteX61" fmla="*/ 1605935 w 3828026"/>
              <a:gd name="connsiteY61" fmla="*/ 1157932 h 1207588"/>
              <a:gd name="connsiteX62" fmla="*/ 1625600 w 3828026"/>
              <a:gd name="connsiteY62" fmla="*/ 1154654 h 1207588"/>
              <a:gd name="connsiteX63" fmla="*/ 1641987 w 3828026"/>
              <a:gd name="connsiteY63" fmla="*/ 1151377 h 1207588"/>
              <a:gd name="connsiteX64" fmla="*/ 1871406 w 3828026"/>
              <a:gd name="connsiteY64" fmla="*/ 1144822 h 1207588"/>
              <a:gd name="connsiteX65" fmla="*/ 1933677 w 3828026"/>
              <a:gd name="connsiteY65" fmla="*/ 1141545 h 1207588"/>
              <a:gd name="connsiteX66" fmla="*/ 2104103 w 3828026"/>
              <a:gd name="connsiteY66" fmla="*/ 1138267 h 1207588"/>
              <a:gd name="connsiteX67" fmla="*/ 2287639 w 3828026"/>
              <a:gd name="connsiteY67" fmla="*/ 1151377 h 1207588"/>
              <a:gd name="connsiteX68" fmla="*/ 2605548 w 3828026"/>
              <a:gd name="connsiteY68" fmla="*/ 1157932 h 1207588"/>
              <a:gd name="connsiteX69" fmla="*/ 2933290 w 3828026"/>
              <a:gd name="connsiteY69" fmla="*/ 1164487 h 1207588"/>
              <a:gd name="connsiteX70" fmla="*/ 3100439 w 3828026"/>
              <a:gd name="connsiteY70" fmla="*/ 1167764 h 1207588"/>
              <a:gd name="connsiteX71" fmla="*/ 3280697 w 3828026"/>
              <a:gd name="connsiteY71" fmla="*/ 1161209 h 1207588"/>
              <a:gd name="connsiteX72" fmla="*/ 3611716 w 3828026"/>
              <a:gd name="connsiteY72" fmla="*/ 1151377 h 1207588"/>
              <a:gd name="connsiteX73" fmla="*/ 3696929 w 3828026"/>
              <a:gd name="connsiteY73" fmla="*/ 1131713 h 1207588"/>
              <a:gd name="connsiteX74" fmla="*/ 3795252 w 3828026"/>
              <a:gd name="connsiteY74" fmla="*/ 1098938 h 1207588"/>
              <a:gd name="connsiteX75" fmla="*/ 3828026 w 3828026"/>
              <a:gd name="connsiteY75" fmla="*/ 1043222 h 1207588"/>
              <a:gd name="connsiteX76" fmla="*/ 3814916 w 3828026"/>
              <a:gd name="connsiteY76" fmla="*/ 997338 h 1207588"/>
              <a:gd name="connsiteX77" fmla="*/ 3795252 w 3828026"/>
              <a:gd name="connsiteY77" fmla="*/ 977674 h 1207588"/>
              <a:gd name="connsiteX78" fmla="*/ 3713316 w 3828026"/>
              <a:gd name="connsiteY78" fmla="*/ 944900 h 1207588"/>
              <a:gd name="connsiteX79" fmla="*/ 3654322 w 3828026"/>
              <a:gd name="connsiteY79" fmla="*/ 931790 h 1207588"/>
              <a:gd name="connsiteX80" fmla="*/ 3542890 w 3828026"/>
              <a:gd name="connsiteY80" fmla="*/ 912125 h 1207588"/>
              <a:gd name="connsiteX81" fmla="*/ 2995561 w 3828026"/>
              <a:gd name="connsiteY81" fmla="*/ 899016 h 1207588"/>
              <a:gd name="connsiteX82" fmla="*/ 2818581 w 3828026"/>
              <a:gd name="connsiteY82" fmla="*/ 889183 h 1207588"/>
              <a:gd name="connsiteX83" fmla="*/ 2697316 w 3828026"/>
              <a:gd name="connsiteY83" fmla="*/ 885906 h 1207588"/>
              <a:gd name="connsiteX84" fmla="*/ 2395793 w 3828026"/>
              <a:gd name="connsiteY84" fmla="*/ 872796 h 1207588"/>
              <a:gd name="connsiteX85" fmla="*/ 2271252 w 3828026"/>
              <a:gd name="connsiteY85" fmla="*/ 859687 h 1207588"/>
              <a:gd name="connsiteX86" fmla="*/ 2192593 w 3828026"/>
              <a:gd name="connsiteY86" fmla="*/ 853132 h 1207588"/>
              <a:gd name="connsiteX87" fmla="*/ 2163097 w 3828026"/>
              <a:gd name="connsiteY87" fmla="*/ 846577 h 1207588"/>
              <a:gd name="connsiteX88" fmla="*/ 2140155 w 3828026"/>
              <a:gd name="connsiteY88" fmla="*/ 843300 h 1207588"/>
              <a:gd name="connsiteX89" fmla="*/ 2090993 w 3828026"/>
              <a:gd name="connsiteY89" fmla="*/ 833467 h 1207588"/>
              <a:gd name="connsiteX90" fmla="*/ 2048387 w 3828026"/>
              <a:gd name="connsiteY90" fmla="*/ 810525 h 1207588"/>
              <a:gd name="connsiteX91" fmla="*/ 2022168 w 3828026"/>
              <a:gd name="connsiteY91" fmla="*/ 738422 h 1207588"/>
              <a:gd name="connsiteX92" fmla="*/ 2012335 w 3828026"/>
              <a:gd name="connsiteY92" fmla="*/ 649932 h 1207588"/>
              <a:gd name="connsiteX93" fmla="*/ 2015613 w 3828026"/>
              <a:gd name="connsiteY93" fmla="*/ 531945 h 1207588"/>
              <a:gd name="connsiteX94" fmla="*/ 2018890 w 3828026"/>
              <a:gd name="connsiteY94" fmla="*/ 338577 h 1207588"/>
              <a:gd name="connsiteX95" fmla="*/ 2022168 w 3828026"/>
              <a:gd name="connsiteY95" fmla="*/ 325467 h 1207588"/>
              <a:gd name="connsiteX96" fmla="*/ 2032000 w 3828026"/>
              <a:gd name="connsiteY96" fmla="*/ 299248 h 1207588"/>
              <a:gd name="connsiteX97" fmla="*/ 2048387 w 3828026"/>
              <a:gd name="connsiteY97" fmla="*/ 279583 h 1207588"/>
              <a:gd name="connsiteX98" fmla="*/ 2071329 w 3828026"/>
              <a:gd name="connsiteY98" fmla="*/ 259919 h 1207588"/>
              <a:gd name="connsiteX99" fmla="*/ 2081161 w 3828026"/>
              <a:gd name="connsiteY99" fmla="*/ 253364 h 1207588"/>
              <a:gd name="connsiteX100" fmla="*/ 2117213 w 3828026"/>
              <a:gd name="connsiteY100" fmla="*/ 246809 h 1207588"/>
              <a:gd name="connsiteX101" fmla="*/ 2330245 w 3828026"/>
              <a:gd name="connsiteY101" fmla="*/ 250087 h 1207588"/>
              <a:gd name="connsiteX102" fmla="*/ 2422013 w 3828026"/>
              <a:gd name="connsiteY102" fmla="*/ 246809 h 1207588"/>
              <a:gd name="connsiteX103" fmla="*/ 2579329 w 3828026"/>
              <a:gd name="connsiteY103" fmla="*/ 240254 h 1207588"/>
              <a:gd name="connsiteX104" fmla="*/ 2864464 w 3828026"/>
              <a:gd name="connsiteY104" fmla="*/ 233700 h 1207588"/>
              <a:gd name="connsiteX105" fmla="*/ 2933290 w 3828026"/>
              <a:gd name="connsiteY105" fmla="*/ 223867 h 1207588"/>
              <a:gd name="connsiteX106" fmla="*/ 3034890 w 3828026"/>
              <a:gd name="connsiteY106" fmla="*/ 217313 h 1207588"/>
              <a:gd name="connsiteX107" fmla="*/ 3185652 w 3828026"/>
              <a:gd name="connsiteY107" fmla="*/ 220590 h 1207588"/>
              <a:gd name="connsiteX108" fmla="*/ 3280697 w 3828026"/>
              <a:gd name="connsiteY108" fmla="*/ 227145 h 1207588"/>
              <a:gd name="connsiteX109" fmla="*/ 3660877 w 3828026"/>
              <a:gd name="connsiteY109" fmla="*/ 223867 h 1207588"/>
              <a:gd name="connsiteX110" fmla="*/ 3683819 w 3828026"/>
              <a:gd name="connsiteY110" fmla="*/ 214035 h 1207588"/>
              <a:gd name="connsiteX111" fmla="*/ 3696929 w 3828026"/>
              <a:gd name="connsiteY111" fmla="*/ 204203 h 1207588"/>
              <a:gd name="connsiteX112" fmla="*/ 3719871 w 3828026"/>
              <a:gd name="connsiteY112" fmla="*/ 164874 h 1207588"/>
              <a:gd name="connsiteX113" fmla="*/ 3723148 w 3828026"/>
              <a:gd name="connsiteY113" fmla="*/ 148487 h 1207588"/>
              <a:gd name="connsiteX114" fmla="*/ 3706761 w 3828026"/>
              <a:gd name="connsiteY114" fmla="*/ 82938 h 1207588"/>
              <a:gd name="connsiteX115" fmla="*/ 3664155 w 3828026"/>
              <a:gd name="connsiteY115" fmla="*/ 46887 h 1207588"/>
              <a:gd name="connsiteX116" fmla="*/ 3628103 w 3828026"/>
              <a:gd name="connsiteY116" fmla="*/ 30500 h 1207588"/>
              <a:gd name="connsiteX117" fmla="*/ 3533058 w 3828026"/>
              <a:gd name="connsiteY117" fmla="*/ 10835 h 1207588"/>
              <a:gd name="connsiteX118" fmla="*/ 3474064 w 3828026"/>
              <a:gd name="connsiteY118" fmla="*/ 7558 h 1207588"/>
              <a:gd name="connsiteX119" fmla="*/ 3310193 w 3828026"/>
              <a:gd name="connsiteY119" fmla="*/ 14113 h 1207588"/>
              <a:gd name="connsiteX120" fmla="*/ 3251200 w 3828026"/>
              <a:gd name="connsiteY120" fmla="*/ 20667 h 1207588"/>
              <a:gd name="connsiteX121" fmla="*/ 3106993 w 3828026"/>
              <a:gd name="connsiteY121" fmla="*/ 40332 h 1207588"/>
              <a:gd name="connsiteX122" fmla="*/ 2949677 w 3828026"/>
              <a:gd name="connsiteY122" fmla="*/ 50164 h 1207588"/>
              <a:gd name="connsiteX123" fmla="*/ 2857910 w 3828026"/>
              <a:gd name="connsiteY123" fmla="*/ 59996 h 1207588"/>
              <a:gd name="connsiteX124" fmla="*/ 2759587 w 3828026"/>
              <a:gd name="connsiteY124" fmla="*/ 63274 h 1207588"/>
              <a:gd name="connsiteX125" fmla="*/ 2431845 w 3828026"/>
              <a:gd name="connsiteY125" fmla="*/ 66551 h 1207588"/>
              <a:gd name="connsiteX126" fmla="*/ 2294193 w 3828026"/>
              <a:gd name="connsiteY126" fmla="*/ 63274 h 1207588"/>
              <a:gd name="connsiteX127" fmla="*/ 2166374 w 3828026"/>
              <a:gd name="connsiteY127" fmla="*/ 50164 h 1207588"/>
              <a:gd name="connsiteX128" fmla="*/ 2077884 w 3828026"/>
              <a:gd name="connsiteY128" fmla="*/ 43609 h 1207588"/>
              <a:gd name="connsiteX129" fmla="*/ 1973006 w 3828026"/>
              <a:gd name="connsiteY129" fmla="*/ 33777 h 1207588"/>
              <a:gd name="connsiteX130" fmla="*/ 1917290 w 3828026"/>
              <a:gd name="connsiteY130" fmla="*/ 27222 h 1207588"/>
              <a:gd name="connsiteX131" fmla="*/ 1864852 w 3828026"/>
              <a:gd name="connsiteY131" fmla="*/ 23945 h 1207588"/>
              <a:gd name="connsiteX132" fmla="*/ 1818968 w 3828026"/>
              <a:gd name="connsiteY132" fmla="*/ 20667 h 1207588"/>
              <a:gd name="connsiteX133" fmla="*/ 1425677 w 3828026"/>
              <a:gd name="connsiteY133" fmla="*/ 10835 h 1207588"/>
              <a:gd name="connsiteX134" fmla="*/ 1074993 w 3828026"/>
              <a:gd name="connsiteY134" fmla="*/ 7558 h 1207588"/>
              <a:gd name="connsiteX135" fmla="*/ 639097 w 3828026"/>
              <a:gd name="connsiteY135" fmla="*/ 4280 h 1207588"/>
              <a:gd name="connsiteX136" fmla="*/ 242529 w 3828026"/>
              <a:gd name="connsiteY136" fmla="*/ 7558 h 1207588"/>
              <a:gd name="connsiteX137" fmla="*/ 186813 w 3828026"/>
              <a:gd name="connsiteY137" fmla="*/ 14113 h 1207588"/>
              <a:gd name="connsiteX138" fmla="*/ 167148 w 3828026"/>
              <a:gd name="connsiteY138" fmla="*/ 17390 h 1207588"/>
              <a:gd name="connsiteX139" fmla="*/ 121264 w 3828026"/>
              <a:gd name="connsiteY139" fmla="*/ 20667 h 1207588"/>
              <a:gd name="connsiteX140" fmla="*/ 98322 w 3828026"/>
              <a:gd name="connsiteY140" fmla="*/ 23945 h 1207588"/>
              <a:gd name="connsiteX141" fmla="*/ 88490 w 3828026"/>
              <a:gd name="connsiteY141" fmla="*/ 46887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3828026" h="1207588">
                <a:moveTo>
                  <a:pt x="88490" y="46887"/>
                </a:moveTo>
                <a:cubicBezTo>
                  <a:pt x="84120" y="51257"/>
                  <a:pt x="77275" y="48095"/>
                  <a:pt x="72103" y="50164"/>
                </a:cubicBezTo>
                <a:cubicBezTo>
                  <a:pt x="54851" y="57064"/>
                  <a:pt x="53236" y="63866"/>
                  <a:pt x="39329" y="76383"/>
                </a:cubicBezTo>
                <a:cubicBezTo>
                  <a:pt x="34129" y="81063"/>
                  <a:pt x="28404" y="85123"/>
                  <a:pt x="22942" y="89493"/>
                </a:cubicBezTo>
                <a:cubicBezTo>
                  <a:pt x="20757" y="94955"/>
                  <a:pt x="19018" y="100618"/>
                  <a:pt x="16387" y="105880"/>
                </a:cubicBezTo>
                <a:cubicBezTo>
                  <a:pt x="14625" y="109403"/>
                  <a:pt x="10050" y="111780"/>
                  <a:pt x="9832" y="115713"/>
                </a:cubicBezTo>
                <a:cubicBezTo>
                  <a:pt x="8921" y="132111"/>
                  <a:pt x="10549" y="148652"/>
                  <a:pt x="13110" y="164874"/>
                </a:cubicBezTo>
                <a:cubicBezTo>
                  <a:pt x="13872" y="169700"/>
                  <a:pt x="17075" y="173840"/>
                  <a:pt x="19664" y="177983"/>
                </a:cubicBezTo>
                <a:cubicBezTo>
                  <a:pt x="22559" y="182615"/>
                  <a:pt x="25634" y="187230"/>
                  <a:pt x="29497" y="191093"/>
                </a:cubicBezTo>
                <a:cubicBezTo>
                  <a:pt x="35320" y="196916"/>
                  <a:pt x="52364" y="207248"/>
                  <a:pt x="58993" y="210758"/>
                </a:cubicBezTo>
                <a:cubicBezTo>
                  <a:pt x="98853" y="231860"/>
                  <a:pt x="106430" y="235821"/>
                  <a:pt x="154039" y="246809"/>
                </a:cubicBezTo>
                <a:cubicBezTo>
                  <a:pt x="168241" y="250087"/>
                  <a:pt x="182206" y="254650"/>
                  <a:pt x="196645" y="256642"/>
                </a:cubicBezTo>
                <a:cubicBezTo>
                  <a:pt x="213994" y="259035"/>
                  <a:pt x="231609" y="258754"/>
                  <a:pt x="249084" y="259919"/>
                </a:cubicBezTo>
                <a:lnTo>
                  <a:pt x="294968" y="263196"/>
                </a:lnTo>
                <a:cubicBezTo>
                  <a:pt x="339759" y="262104"/>
                  <a:pt x="384537" y="259919"/>
                  <a:pt x="429342" y="259919"/>
                </a:cubicBezTo>
                <a:cubicBezTo>
                  <a:pt x="545122" y="259919"/>
                  <a:pt x="638885" y="263190"/>
                  <a:pt x="750529" y="266474"/>
                </a:cubicBezTo>
                <a:lnTo>
                  <a:pt x="960284" y="263196"/>
                </a:lnTo>
                <a:cubicBezTo>
                  <a:pt x="992024" y="262172"/>
                  <a:pt x="1023653" y="258905"/>
                  <a:pt x="1055329" y="256642"/>
                </a:cubicBezTo>
                <a:cubicBezTo>
                  <a:pt x="1069537" y="255627"/>
                  <a:pt x="1083692" y="253516"/>
                  <a:pt x="1097935" y="253364"/>
                </a:cubicBezTo>
                <a:lnTo>
                  <a:pt x="1406013" y="250087"/>
                </a:lnTo>
                <a:cubicBezTo>
                  <a:pt x="1465153" y="243515"/>
                  <a:pt x="1448241" y="243996"/>
                  <a:pt x="1543664" y="250087"/>
                </a:cubicBezTo>
                <a:cubicBezTo>
                  <a:pt x="1559083" y="251071"/>
                  <a:pt x="1574217" y="254726"/>
                  <a:pt x="1589548" y="256642"/>
                </a:cubicBezTo>
                <a:cubicBezTo>
                  <a:pt x="1600442" y="258004"/>
                  <a:pt x="1611397" y="258827"/>
                  <a:pt x="1622322" y="259919"/>
                </a:cubicBezTo>
                <a:cubicBezTo>
                  <a:pt x="1626692" y="256642"/>
                  <a:pt x="1631167" y="246675"/>
                  <a:pt x="1635432" y="250087"/>
                </a:cubicBezTo>
                <a:cubicBezTo>
                  <a:pt x="1641464" y="254913"/>
                  <a:pt x="1637091" y="265475"/>
                  <a:pt x="1638710" y="273029"/>
                </a:cubicBezTo>
                <a:cubicBezTo>
                  <a:pt x="1640376" y="280806"/>
                  <a:pt x="1643079" y="288324"/>
                  <a:pt x="1645264" y="295971"/>
                </a:cubicBezTo>
                <a:cubicBezTo>
                  <a:pt x="1645986" y="301745"/>
                  <a:pt x="1651819" y="347426"/>
                  <a:pt x="1651819" y="351687"/>
                </a:cubicBezTo>
                <a:cubicBezTo>
                  <a:pt x="1651819" y="387755"/>
                  <a:pt x="1651052" y="423861"/>
                  <a:pt x="1648542" y="459842"/>
                </a:cubicBezTo>
                <a:cubicBezTo>
                  <a:pt x="1647767" y="470956"/>
                  <a:pt x="1643819" y="481627"/>
                  <a:pt x="1641987" y="492616"/>
                </a:cubicBezTo>
                <a:cubicBezTo>
                  <a:pt x="1638913" y="511062"/>
                  <a:pt x="1638506" y="529886"/>
                  <a:pt x="1635432" y="548332"/>
                </a:cubicBezTo>
                <a:cubicBezTo>
                  <a:pt x="1633776" y="558267"/>
                  <a:pt x="1631062" y="567997"/>
                  <a:pt x="1628877" y="577829"/>
                </a:cubicBezTo>
                <a:cubicBezTo>
                  <a:pt x="1625872" y="610884"/>
                  <a:pt x="1627330" y="618137"/>
                  <a:pt x="1615768" y="649932"/>
                </a:cubicBezTo>
                <a:cubicBezTo>
                  <a:pt x="1606894" y="674336"/>
                  <a:pt x="1598882" y="699335"/>
                  <a:pt x="1586271" y="722035"/>
                </a:cubicBezTo>
                <a:cubicBezTo>
                  <a:pt x="1581533" y="730563"/>
                  <a:pt x="1565006" y="759307"/>
                  <a:pt x="1560052" y="771196"/>
                </a:cubicBezTo>
                <a:cubicBezTo>
                  <a:pt x="1557394" y="777574"/>
                  <a:pt x="1556587" y="784681"/>
                  <a:pt x="1553497" y="790861"/>
                </a:cubicBezTo>
                <a:cubicBezTo>
                  <a:pt x="1549550" y="798755"/>
                  <a:pt x="1523969" y="838081"/>
                  <a:pt x="1517445" y="843300"/>
                </a:cubicBezTo>
                <a:cubicBezTo>
                  <a:pt x="1511983" y="847670"/>
                  <a:pt x="1506234" y="851704"/>
                  <a:pt x="1501058" y="856409"/>
                </a:cubicBezTo>
                <a:cubicBezTo>
                  <a:pt x="1494199" y="862645"/>
                  <a:pt x="1489497" y="871572"/>
                  <a:pt x="1481393" y="876074"/>
                </a:cubicBezTo>
                <a:cubicBezTo>
                  <a:pt x="1459129" y="888443"/>
                  <a:pt x="1411972" y="894826"/>
                  <a:pt x="1389626" y="899016"/>
                </a:cubicBezTo>
                <a:lnTo>
                  <a:pt x="1209368" y="895738"/>
                </a:lnTo>
                <a:cubicBezTo>
                  <a:pt x="1181988" y="894711"/>
                  <a:pt x="1154782" y="890824"/>
                  <a:pt x="1127432" y="889183"/>
                </a:cubicBezTo>
                <a:cubicBezTo>
                  <a:pt x="1100148" y="887546"/>
                  <a:pt x="1072818" y="886734"/>
                  <a:pt x="1045497" y="885906"/>
                </a:cubicBezTo>
                <a:cubicBezTo>
                  <a:pt x="925596" y="882273"/>
                  <a:pt x="827966" y="881309"/>
                  <a:pt x="704645" y="879351"/>
                </a:cubicBezTo>
                <a:cubicBezTo>
                  <a:pt x="681703" y="878259"/>
                  <a:pt x="658787" y="876074"/>
                  <a:pt x="635819" y="876074"/>
                </a:cubicBezTo>
                <a:cubicBezTo>
                  <a:pt x="367792" y="876074"/>
                  <a:pt x="361033" y="877022"/>
                  <a:pt x="170426" y="882629"/>
                </a:cubicBezTo>
                <a:cubicBezTo>
                  <a:pt x="161675" y="883723"/>
                  <a:pt x="88131" y="892412"/>
                  <a:pt x="75381" y="895738"/>
                </a:cubicBezTo>
                <a:cubicBezTo>
                  <a:pt x="46632" y="903238"/>
                  <a:pt x="37335" y="912362"/>
                  <a:pt x="13110" y="928513"/>
                </a:cubicBezTo>
                <a:cubicBezTo>
                  <a:pt x="8740" y="935068"/>
                  <a:pt x="0" y="940299"/>
                  <a:pt x="0" y="948177"/>
                </a:cubicBezTo>
                <a:cubicBezTo>
                  <a:pt x="0" y="975836"/>
                  <a:pt x="5398" y="1003550"/>
                  <a:pt x="13110" y="1030113"/>
                </a:cubicBezTo>
                <a:cubicBezTo>
                  <a:pt x="15489" y="1038307"/>
                  <a:pt x="23227" y="1043990"/>
                  <a:pt x="29497" y="1049777"/>
                </a:cubicBezTo>
                <a:cubicBezTo>
                  <a:pt x="48964" y="1067746"/>
                  <a:pt x="66690" y="1076541"/>
                  <a:pt x="91768" y="1085829"/>
                </a:cubicBezTo>
                <a:cubicBezTo>
                  <a:pt x="108941" y="1092189"/>
                  <a:pt x="126412" y="1097888"/>
                  <a:pt x="144206" y="1102216"/>
                </a:cubicBezTo>
                <a:cubicBezTo>
                  <a:pt x="166899" y="1107736"/>
                  <a:pt x="190154" y="1110632"/>
                  <a:pt x="213032" y="1115325"/>
                </a:cubicBezTo>
                <a:cubicBezTo>
                  <a:pt x="305580" y="1134309"/>
                  <a:pt x="312318" y="1143121"/>
                  <a:pt x="439174" y="1154654"/>
                </a:cubicBezTo>
                <a:lnTo>
                  <a:pt x="547329" y="1164487"/>
                </a:lnTo>
                <a:lnTo>
                  <a:pt x="675148" y="1174319"/>
                </a:lnTo>
                <a:cubicBezTo>
                  <a:pt x="888180" y="1193195"/>
                  <a:pt x="726282" y="1185728"/>
                  <a:pt x="960284" y="1190706"/>
                </a:cubicBezTo>
                <a:cubicBezTo>
                  <a:pt x="1074548" y="1200431"/>
                  <a:pt x="1147512" y="1209881"/>
                  <a:pt x="1261806" y="1207093"/>
                </a:cubicBezTo>
                <a:cubicBezTo>
                  <a:pt x="1302348" y="1206104"/>
                  <a:pt x="1342743" y="1201538"/>
                  <a:pt x="1383071" y="1197261"/>
                </a:cubicBezTo>
                <a:cubicBezTo>
                  <a:pt x="1389014" y="1196631"/>
                  <a:pt x="1518750" y="1179052"/>
                  <a:pt x="1540387" y="1174319"/>
                </a:cubicBezTo>
                <a:cubicBezTo>
                  <a:pt x="1554903" y="1171144"/>
                  <a:pt x="1568578" y="1164813"/>
                  <a:pt x="1582993" y="1161209"/>
                </a:cubicBezTo>
                <a:cubicBezTo>
                  <a:pt x="1590487" y="1159335"/>
                  <a:pt x="1598300" y="1159107"/>
                  <a:pt x="1605935" y="1157932"/>
                </a:cubicBezTo>
                <a:cubicBezTo>
                  <a:pt x="1612503" y="1156922"/>
                  <a:pt x="1619062" y="1155843"/>
                  <a:pt x="1625600" y="1154654"/>
                </a:cubicBezTo>
                <a:cubicBezTo>
                  <a:pt x="1631081" y="1153658"/>
                  <a:pt x="1636421" y="1151600"/>
                  <a:pt x="1641987" y="1151377"/>
                </a:cubicBezTo>
                <a:cubicBezTo>
                  <a:pt x="1718430" y="1148319"/>
                  <a:pt x="1794945" y="1147399"/>
                  <a:pt x="1871406" y="1144822"/>
                </a:cubicBezTo>
                <a:cubicBezTo>
                  <a:pt x="1892180" y="1144122"/>
                  <a:pt x="1912900" y="1142130"/>
                  <a:pt x="1933677" y="1141545"/>
                </a:cubicBezTo>
                <a:lnTo>
                  <a:pt x="2104103" y="1138267"/>
                </a:lnTo>
                <a:cubicBezTo>
                  <a:pt x="2165282" y="1142637"/>
                  <a:pt x="2226350" y="1149020"/>
                  <a:pt x="2287639" y="1151377"/>
                </a:cubicBezTo>
                <a:cubicBezTo>
                  <a:pt x="2450368" y="1157635"/>
                  <a:pt x="2344429" y="1154254"/>
                  <a:pt x="2605548" y="1157932"/>
                </a:cubicBezTo>
                <a:cubicBezTo>
                  <a:pt x="2764594" y="1149978"/>
                  <a:pt x="2624662" y="1155063"/>
                  <a:pt x="2933290" y="1164487"/>
                </a:cubicBezTo>
                <a:cubicBezTo>
                  <a:pt x="2988991" y="1166188"/>
                  <a:pt x="3044723" y="1166672"/>
                  <a:pt x="3100439" y="1167764"/>
                </a:cubicBezTo>
                <a:lnTo>
                  <a:pt x="3280697" y="1161209"/>
                </a:lnTo>
                <a:cubicBezTo>
                  <a:pt x="3391029" y="1157673"/>
                  <a:pt x="3501604" y="1159180"/>
                  <a:pt x="3611716" y="1151377"/>
                </a:cubicBezTo>
                <a:cubicBezTo>
                  <a:pt x="3640794" y="1149316"/>
                  <a:pt x="3668688" y="1138938"/>
                  <a:pt x="3696929" y="1131713"/>
                </a:cubicBezTo>
                <a:cubicBezTo>
                  <a:pt x="3746323" y="1119077"/>
                  <a:pt x="3751020" y="1115950"/>
                  <a:pt x="3795252" y="1098938"/>
                </a:cubicBezTo>
                <a:cubicBezTo>
                  <a:pt x="3798092" y="1094678"/>
                  <a:pt x="3828026" y="1052419"/>
                  <a:pt x="3828026" y="1043222"/>
                </a:cubicBezTo>
                <a:cubicBezTo>
                  <a:pt x="3828026" y="1027315"/>
                  <a:pt x="3822030" y="1011565"/>
                  <a:pt x="3814916" y="997338"/>
                </a:cubicBezTo>
                <a:cubicBezTo>
                  <a:pt x="3810770" y="989047"/>
                  <a:pt x="3802727" y="983156"/>
                  <a:pt x="3795252" y="977674"/>
                </a:cubicBezTo>
                <a:cubicBezTo>
                  <a:pt x="3770966" y="959865"/>
                  <a:pt x="3741941" y="952477"/>
                  <a:pt x="3713316" y="944900"/>
                </a:cubicBezTo>
                <a:cubicBezTo>
                  <a:pt x="3693842" y="939745"/>
                  <a:pt x="3674104" y="935594"/>
                  <a:pt x="3654322" y="931790"/>
                </a:cubicBezTo>
                <a:cubicBezTo>
                  <a:pt x="3617283" y="924667"/>
                  <a:pt x="3580485" y="915173"/>
                  <a:pt x="3542890" y="912125"/>
                </a:cubicBezTo>
                <a:cubicBezTo>
                  <a:pt x="3280065" y="890815"/>
                  <a:pt x="3462179" y="902605"/>
                  <a:pt x="2995561" y="899016"/>
                </a:cubicBezTo>
                <a:lnTo>
                  <a:pt x="2818581" y="889183"/>
                </a:lnTo>
                <a:cubicBezTo>
                  <a:pt x="2778184" y="887407"/>
                  <a:pt x="2737728" y="887312"/>
                  <a:pt x="2697316" y="885906"/>
                </a:cubicBezTo>
                <a:cubicBezTo>
                  <a:pt x="2453552" y="877428"/>
                  <a:pt x="2521846" y="881801"/>
                  <a:pt x="2395793" y="872796"/>
                </a:cubicBezTo>
                <a:cubicBezTo>
                  <a:pt x="2335776" y="863564"/>
                  <a:pt x="2349072" y="864552"/>
                  <a:pt x="2271252" y="859687"/>
                </a:cubicBezTo>
                <a:cubicBezTo>
                  <a:pt x="2249189" y="858308"/>
                  <a:pt x="2216494" y="857350"/>
                  <a:pt x="2192593" y="853132"/>
                </a:cubicBezTo>
                <a:cubicBezTo>
                  <a:pt x="2182674" y="851382"/>
                  <a:pt x="2172996" y="848433"/>
                  <a:pt x="2163097" y="846577"/>
                </a:cubicBezTo>
                <a:cubicBezTo>
                  <a:pt x="2155504" y="845153"/>
                  <a:pt x="2147755" y="844682"/>
                  <a:pt x="2140155" y="843300"/>
                </a:cubicBezTo>
                <a:cubicBezTo>
                  <a:pt x="2123713" y="840310"/>
                  <a:pt x="2090993" y="833467"/>
                  <a:pt x="2090993" y="833467"/>
                </a:cubicBezTo>
                <a:cubicBezTo>
                  <a:pt x="2085579" y="830760"/>
                  <a:pt x="2051096" y="813973"/>
                  <a:pt x="2048387" y="810525"/>
                </a:cubicBezTo>
                <a:cubicBezTo>
                  <a:pt x="2043104" y="803802"/>
                  <a:pt x="2023777" y="743250"/>
                  <a:pt x="2022168" y="738422"/>
                </a:cubicBezTo>
                <a:cubicBezTo>
                  <a:pt x="2018440" y="712324"/>
                  <a:pt x="2012335" y="676701"/>
                  <a:pt x="2012335" y="649932"/>
                </a:cubicBezTo>
                <a:cubicBezTo>
                  <a:pt x="2012335" y="610588"/>
                  <a:pt x="2014785" y="571280"/>
                  <a:pt x="2015613" y="531945"/>
                </a:cubicBezTo>
                <a:cubicBezTo>
                  <a:pt x="2016970" y="467494"/>
                  <a:pt x="2016844" y="403010"/>
                  <a:pt x="2018890" y="338577"/>
                </a:cubicBezTo>
                <a:cubicBezTo>
                  <a:pt x="2019033" y="334075"/>
                  <a:pt x="2021191" y="329864"/>
                  <a:pt x="2022168" y="325467"/>
                </a:cubicBezTo>
                <a:cubicBezTo>
                  <a:pt x="2026893" y="304204"/>
                  <a:pt x="2021877" y="314432"/>
                  <a:pt x="2032000" y="299248"/>
                </a:cubicBezTo>
                <a:cubicBezTo>
                  <a:pt x="2038259" y="280470"/>
                  <a:pt x="2030530" y="297440"/>
                  <a:pt x="2048387" y="279583"/>
                </a:cubicBezTo>
                <a:cubicBezTo>
                  <a:pt x="2069379" y="258591"/>
                  <a:pt x="2052034" y="266350"/>
                  <a:pt x="2071329" y="259919"/>
                </a:cubicBezTo>
                <a:cubicBezTo>
                  <a:pt x="2074606" y="257734"/>
                  <a:pt x="2077541" y="254916"/>
                  <a:pt x="2081161" y="253364"/>
                </a:cubicBezTo>
                <a:cubicBezTo>
                  <a:pt x="2088884" y="250054"/>
                  <a:pt x="2111903" y="247568"/>
                  <a:pt x="2117213" y="246809"/>
                </a:cubicBezTo>
                <a:lnTo>
                  <a:pt x="2330245" y="250087"/>
                </a:lnTo>
                <a:cubicBezTo>
                  <a:pt x="2360854" y="250087"/>
                  <a:pt x="2391428" y="248016"/>
                  <a:pt x="2422013" y="246809"/>
                </a:cubicBezTo>
                <a:cubicBezTo>
                  <a:pt x="2474456" y="244739"/>
                  <a:pt x="2526857" y="241370"/>
                  <a:pt x="2579329" y="240254"/>
                </a:cubicBezTo>
                <a:lnTo>
                  <a:pt x="2864464" y="233700"/>
                </a:lnTo>
                <a:cubicBezTo>
                  <a:pt x="2903436" y="225040"/>
                  <a:pt x="2888322" y="227004"/>
                  <a:pt x="2933290" y="223867"/>
                </a:cubicBezTo>
                <a:lnTo>
                  <a:pt x="3034890" y="217313"/>
                </a:lnTo>
                <a:lnTo>
                  <a:pt x="3185652" y="220590"/>
                </a:lnTo>
                <a:cubicBezTo>
                  <a:pt x="3217384" y="221859"/>
                  <a:pt x="3248941" y="226926"/>
                  <a:pt x="3280697" y="227145"/>
                </a:cubicBezTo>
                <a:lnTo>
                  <a:pt x="3660877" y="223867"/>
                </a:lnTo>
                <a:cubicBezTo>
                  <a:pt x="3668524" y="220590"/>
                  <a:pt x="3676515" y="218019"/>
                  <a:pt x="3683819" y="214035"/>
                </a:cubicBezTo>
                <a:cubicBezTo>
                  <a:pt x="3688614" y="211419"/>
                  <a:pt x="3693300" y="208286"/>
                  <a:pt x="3696929" y="204203"/>
                </a:cubicBezTo>
                <a:cubicBezTo>
                  <a:pt x="3706743" y="193162"/>
                  <a:pt x="3713363" y="177890"/>
                  <a:pt x="3719871" y="164874"/>
                </a:cubicBezTo>
                <a:cubicBezTo>
                  <a:pt x="3720963" y="159412"/>
                  <a:pt x="3724028" y="153988"/>
                  <a:pt x="3723148" y="148487"/>
                </a:cubicBezTo>
                <a:cubicBezTo>
                  <a:pt x="3719590" y="126248"/>
                  <a:pt x="3718070" y="102415"/>
                  <a:pt x="3706761" y="82938"/>
                </a:cubicBezTo>
                <a:cubicBezTo>
                  <a:pt x="3697419" y="66850"/>
                  <a:pt x="3681091" y="54585"/>
                  <a:pt x="3664155" y="46887"/>
                </a:cubicBezTo>
                <a:cubicBezTo>
                  <a:pt x="3652138" y="41425"/>
                  <a:pt x="3640523" y="34971"/>
                  <a:pt x="3628103" y="30500"/>
                </a:cubicBezTo>
                <a:cubicBezTo>
                  <a:pt x="3593227" y="17945"/>
                  <a:pt x="3570024" y="14195"/>
                  <a:pt x="3533058" y="10835"/>
                </a:cubicBezTo>
                <a:cubicBezTo>
                  <a:pt x="3513444" y="9052"/>
                  <a:pt x="3493729" y="8650"/>
                  <a:pt x="3474064" y="7558"/>
                </a:cubicBezTo>
                <a:lnTo>
                  <a:pt x="3310193" y="14113"/>
                </a:lnTo>
                <a:cubicBezTo>
                  <a:pt x="3290442" y="15275"/>
                  <a:pt x="3270823" y="18135"/>
                  <a:pt x="3251200" y="20667"/>
                </a:cubicBezTo>
                <a:cubicBezTo>
                  <a:pt x="3203085" y="26875"/>
                  <a:pt x="3155339" y="36303"/>
                  <a:pt x="3106993" y="40332"/>
                </a:cubicBezTo>
                <a:cubicBezTo>
                  <a:pt x="3002184" y="49066"/>
                  <a:pt x="3054622" y="45792"/>
                  <a:pt x="2949677" y="50164"/>
                </a:cubicBezTo>
                <a:cubicBezTo>
                  <a:pt x="2919088" y="53441"/>
                  <a:pt x="2888601" y="57879"/>
                  <a:pt x="2857910" y="59996"/>
                </a:cubicBezTo>
                <a:cubicBezTo>
                  <a:pt x="2825195" y="62252"/>
                  <a:pt x="2792376" y="62770"/>
                  <a:pt x="2759587" y="63274"/>
                </a:cubicBezTo>
                <a:lnTo>
                  <a:pt x="2431845" y="66551"/>
                </a:lnTo>
                <a:cubicBezTo>
                  <a:pt x="2385961" y="65459"/>
                  <a:pt x="2340040" y="65423"/>
                  <a:pt x="2294193" y="63274"/>
                </a:cubicBezTo>
                <a:cubicBezTo>
                  <a:pt x="2231753" y="60347"/>
                  <a:pt x="2224140" y="55416"/>
                  <a:pt x="2166374" y="50164"/>
                </a:cubicBezTo>
                <a:cubicBezTo>
                  <a:pt x="2136918" y="47486"/>
                  <a:pt x="2107233" y="47278"/>
                  <a:pt x="2077884" y="43609"/>
                </a:cubicBezTo>
                <a:cubicBezTo>
                  <a:pt x="1949373" y="27545"/>
                  <a:pt x="2101380" y="45447"/>
                  <a:pt x="1973006" y="33777"/>
                </a:cubicBezTo>
                <a:cubicBezTo>
                  <a:pt x="1954383" y="32084"/>
                  <a:pt x="1935913" y="28915"/>
                  <a:pt x="1917290" y="27222"/>
                </a:cubicBezTo>
                <a:cubicBezTo>
                  <a:pt x="1899848" y="25636"/>
                  <a:pt x="1882327" y="25110"/>
                  <a:pt x="1864852" y="23945"/>
                </a:cubicBezTo>
                <a:lnTo>
                  <a:pt x="1818968" y="20667"/>
                </a:lnTo>
                <a:cubicBezTo>
                  <a:pt x="1698679" y="14165"/>
                  <a:pt x="1511724" y="12100"/>
                  <a:pt x="1425677" y="10835"/>
                </a:cubicBezTo>
                <a:lnTo>
                  <a:pt x="1074993" y="7558"/>
                </a:lnTo>
                <a:cubicBezTo>
                  <a:pt x="846403" y="-4799"/>
                  <a:pt x="1000934" y="945"/>
                  <a:pt x="639097" y="4280"/>
                </a:cubicBezTo>
                <a:lnTo>
                  <a:pt x="242529" y="7558"/>
                </a:lnTo>
                <a:cubicBezTo>
                  <a:pt x="211852" y="10625"/>
                  <a:pt x="213740" y="9970"/>
                  <a:pt x="186813" y="14113"/>
                </a:cubicBezTo>
                <a:cubicBezTo>
                  <a:pt x="180245" y="15123"/>
                  <a:pt x="173760" y="16729"/>
                  <a:pt x="167148" y="17390"/>
                </a:cubicBezTo>
                <a:cubicBezTo>
                  <a:pt x="151890" y="18916"/>
                  <a:pt x="136559" y="19575"/>
                  <a:pt x="121264" y="20667"/>
                </a:cubicBezTo>
                <a:cubicBezTo>
                  <a:pt x="113617" y="21760"/>
                  <a:pt x="105897" y="22430"/>
                  <a:pt x="98322" y="23945"/>
                </a:cubicBezTo>
                <a:cubicBezTo>
                  <a:pt x="94935" y="24623"/>
                  <a:pt x="92860" y="42517"/>
                  <a:pt x="88490" y="46887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C534F1-D887-4F51-4481-0BC2EB074FC6}"/>
              </a:ext>
            </a:extLst>
          </p:cNvPr>
          <p:cNvSpPr/>
          <p:nvPr/>
        </p:nvSpPr>
        <p:spPr>
          <a:xfrm>
            <a:off x="6044537" y="2018890"/>
            <a:ext cx="2572007" cy="2012336"/>
          </a:xfrm>
          <a:custGeom>
            <a:avLst/>
            <a:gdLst>
              <a:gd name="connsiteX0" fmla="*/ 19702 w 2572007"/>
              <a:gd name="connsiteY0" fmla="*/ 229420 h 2012336"/>
              <a:gd name="connsiteX1" fmla="*/ 22979 w 2572007"/>
              <a:gd name="connsiteY1" fmla="*/ 321187 h 2012336"/>
              <a:gd name="connsiteX2" fmla="*/ 26256 w 2572007"/>
              <a:gd name="connsiteY2" fmla="*/ 344129 h 2012336"/>
              <a:gd name="connsiteX3" fmla="*/ 32811 w 2572007"/>
              <a:gd name="connsiteY3" fmla="*/ 380181 h 2012336"/>
              <a:gd name="connsiteX4" fmla="*/ 36089 w 2572007"/>
              <a:gd name="connsiteY4" fmla="*/ 422787 h 2012336"/>
              <a:gd name="connsiteX5" fmla="*/ 42644 w 2572007"/>
              <a:gd name="connsiteY5" fmla="*/ 481781 h 2012336"/>
              <a:gd name="connsiteX6" fmla="*/ 45921 w 2572007"/>
              <a:gd name="connsiteY6" fmla="*/ 570271 h 2012336"/>
              <a:gd name="connsiteX7" fmla="*/ 42644 w 2572007"/>
              <a:gd name="connsiteY7" fmla="*/ 750529 h 2012336"/>
              <a:gd name="connsiteX8" fmla="*/ 39366 w 2572007"/>
              <a:gd name="connsiteY8" fmla="*/ 789858 h 2012336"/>
              <a:gd name="connsiteX9" fmla="*/ 32811 w 2572007"/>
              <a:gd name="connsiteY9" fmla="*/ 822633 h 2012336"/>
              <a:gd name="connsiteX10" fmla="*/ 19702 w 2572007"/>
              <a:gd name="connsiteY10" fmla="*/ 907845 h 2012336"/>
              <a:gd name="connsiteX11" fmla="*/ 6592 w 2572007"/>
              <a:gd name="connsiteY11" fmla="*/ 1009445 h 2012336"/>
              <a:gd name="connsiteX12" fmla="*/ 3314 w 2572007"/>
              <a:gd name="connsiteY12" fmla="*/ 1065162 h 2012336"/>
              <a:gd name="connsiteX13" fmla="*/ 37 w 2572007"/>
              <a:gd name="connsiteY13" fmla="*/ 1114323 h 2012336"/>
              <a:gd name="connsiteX14" fmla="*/ 9869 w 2572007"/>
              <a:gd name="connsiteY14" fmla="*/ 1245420 h 2012336"/>
              <a:gd name="connsiteX15" fmla="*/ 13147 w 2572007"/>
              <a:gd name="connsiteY15" fmla="*/ 1664929 h 2012336"/>
              <a:gd name="connsiteX16" fmla="*/ 22979 w 2572007"/>
              <a:gd name="connsiteY16" fmla="*/ 1717368 h 2012336"/>
              <a:gd name="connsiteX17" fmla="*/ 36089 w 2572007"/>
              <a:gd name="connsiteY17" fmla="*/ 1776362 h 2012336"/>
              <a:gd name="connsiteX18" fmla="*/ 75418 w 2572007"/>
              <a:gd name="connsiteY18" fmla="*/ 1881239 h 2012336"/>
              <a:gd name="connsiteX19" fmla="*/ 104914 w 2572007"/>
              <a:gd name="connsiteY19" fmla="*/ 1927123 h 2012336"/>
              <a:gd name="connsiteX20" fmla="*/ 111469 w 2572007"/>
              <a:gd name="connsiteY20" fmla="*/ 1940233 h 2012336"/>
              <a:gd name="connsiteX21" fmla="*/ 134411 w 2572007"/>
              <a:gd name="connsiteY21" fmla="*/ 1959897 h 2012336"/>
              <a:gd name="connsiteX22" fmla="*/ 154076 w 2572007"/>
              <a:gd name="connsiteY22" fmla="*/ 1966452 h 2012336"/>
              <a:gd name="connsiteX23" fmla="*/ 255676 w 2572007"/>
              <a:gd name="connsiteY23" fmla="*/ 1963175 h 2012336"/>
              <a:gd name="connsiteX24" fmla="*/ 327779 w 2572007"/>
              <a:gd name="connsiteY24" fmla="*/ 1943510 h 2012336"/>
              <a:gd name="connsiteX25" fmla="*/ 350721 w 2572007"/>
              <a:gd name="connsiteY25" fmla="*/ 1927123 h 2012336"/>
              <a:gd name="connsiteX26" fmla="*/ 376940 w 2572007"/>
              <a:gd name="connsiteY26" fmla="*/ 1914013 h 2012336"/>
              <a:gd name="connsiteX27" fmla="*/ 396605 w 2572007"/>
              <a:gd name="connsiteY27" fmla="*/ 1891071 h 2012336"/>
              <a:gd name="connsiteX28" fmla="*/ 409714 w 2572007"/>
              <a:gd name="connsiteY28" fmla="*/ 1871407 h 2012336"/>
              <a:gd name="connsiteX29" fmla="*/ 432656 w 2572007"/>
              <a:gd name="connsiteY29" fmla="*/ 1822245 h 2012336"/>
              <a:gd name="connsiteX30" fmla="*/ 455598 w 2572007"/>
              <a:gd name="connsiteY30" fmla="*/ 1733755 h 2012336"/>
              <a:gd name="connsiteX31" fmla="*/ 468708 w 2572007"/>
              <a:gd name="connsiteY31" fmla="*/ 1681316 h 2012336"/>
              <a:gd name="connsiteX32" fmla="*/ 475263 w 2572007"/>
              <a:gd name="connsiteY32" fmla="*/ 1625600 h 2012336"/>
              <a:gd name="connsiteX33" fmla="*/ 485095 w 2572007"/>
              <a:gd name="connsiteY33" fmla="*/ 1563329 h 2012336"/>
              <a:gd name="connsiteX34" fmla="*/ 501482 w 2572007"/>
              <a:gd name="connsiteY34" fmla="*/ 1432233 h 2012336"/>
              <a:gd name="connsiteX35" fmla="*/ 494927 w 2572007"/>
              <a:gd name="connsiteY35" fmla="*/ 1265084 h 2012336"/>
              <a:gd name="connsiteX36" fmla="*/ 481818 w 2572007"/>
              <a:gd name="connsiteY36" fmla="*/ 1209368 h 2012336"/>
              <a:gd name="connsiteX37" fmla="*/ 465431 w 2572007"/>
              <a:gd name="connsiteY37" fmla="*/ 1117600 h 2012336"/>
              <a:gd name="connsiteX38" fmla="*/ 455598 w 2572007"/>
              <a:gd name="connsiteY38" fmla="*/ 1071716 h 2012336"/>
              <a:gd name="connsiteX39" fmla="*/ 449044 w 2572007"/>
              <a:gd name="connsiteY39" fmla="*/ 1029110 h 2012336"/>
              <a:gd name="connsiteX40" fmla="*/ 442489 w 2572007"/>
              <a:gd name="connsiteY40" fmla="*/ 943897 h 2012336"/>
              <a:gd name="connsiteX41" fmla="*/ 435934 w 2572007"/>
              <a:gd name="connsiteY41" fmla="*/ 904568 h 2012336"/>
              <a:gd name="connsiteX42" fmla="*/ 432656 w 2572007"/>
              <a:gd name="connsiteY42" fmla="*/ 858684 h 2012336"/>
              <a:gd name="connsiteX43" fmla="*/ 422824 w 2572007"/>
              <a:gd name="connsiteY43" fmla="*/ 776749 h 2012336"/>
              <a:gd name="connsiteX44" fmla="*/ 455598 w 2572007"/>
              <a:gd name="connsiteY44" fmla="*/ 285136 h 2012336"/>
              <a:gd name="connsiteX45" fmla="*/ 475263 w 2572007"/>
              <a:gd name="connsiteY45" fmla="*/ 255639 h 2012336"/>
              <a:gd name="connsiteX46" fmla="*/ 494927 w 2572007"/>
              <a:gd name="connsiteY46" fmla="*/ 235975 h 2012336"/>
              <a:gd name="connsiteX47" fmla="*/ 517869 w 2572007"/>
              <a:gd name="connsiteY47" fmla="*/ 209755 h 2012336"/>
              <a:gd name="connsiteX48" fmla="*/ 583418 w 2572007"/>
              <a:gd name="connsiteY48" fmla="*/ 170426 h 2012336"/>
              <a:gd name="connsiteX49" fmla="*/ 645689 w 2572007"/>
              <a:gd name="connsiteY49" fmla="*/ 150762 h 2012336"/>
              <a:gd name="connsiteX50" fmla="*/ 894773 w 2572007"/>
              <a:gd name="connsiteY50" fmla="*/ 147484 h 2012336"/>
              <a:gd name="connsiteX51" fmla="*/ 989818 w 2572007"/>
              <a:gd name="connsiteY51" fmla="*/ 140929 h 2012336"/>
              <a:gd name="connsiteX52" fmla="*/ 1035702 w 2572007"/>
              <a:gd name="connsiteY52" fmla="*/ 137652 h 2012336"/>
              <a:gd name="connsiteX53" fmla="*/ 1527314 w 2572007"/>
              <a:gd name="connsiteY53" fmla="*/ 144207 h 2012336"/>
              <a:gd name="connsiteX54" fmla="*/ 1710850 w 2572007"/>
              <a:gd name="connsiteY54" fmla="*/ 150762 h 2012336"/>
              <a:gd name="connsiteX55" fmla="*/ 1812450 w 2572007"/>
              <a:gd name="connsiteY55" fmla="*/ 144207 h 2012336"/>
              <a:gd name="connsiteX56" fmla="*/ 1848502 w 2572007"/>
              <a:gd name="connsiteY56" fmla="*/ 154039 h 2012336"/>
              <a:gd name="connsiteX57" fmla="*/ 1858334 w 2572007"/>
              <a:gd name="connsiteY57" fmla="*/ 157316 h 2012336"/>
              <a:gd name="connsiteX58" fmla="*/ 1950102 w 2572007"/>
              <a:gd name="connsiteY58" fmla="*/ 163871 h 2012336"/>
              <a:gd name="connsiteX59" fmla="*/ 1969766 w 2572007"/>
              <a:gd name="connsiteY59" fmla="*/ 167149 h 2012336"/>
              <a:gd name="connsiteX60" fmla="*/ 2028760 w 2572007"/>
              <a:gd name="connsiteY60" fmla="*/ 173704 h 2012336"/>
              <a:gd name="connsiteX61" fmla="*/ 2035314 w 2572007"/>
              <a:gd name="connsiteY61" fmla="*/ 183536 h 2012336"/>
              <a:gd name="connsiteX62" fmla="*/ 2045147 w 2572007"/>
              <a:gd name="connsiteY62" fmla="*/ 193368 h 2012336"/>
              <a:gd name="connsiteX63" fmla="*/ 2058256 w 2572007"/>
              <a:gd name="connsiteY63" fmla="*/ 229420 h 2012336"/>
              <a:gd name="connsiteX64" fmla="*/ 2054979 w 2572007"/>
              <a:gd name="connsiteY64" fmla="*/ 291691 h 2012336"/>
              <a:gd name="connsiteX65" fmla="*/ 2045147 w 2572007"/>
              <a:gd name="connsiteY65" fmla="*/ 314633 h 2012336"/>
              <a:gd name="connsiteX66" fmla="*/ 2038592 w 2572007"/>
              <a:gd name="connsiteY66" fmla="*/ 340852 h 2012336"/>
              <a:gd name="connsiteX67" fmla="*/ 2035314 w 2572007"/>
              <a:gd name="connsiteY67" fmla="*/ 370349 h 2012336"/>
              <a:gd name="connsiteX68" fmla="*/ 2032037 w 2572007"/>
              <a:gd name="connsiteY68" fmla="*/ 393291 h 2012336"/>
              <a:gd name="connsiteX69" fmla="*/ 2028760 w 2572007"/>
              <a:gd name="connsiteY69" fmla="*/ 419510 h 2012336"/>
              <a:gd name="connsiteX70" fmla="*/ 2035314 w 2572007"/>
              <a:gd name="connsiteY70" fmla="*/ 603045 h 2012336"/>
              <a:gd name="connsiteX71" fmla="*/ 2038592 w 2572007"/>
              <a:gd name="connsiteY71" fmla="*/ 635820 h 2012336"/>
              <a:gd name="connsiteX72" fmla="*/ 2051702 w 2572007"/>
              <a:gd name="connsiteY72" fmla="*/ 704645 h 2012336"/>
              <a:gd name="connsiteX73" fmla="*/ 2061534 w 2572007"/>
              <a:gd name="connsiteY73" fmla="*/ 734142 h 2012336"/>
              <a:gd name="connsiteX74" fmla="*/ 2074644 w 2572007"/>
              <a:gd name="connsiteY74" fmla="*/ 802968 h 2012336"/>
              <a:gd name="connsiteX75" fmla="*/ 2081198 w 2572007"/>
              <a:gd name="connsiteY75" fmla="*/ 835742 h 2012336"/>
              <a:gd name="connsiteX76" fmla="*/ 2087753 w 2572007"/>
              <a:gd name="connsiteY76" fmla="*/ 871794 h 2012336"/>
              <a:gd name="connsiteX77" fmla="*/ 2104140 w 2572007"/>
              <a:gd name="connsiteY77" fmla="*/ 947175 h 2012336"/>
              <a:gd name="connsiteX78" fmla="*/ 2113973 w 2572007"/>
              <a:gd name="connsiteY78" fmla="*/ 999613 h 2012336"/>
              <a:gd name="connsiteX79" fmla="*/ 2110695 w 2572007"/>
              <a:gd name="connsiteY79" fmla="*/ 1107768 h 2012336"/>
              <a:gd name="connsiteX80" fmla="*/ 2104140 w 2572007"/>
              <a:gd name="connsiteY80" fmla="*/ 1133987 h 2012336"/>
              <a:gd name="connsiteX81" fmla="*/ 2094308 w 2572007"/>
              <a:gd name="connsiteY81" fmla="*/ 1183149 h 2012336"/>
              <a:gd name="connsiteX82" fmla="*/ 2091031 w 2572007"/>
              <a:gd name="connsiteY82" fmla="*/ 1209368 h 2012336"/>
              <a:gd name="connsiteX83" fmla="*/ 2074644 w 2572007"/>
              <a:gd name="connsiteY83" fmla="*/ 1261807 h 2012336"/>
              <a:gd name="connsiteX84" fmla="*/ 2068089 w 2572007"/>
              <a:gd name="connsiteY84" fmla="*/ 1294581 h 2012336"/>
              <a:gd name="connsiteX85" fmla="*/ 2058256 w 2572007"/>
              <a:gd name="connsiteY85" fmla="*/ 1399458 h 2012336"/>
              <a:gd name="connsiteX86" fmla="*/ 2054979 w 2572007"/>
              <a:gd name="connsiteY86" fmla="*/ 1432233 h 2012336"/>
              <a:gd name="connsiteX87" fmla="*/ 2051702 w 2572007"/>
              <a:gd name="connsiteY87" fmla="*/ 1465007 h 2012336"/>
              <a:gd name="connsiteX88" fmla="*/ 2041869 w 2572007"/>
              <a:gd name="connsiteY88" fmla="*/ 1615768 h 2012336"/>
              <a:gd name="connsiteX89" fmla="*/ 2035314 w 2572007"/>
              <a:gd name="connsiteY89" fmla="*/ 1694426 h 2012336"/>
              <a:gd name="connsiteX90" fmla="*/ 2032037 w 2572007"/>
              <a:gd name="connsiteY90" fmla="*/ 1737033 h 2012336"/>
              <a:gd name="connsiteX91" fmla="*/ 2038592 w 2572007"/>
              <a:gd name="connsiteY91" fmla="*/ 1841910 h 2012336"/>
              <a:gd name="connsiteX92" fmla="*/ 2041869 w 2572007"/>
              <a:gd name="connsiteY92" fmla="*/ 1864852 h 2012336"/>
              <a:gd name="connsiteX93" fmla="*/ 2058256 w 2572007"/>
              <a:gd name="connsiteY93" fmla="*/ 1894349 h 2012336"/>
              <a:gd name="connsiteX94" fmla="*/ 2064811 w 2572007"/>
              <a:gd name="connsiteY94" fmla="*/ 1907458 h 2012336"/>
              <a:gd name="connsiteX95" fmla="*/ 2071366 w 2572007"/>
              <a:gd name="connsiteY95" fmla="*/ 1923845 h 2012336"/>
              <a:gd name="connsiteX96" fmla="*/ 2107418 w 2572007"/>
              <a:gd name="connsiteY96" fmla="*/ 1969729 h 2012336"/>
              <a:gd name="connsiteX97" fmla="*/ 2136914 w 2572007"/>
              <a:gd name="connsiteY97" fmla="*/ 1989394 h 2012336"/>
              <a:gd name="connsiteX98" fmla="*/ 2166411 w 2572007"/>
              <a:gd name="connsiteY98" fmla="*/ 2005781 h 2012336"/>
              <a:gd name="connsiteX99" fmla="*/ 2202463 w 2572007"/>
              <a:gd name="connsiteY99" fmla="*/ 2012336 h 2012336"/>
              <a:gd name="connsiteX100" fmla="*/ 2317173 w 2572007"/>
              <a:gd name="connsiteY100" fmla="*/ 1995949 h 2012336"/>
              <a:gd name="connsiteX101" fmla="*/ 2363056 w 2572007"/>
              <a:gd name="connsiteY101" fmla="*/ 1976284 h 2012336"/>
              <a:gd name="connsiteX102" fmla="*/ 2438437 w 2572007"/>
              <a:gd name="connsiteY102" fmla="*/ 1927123 h 2012336"/>
              <a:gd name="connsiteX103" fmla="*/ 2490876 w 2572007"/>
              <a:gd name="connsiteY103" fmla="*/ 1848465 h 2012336"/>
              <a:gd name="connsiteX104" fmla="*/ 2517095 w 2572007"/>
              <a:gd name="connsiteY104" fmla="*/ 1779639 h 2012336"/>
              <a:gd name="connsiteX105" fmla="*/ 2562979 w 2572007"/>
              <a:gd name="connsiteY105" fmla="*/ 1560052 h 2012336"/>
              <a:gd name="connsiteX106" fmla="*/ 2566256 w 2572007"/>
              <a:gd name="connsiteY106" fmla="*/ 1078271 h 2012336"/>
              <a:gd name="connsiteX107" fmla="*/ 2553147 w 2572007"/>
              <a:gd name="connsiteY107" fmla="*/ 911123 h 2012336"/>
              <a:gd name="connsiteX108" fmla="*/ 2549869 w 2572007"/>
              <a:gd name="connsiteY108" fmla="*/ 839020 h 2012336"/>
              <a:gd name="connsiteX109" fmla="*/ 2536760 w 2572007"/>
              <a:gd name="connsiteY109" fmla="*/ 694813 h 2012336"/>
              <a:gd name="connsiteX110" fmla="*/ 2533482 w 2572007"/>
              <a:gd name="connsiteY110" fmla="*/ 514555 h 2012336"/>
              <a:gd name="connsiteX111" fmla="*/ 2523650 w 2572007"/>
              <a:gd name="connsiteY111" fmla="*/ 419510 h 2012336"/>
              <a:gd name="connsiteX112" fmla="*/ 2477766 w 2572007"/>
              <a:gd name="connsiteY112" fmla="*/ 285136 h 2012336"/>
              <a:gd name="connsiteX113" fmla="*/ 2444992 w 2572007"/>
              <a:gd name="connsiteY113" fmla="*/ 203200 h 2012336"/>
              <a:gd name="connsiteX114" fmla="*/ 2399108 w 2572007"/>
              <a:gd name="connsiteY114" fmla="*/ 134375 h 2012336"/>
              <a:gd name="connsiteX115" fmla="*/ 2353224 w 2572007"/>
              <a:gd name="connsiteY115" fmla="*/ 101600 h 2012336"/>
              <a:gd name="connsiteX116" fmla="*/ 2323727 w 2572007"/>
              <a:gd name="connsiteY116" fmla="*/ 88491 h 2012336"/>
              <a:gd name="connsiteX117" fmla="*/ 2218850 w 2572007"/>
              <a:gd name="connsiteY117" fmla="*/ 75381 h 2012336"/>
              <a:gd name="connsiteX118" fmla="*/ 2100863 w 2572007"/>
              <a:gd name="connsiteY118" fmla="*/ 55716 h 2012336"/>
              <a:gd name="connsiteX119" fmla="*/ 2009095 w 2572007"/>
              <a:gd name="connsiteY119" fmla="*/ 49162 h 2012336"/>
              <a:gd name="connsiteX120" fmla="*/ 1868166 w 2572007"/>
              <a:gd name="connsiteY120" fmla="*/ 36052 h 2012336"/>
              <a:gd name="connsiteX121" fmla="*/ 1796063 w 2572007"/>
              <a:gd name="connsiteY121" fmla="*/ 29497 h 2012336"/>
              <a:gd name="connsiteX122" fmla="*/ 1730514 w 2572007"/>
              <a:gd name="connsiteY122" fmla="*/ 26220 h 2012336"/>
              <a:gd name="connsiteX123" fmla="*/ 1658411 w 2572007"/>
              <a:gd name="connsiteY123" fmla="*/ 19665 h 2012336"/>
              <a:gd name="connsiteX124" fmla="*/ 1487985 w 2572007"/>
              <a:gd name="connsiteY124" fmla="*/ 9833 h 2012336"/>
              <a:gd name="connsiteX125" fmla="*/ 1428992 w 2572007"/>
              <a:gd name="connsiteY125" fmla="*/ 6555 h 2012336"/>
              <a:gd name="connsiteX126" fmla="*/ 1369998 w 2572007"/>
              <a:gd name="connsiteY126" fmla="*/ 0 h 2012336"/>
              <a:gd name="connsiteX127" fmla="*/ 989818 w 2572007"/>
              <a:gd name="connsiteY127" fmla="*/ 6555 h 2012336"/>
              <a:gd name="connsiteX128" fmla="*/ 904605 w 2572007"/>
              <a:gd name="connsiteY128" fmla="*/ 13110 h 2012336"/>
              <a:gd name="connsiteX129" fmla="*/ 770231 w 2572007"/>
              <a:gd name="connsiteY129" fmla="*/ 26220 h 2012336"/>
              <a:gd name="connsiteX130" fmla="*/ 707960 w 2572007"/>
              <a:gd name="connsiteY130" fmla="*/ 36052 h 2012336"/>
              <a:gd name="connsiteX131" fmla="*/ 553921 w 2572007"/>
              <a:gd name="connsiteY131" fmla="*/ 45884 h 2012336"/>
              <a:gd name="connsiteX132" fmla="*/ 501482 w 2572007"/>
              <a:gd name="connsiteY132" fmla="*/ 52439 h 2012336"/>
              <a:gd name="connsiteX133" fmla="*/ 439211 w 2572007"/>
              <a:gd name="connsiteY133" fmla="*/ 58994 h 2012336"/>
              <a:gd name="connsiteX134" fmla="*/ 275340 w 2572007"/>
              <a:gd name="connsiteY134" fmla="*/ 78658 h 2012336"/>
              <a:gd name="connsiteX135" fmla="*/ 203237 w 2572007"/>
              <a:gd name="connsiteY135" fmla="*/ 91768 h 2012336"/>
              <a:gd name="connsiteX136" fmla="*/ 144244 w 2572007"/>
              <a:gd name="connsiteY136" fmla="*/ 114710 h 2012336"/>
              <a:gd name="connsiteX137" fmla="*/ 121302 w 2572007"/>
              <a:gd name="connsiteY137" fmla="*/ 127820 h 2012336"/>
              <a:gd name="connsiteX138" fmla="*/ 101637 w 2572007"/>
              <a:gd name="connsiteY138" fmla="*/ 137652 h 2012336"/>
              <a:gd name="connsiteX139" fmla="*/ 88527 w 2572007"/>
              <a:gd name="connsiteY139" fmla="*/ 147484 h 2012336"/>
              <a:gd name="connsiteX140" fmla="*/ 75418 w 2572007"/>
              <a:gd name="connsiteY140" fmla="*/ 154039 h 2012336"/>
              <a:gd name="connsiteX141" fmla="*/ 45921 w 2572007"/>
              <a:gd name="connsiteY141" fmla="*/ 180258 h 2012336"/>
              <a:gd name="connsiteX142" fmla="*/ 39366 w 2572007"/>
              <a:gd name="connsiteY142" fmla="*/ 193368 h 2012336"/>
              <a:gd name="connsiteX143" fmla="*/ 36089 w 2572007"/>
              <a:gd name="connsiteY143" fmla="*/ 203200 h 2012336"/>
              <a:gd name="connsiteX144" fmla="*/ 19702 w 2572007"/>
              <a:gd name="connsiteY144" fmla="*/ 229420 h 20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572007" h="2012336">
                <a:moveTo>
                  <a:pt x="19702" y="229420"/>
                </a:moveTo>
                <a:cubicBezTo>
                  <a:pt x="17517" y="249085"/>
                  <a:pt x="21233" y="290628"/>
                  <a:pt x="22979" y="321187"/>
                </a:cubicBezTo>
                <a:cubicBezTo>
                  <a:pt x="23420" y="328899"/>
                  <a:pt x="25081" y="336494"/>
                  <a:pt x="26256" y="344129"/>
                </a:cubicBezTo>
                <a:cubicBezTo>
                  <a:pt x="29049" y="362283"/>
                  <a:pt x="29405" y="363150"/>
                  <a:pt x="32811" y="380181"/>
                </a:cubicBezTo>
                <a:cubicBezTo>
                  <a:pt x="33904" y="394383"/>
                  <a:pt x="34717" y="408609"/>
                  <a:pt x="36089" y="422787"/>
                </a:cubicBezTo>
                <a:cubicBezTo>
                  <a:pt x="37995" y="442481"/>
                  <a:pt x="41328" y="462039"/>
                  <a:pt x="42644" y="481781"/>
                </a:cubicBezTo>
                <a:cubicBezTo>
                  <a:pt x="44607" y="511233"/>
                  <a:pt x="44829" y="540774"/>
                  <a:pt x="45921" y="570271"/>
                </a:cubicBezTo>
                <a:cubicBezTo>
                  <a:pt x="44829" y="630357"/>
                  <a:pt x="44437" y="690460"/>
                  <a:pt x="42644" y="750529"/>
                </a:cubicBezTo>
                <a:cubicBezTo>
                  <a:pt x="42251" y="763678"/>
                  <a:pt x="41144" y="776824"/>
                  <a:pt x="39366" y="789858"/>
                </a:cubicBezTo>
                <a:cubicBezTo>
                  <a:pt x="37861" y="800897"/>
                  <a:pt x="34996" y="811708"/>
                  <a:pt x="32811" y="822633"/>
                </a:cubicBezTo>
                <a:cubicBezTo>
                  <a:pt x="24897" y="909697"/>
                  <a:pt x="36227" y="799251"/>
                  <a:pt x="19702" y="907845"/>
                </a:cubicBezTo>
                <a:cubicBezTo>
                  <a:pt x="14565" y="941604"/>
                  <a:pt x="6592" y="1009445"/>
                  <a:pt x="6592" y="1009445"/>
                </a:cubicBezTo>
                <a:cubicBezTo>
                  <a:pt x="5499" y="1028017"/>
                  <a:pt x="4475" y="1046594"/>
                  <a:pt x="3314" y="1065162"/>
                </a:cubicBezTo>
                <a:cubicBezTo>
                  <a:pt x="2290" y="1081553"/>
                  <a:pt x="-345" y="1097904"/>
                  <a:pt x="37" y="1114323"/>
                </a:cubicBezTo>
                <a:cubicBezTo>
                  <a:pt x="520" y="1135091"/>
                  <a:pt x="7052" y="1211614"/>
                  <a:pt x="9869" y="1245420"/>
                </a:cubicBezTo>
                <a:cubicBezTo>
                  <a:pt x="10962" y="1385256"/>
                  <a:pt x="11091" y="1525104"/>
                  <a:pt x="13147" y="1664929"/>
                </a:cubicBezTo>
                <a:cubicBezTo>
                  <a:pt x="13445" y="1685170"/>
                  <a:pt x="18478" y="1697862"/>
                  <a:pt x="22979" y="1717368"/>
                </a:cubicBezTo>
                <a:cubicBezTo>
                  <a:pt x="27509" y="1736996"/>
                  <a:pt x="29719" y="1757251"/>
                  <a:pt x="36089" y="1776362"/>
                </a:cubicBezTo>
                <a:cubicBezTo>
                  <a:pt x="47353" y="1810155"/>
                  <a:pt x="60629" y="1851662"/>
                  <a:pt x="75418" y="1881239"/>
                </a:cubicBezTo>
                <a:cubicBezTo>
                  <a:pt x="116060" y="1962522"/>
                  <a:pt x="72295" y="1883629"/>
                  <a:pt x="104914" y="1927123"/>
                </a:cubicBezTo>
                <a:cubicBezTo>
                  <a:pt x="107845" y="1931032"/>
                  <a:pt x="108629" y="1936257"/>
                  <a:pt x="111469" y="1940233"/>
                </a:cubicBezTo>
                <a:cubicBezTo>
                  <a:pt x="115112" y="1945333"/>
                  <a:pt x="129440" y="1957412"/>
                  <a:pt x="134411" y="1959897"/>
                </a:cubicBezTo>
                <a:cubicBezTo>
                  <a:pt x="140591" y="1962987"/>
                  <a:pt x="147521" y="1964267"/>
                  <a:pt x="154076" y="1966452"/>
                </a:cubicBezTo>
                <a:cubicBezTo>
                  <a:pt x="187943" y="1965360"/>
                  <a:pt x="221937" y="1966314"/>
                  <a:pt x="255676" y="1963175"/>
                </a:cubicBezTo>
                <a:cubicBezTo>
                  <a:pt x="267844" y="1962043"/>
                  <a:pt x="314326" y="1947546"/>
                  <a:pt x="327779" y="1943510"/>
                </a:cubicBezTo>
                <a:cubicBezTo>
                  <a:pt x="335426" y="1938048"/>
                  <a:pt x="342662" y="1931958"/>
                  <a:pt x="350721" y="1927123"/>
                </a:cubicBezTo>
                <a:cubicBezTo>
                  <a:pt x="359100" y="1922096"/>
                  <a:pt x="369257" y="1920050"/>
                  <a:pt x="376940" y="1914013"/>
                </a:cubicBezTo>
                <a:cubicBezTo>
                  <a:pt x="384860" y="1907790"/>
                  <a:pt x="390464" y="1899054"/>
                  <a:pt x="396605" y="1891071"/>
                </a:cubicBezTo>
                <a:cubicBezTo>
                  <a:pt x="401408" y="1884827"/>
                  <a:pt x="405585" y="1878116"/>
                  <a:pt x="409714" y="1871407"/>
                </a:cubicBezTo>
                <a:cubicBezTo>
                  <a:pt x="420853" y="1853306"/>
                  <a:pt x="426728" y="1842994"/>
                  <a:pt x="432656" y="1822245"/>
                </a:cubicBezTo>
                <a:cubicBezTo>
                  <a:pt x="441027" y="1792946"/>
                  <a:pt x="448046" y="1763276"/>
                  <a:pt x="455598" y="1733755"/>
                </a:cubicBezTo>
                <a:cubicBezTo>
                  <a:pt x="460063" y="1716299"/>
                  <a:pt x="468708" y="1681316"/>
                  <a:pt x="468708" y="1681316"/>
                </a:cubicBezTo>
                <a:cubicBezTo>
                  <a:pt x="470893" y="1662744"/>
                  <a:pt x="472690" y="1644122"/>
                  <a:pt x="475263" y="1625600"/>
                </a:cubicBezTo>
                <a:cubicBezTo>
                  <a:pt x="478154" y="1604786"/>
                  <a:pt x="482489" y="1584181"/>
                  <a:pt x="485095" y="1563329"/>
                </a:cubicBezTo>
                <a:cubicBezTo>
                  <a:pt x="506463" y="1392386"/>
                  <a:pt x="476365" y="1591309"/>
                  <a:pt x="501482" y="1432233"/>
                </a:cubicBezTo>
                <a:cubicBezTo>
                  <a:pt x="505996" y="1355500"/>
                  <a:pt x="508307" y="1362563"/>
                  <a:pt x="494927" y="1265084"/>
                </a:cubicBezTo>
                <a:cubicBezTo>
                  <a:pt x="492333" y="1246182"/>
                  <a:pt x="485895" y="1228006"/>
                  <a:pt x="481818" y="1209368"/>
                </a:cubicBezTo>
                <a:cubicBezTo>
                  <a:pt x="461653" y="1117185"/>
                  <a:pt x="480987" y="1201601"/>
                  <a:pt x="465431" y="1117600"/>
                </a:cubicBezTo>
                <a:cubicBezTo>
                  <a:pt x="462583" y="1102220"/>
                  <a:pt x="458446" y="1087096"/>
                  <a:pt x="455598" y="1071716"/>
                </a:cubicBezTo>
                <a:cubicBezTo>
                  <a:pt x="452982" y="1057587"/>
                  <a:pt x="450510" y="1043404"/>
                  <a:pt x="449044" y="1029110"/>
                </a:cubicBezTo>
                <a:cubicBezTo>
                  <a:pt x="446138" y="1000770"/>
                  <a:pt x="447173" y="971998"/>
                  <a:pt x="442489" y="943897"/>
                </a:cubicBezTo>
                <a:lnTo>
                  <a:pt x="435934" y="904568"/>
                </a:lnTo>
                <a:cubicBezTo>
                  <a:pt x="434841" y="889273"/>
                  <a:pt x="434414" y="873917"/>
                  <a:pt x="432656" y="858684"/>
                </a:cubicBezTo>
                <a:cubicBezTo>
                  <a:pt x="418284" y="734125"/>
                  <a:pt x="432991" y="908893"/>
                  <a:pt x="422824" y="776749"/>
                </a:cubicBezTo>
                <a:cubicBezTo>
                  <a:pt x="425079" y="627942"/>
                  <a:pt x="371709" y="430034"/>
                  <a:pt x="455598" y="285136"/>
                </a:cubicBezTo>
                <a:cubicBezTo>
                  <a:pt x="461519" y="274909"/>
                  <a:pt x="467881" y="264867"/>
                  <a:pt x="475263" y="255639"/>
                </a:cubicBezTo>
                <a:cubicBezTo>
                  <a:pt x="481054" y="248401"/>
                  <a:pt x="488619" y="242768"/>
                  <a:pt x="494927" y="235975"/>
                </a:cubicBezTo>
                <a:cubicBezTo>
                  <a:pt x="502829" y="227465"/>
                  <a:pt x="509397" y="217698"/>
                  <a:pt x="517869" y="209755"/>
                </a:cubicBezTo>
                <a:cubicBezTo>
                  <a:pt x="545885" y="183489"/>
                  <a:pt x="548638" y="186901"/>
                  <a:pt x="583418" y="170426"/>
                </a:cubicBezTo>
                <a:cubicBezTo>
                  <a:pt x="610536" y="157581"/>
                  <a:pt x="612556" y="151904"/>
                  <a:pt x="645689" y="150762"/>
                </a:cubicBezTo>
                <a:cubicBezTo>
                  <a:pt x="728675" y="147900"/>
                  <a:pt x="811745" y="148577"/>
                  <a:pt x="894773" y="147484"/>
                </a:cubicBezTo>
                <a:lnTo>
                  <a:pt x="989818" y="140929"/>
                </a:lnTo>
                <a:lnTo>
                  <a:pt x="1035702" y="137652"/>
                </a:lnTo>
                <a:cubicBezTo>
                  <a:pt x="1293207" y="139911"/>
                  <a:pt x="1333939" y="137901"/>
                  <a:pt x="1527314" y="144207"/>
                </a:cubicBezTo>
                <a:lnTo>
                  <a:pt x="1710850" y="150762"/>
                </a:lnTo>
                <a:cubicBezTo>
                  <a:pt x="1744717" y="148577"/>
                  <a:pt x="1778526" y="145150"/>
                  <a:pt x="1812450" y="144207"/>
                </a:cubicBezTo>
                <a:cubicBezTo>
                  <a:pt x="1821004" y="143969"/>
                  <a:pt x="1841673" y="151763"/>
                  <a:pt x="1848502" y="154039"/>
                </a:cubicBezTo>
                <a:cubicBezTo>
                  <a:pt x="1851779" y="155131"/>
                  <a:pt x="1854888" y="157070"/>
                  <a:pt x="1858334" y="157316"/>
                </a:cubicBezTo>
                <a:lnTo>
                  <a:pt x="1950102" y="163871"/>
                </a:lnTo>
                <a:cubicBezTo>
                  <a:pt x="1956657" y="164964"/>
                  <a:pt x="1963166" y="166373"/>
                  <a:pt x="1969766" y="167149"/>
                </a:cubicBezTo>
                <a:cubicBezTo>
                  <a:pt x="2059895" y="177753"/>
                  <a:pt x="1964178" y="164476"/>
                  <a:pt x="2028760" y="173704"/>
                </a:cubicBezTo>
                <a:cubicBezTo>
                  <a:pt x="2030945" y="176981"/>
                  <a:pt x="2032792" y="180510"/>
                  <a:pt x="2035314" y="183536"/>
                </a:cubicBezTo>
                <a:cubicBezTo>
                  <a:pt x="2038281" y="187097"/>
                  <a:pt x="2042690" y="189438"/>
                  <a:pt x="2045147" y="193368"/>
                </a:cubicBezTo>
                <a:cubicBezTo>
                  <a:pt x="2048407" y="198583"/>
                  <a:pt x="2056726" y="224829"/>
                  <a:pt x="2058256" y="229420"/>
                </a:cubicBezTo>
                <a:cubicBezTo>
                  <a:pt x="2057164" y="250177"/>
                  <a:pt x="2058139" y="271147"/>
                  <a:pt x="2054979" y="291691"/>
                </a:cubicBezTo>
                <a:cubicBezTo>
                  <a:pt x="2053714" y="299914"/>
                  <a:pt x="2047778" y="306740"/>
                  <a:pt x="2045147" y="314633"/>
                </a:cubicBezTo>
                <a:cubicBezTo>
                  <a:pt x="2042298" y="323179"/>
                  <a:pt x="2040777" y="332112"/>
                  <a:pt x="2038592" y="340852"/>
                </a:cubicBezTo>
                <a:cubicBezTo>
                  <a:pt x="2037499" y="350684"/>
                  <a:pt x="2036541" y="360533"/>
                  <a:pt x="2035314" y="370349"/>
                </a:cubicBezTo>
                <a:cubicBezTo>
                  <a:pt x="2034356" y="378014"/>
                  <a:pt x="2033058" y="385634"/>
                  <a:pt x="2032037" y="393291"/>
                </a:cubicBezTo>
                <a:cubicBezTo>
                  <a:pt x="2030873" y="402021"/>
                  <a:pt x="2029852" y="410770"/>
                  <a:pt x="2028760" y="419510"/>
                </a:cubicBezTo>
                <a:cubicBezTo>
                  <a:pt x="2030945" y="480688"/>
                  <a:pt x="2032534" y="541891"/>
                  <a:pt x="2035314" y="603045"/>
                </a:cubicBezTo>
                <a:cubicBezTo>
                  <a:pt x="2035813" y="614013"/>
                  <a:pt x="2036844" y="624981"/>
                  <a:pt x="2038592" y="635820"/>
                </a:cubicBezTo>
                <a:cubicBezTo>
                  <a:pt x="2042311" y="658876"/>
                  <a:pt x="2044317" y="682489"/>
                  <a:pt x="2051702" y="704645"/>
                </a:cubicBezTo>
                <a:cubicBezTo>
                  <a:pt x="2054979" y="714477"/>
                  <a:pt x="2059179" y="724049"/>
                  <a:pt x="2061534" y="734142"/>
                </a:cubicBezTo>
                <a:cubicBezTo>
                  <a:pt x="2066841" y="756886"/>
                  <a:pt x="2070206" y="780039"/>
                  <a:pt x="2074644" y="802968"/>
                </a:cubicBezTo>
                <a:cubicBezTo>
                  <a:pt x="2076761" y="813906"/>
                  <a:pt x="2079114" y="824798"/>
                  <a:pt x="2081198" y="835742"/>
                </a:cubicBezTo>
                <a:cubicBezTo>
                  <a:pt x="2083483" y="847741"/>
                  <a:pt x="2084791" y="859944"/>
                  <a:pt x="2087753" y="871794"/>
                </a:cubicBezTo>
                <a:cubicBezTo>
                  <a:pt x="2110477" y="962693"/>
                  <a:pt x="2086192" y="861925"/>
                  <a:pt x="2104140" y="947175"/>
                </a:cubicBezTo>
                <a:cubicBezTo>
                  <a:pt x="2114838" y="997989"/>
                  <a:pt x="2107616" y="948763"/>
                  <a:pt x="2113973" y="999613"/>
                </a:cubicBezTo>
                <a:cubicBezTo>
                  <a:pt x="2112880" y="1035665"/>
                  <a:pt x="2113327" y="1071796"/>
                  <a:pt x="2110695" y="1107768"/>
                </a:cubicBezTo>
                <a:cubicBezTo>
                  <a:pt x="2110038" y="1116753"/>
                  <a:pt x="2105800" y="1125133"/>
                  <a:pt x="2104140" y="1133987"/>
                </a:cubicBezTo>
                <a:cubicBezTo>
                  <a:pt x="2093674" y="1189808"/>
                  <a:pt x="2108884" y="1132135"/>
                  <a:pt x="2094308" y="1183149"/>
                </a:cubicBezTo>
                <a:cubicBezTo>
                  <a:pt x="2093216" y="1191889"/>
                  <a:pt x="2092758" y="1200731"/>
                  <a:pt x="2091031" y="1209368"/>
                </a:cubicBezTo>
                <a:cubicBezTo>
                  <a:pt x="2087067" y="1229190"/>
                  <a:pt x="2079905" y="1241816"/>
                  <a:pt x="2074644" y="1261807"/>
                </a:cubicBezTo>
                <a:cubicBezTo>
                  <a:pt x="2071809" y="1272581"/>
                  <a:pt x="2070274" y="1283656"/>
                  <a:pt x="2068089" y="1294581"/>
                </a:cubicBezTo>
                <a:cubicBezTo>
                  <a:pt x="2062986" y="1355810"/>
                  <a:pt x="2066122" y="1320791"/>
                  <a:pt x="2058256" y="1399458"/>
                </a:cubicBezTo>
                <a:lnTo>
                  <a:pt x="2054979" y="1432233"/>
                </a:lnTo>
                <a:lnTo>
                  <a:pt x="2051702" y="1465007"/>
                </a:lnTo>
                <a:cubicBezTo>
                  <a:pt x="2047135" y="1570036"/>
                  <a:pt x="2050797" y="1510867"/>
                  <a:pt x="2041869" y="1615768"/>
                </a:cubicBezTo>
                <a:cubicBezTo>
                  <a:pt x="2039638" y="1641983"/>
                  <a:pt x="2037440" y="1668202"/>
                  <a:pt x="2035314" y="1694426"/>
                </a:cubicBezTo>
                <a:cubicBezTo>
                  <a:pt x="2034163" y="1708624"/>
                  <a:pt x="2032037" y="1737033"/>
                  <a:pt x="2032037" y="1737033"/>
                </a:cubicBezTo>
                <a:cubicBezTo>
                  <a:pt x="2035092" y="1810371"/>
                  <a:pt x="2032256" y="1794391"/>
                  <a:pt x="2038592" y="1841910"/>
                </a:cubicBezTo>
                <a:cubicBezTo>
                  <a:pt x="2039613" y="1849567"/>
                  <a:pt x="2039995" y="1857358"/>
                  <a:pt x="2041869" y="1864852"/>
                </a:cubicBezTo>
                <a:cubicBezTo>
                  <a:pt x="2046686" y="1884120"/>
                  <a:pt x="2048392" y="1878566"/>
                  <a:pt x="2058256" y="1894349"/>
                </a:cubicBezTo>
                <a:cubicBezTo>
                  <a:pt x="2060845" y="1898492"/>
                  <a:pt x="2062827" y="1902994"/>
                  <a:pt x="2064811" y="1907458"/>
                </a:cubicBezTo>
                <a:cubicBezTo>
                  <a:pt x="2067200" y="1912834"/>
                  <a:pt x="2068283" y="1918835"/>
                  <a:pt x="2071366" y="1923845"/>
                </a:cubicBezTo>
                <a:cubicBezTo>
                  <a:pt x="2071947" y="1924790"/>
                  <a:pt x="2102939" y="1966743"/>
                  <a:pt x="2107418" y="1969729"/>
                </a:cubicBezTo>
                <a:cubicBezTo>
                  <a:pt x="2117250" y="1976284"/>
                  <a:pt x="2126831" y="1983232"/>
                  <a:pt x="2136914" y="1989394"/>
                </a:cubicBezTo>
                <a:cubicBezTo>
                  <a:pt x="2146511" y="1995259"/>
                  <a:pt x="2155795" y="2002065"/>
                  <a:pt x="2166411" y="2005781"/>
                </a:cubicBezTo>
                <a:cubicBezTo>
                  <a:pt x="2177940" y="2009816"/>
                  <a:pt x="2190446" y="2010151"/>
                  <a:pt x="2202463" y="2012336"/>
                </a:cubicBezTo>
                <a:cubicBezTo>
                  <a:pt x="2240700" y="2006874"/>
                  <a:pt x="2279486" y="2004409"/>
                  <a:pt x="2317173" y="1995949"/>
                </a:cubicBezTo>
                <a:cubicBezTo>
                  <a:pt x="2333409" y="1992304"/>
                  <a:pt x="2348284" y="1983944"/>
                  <a:pt x="2363056" y="1976284"/>
                </a:cubicBezTo>
                <a:cubicBezTo>
                  <a:pt x="2371520" y="1971895"/>
                  <a:pt x="2428386" y="1936583"/>
                  <a:pt x="2438437" y="1927123"/>
                </a:cubicBezTo>
                <a:cubicBezTo>
                  <a:pt x="2453985" y="1912489"/>
                  <a:pt x="2484314" y="1862360"/>
                  <a:pt x="2490876" y="1848465"/>
                </a:cubicBezTo>
                <a:cubicBezTo>
                  <a:pt x="2501359" y="1826265"/>
                  <a:pt x="2510121" y="1803178"/>
                  <a:pt x="2517095" y="1779639"/>
                </a:cubicBezTo>
                <a:cubicBezTo>
                  <a:pt x="2540710" y="1699937"/>
                  <a:pt x="2548550" y="1641814"/>
                  <a:pt x="2562979" y="1560052"/>
                </a:cubicBezTo>
                <a:cubicBezTo>
                  <a:pt x="2577196" y="1339690"/>
                  <a:pt x="2571683" y="1463608"/>
                  <a:pt x="2566256" y="1078271"/>
                </a:cubicBezTo>
                <a:cubicBezTo>
                  <a:pt x="2565034" y="991504"/>
                  <a:pt x="2563354" y="996185"/>
                  <a:pt x="2553147" y="911123"/>
                </a:cubicBezTo>
                <a:cubicBezTo>
                  <a:pt x="2552054" y="887089"/>
                  <a:pt x="2551686" y="863010"/>
                  <a:pt x="2549869" y="839020"/>
                </a:cubicBezTo>
                <a:cubicBezTo>
                  <a:pt x="2546223" y="790891"/>
                  <a:pt x="2536760" y="694813"/>
                  <a:pt x="2536760" y="694813"/>
                </a:cubicBezTo>
                <a:cubicBezTo>
                  <a:pt x="2535667" y="634727"/>
                  <a:pt x="2535198" y="574626"/>
                  <a:pt x="2533482" y="514555"/>
                </a:cubicBezTo>
                <a:cubicBezTo>
                  <a:pt x="2532849" y="492397"/>
                  <a:pt x="2529074" y="441748"/>
                  <a:pt x="2523650" y="419510"/>
                </a:cubicBezTo>
                <a:cubicBezTo>
                  <a:pt x="2502515" y="332857"/>
                  <a:pt x="2504243" y="349673"/>
                  <a:pt x="2477766" y="285136"/>
                </a:cubicBezTo>
                <a:cubicBezTo>
                  <a:pt x="2466601" y="257921"/>
                  <a:pt x="2459814" y="228609"/>
                  <a:pt x="2444992" y="203200"/>
                </a:cubicBezTo>
                <a:cubicBezTo>
                  <a:pt x="2428875" y="175570"/>
                  <a:pt x="2420616" y="157419"/>
                  <a:pt x="2399108" y="134375"/>
                </a:cubicBezTo>
                <a:cubicBezTo>
                  <a:pt x="2385119" y="119387"/>
                  <a:pt x="2371234" y="110605"/>
                  <a:pt x="2353224" y="101600"/>
                </a:cubicBezTo>
                <a:cubicBezTo>
                  <a:pt x="2343600" y="96788"/>
                  <a:pt x="2334165" y="91101"/>
                  <a:pt x="2323727" y="88491"/>
                </a:cubicBezTo>
                <a:cubicBezTo>
                  <a:pt x="2314293" y="86133"/>
                  <a:pt x="2225081" y="76325"/>
                  <a:pt x="2218850" y="75381"/>
                </a:cubicBezTo>
                <a:cubicBezTo>
                  <a:pt x="2153142" y="65425"/>
                  <a:pt x="2173506" y="63283"/>
                  <a:pt x="2100863" y="55716"/>
                </a:cubicBezTo>
                <a:cubicBezTo>
                  <a:pt x="2070361" y="52539"/>
                  <a:pt x="2039653" y="51744"/>
                  <a:pt x="2009095" y="49162"/>
                </a:cubicBezTo>
                <a:lnTo>
                  <a:pt x="1868166" y="36052"/>
                </a:lnTo>
                <a:cubicBezTo>
                  <a:pt x="1844135" y="33834"/>
                  <a:pt x="1820166" y="30702"/>
                  <a:pt x="1796063" y="29497"/>
                </a:cubicBezTo>
                <a:cubicBezTo>
                  <a:pt x="1774213" y="28405"/>
                  <a:pt x="1752335" y="27779"/>
                  <a:pt x="1730514" y="26220"/>
                </a:cubicBezTo>
                <a:cubicBezTo>
                  <a:pt x="1706442" y="24501"/>
                  <a:pt x="1682490" y="21292"/>
                  <a:pt x="1658411" y="19665"/>
                </a:cubicBezTo>
                <a:lnTo>
                  <a:pt x="1487985" y="9833"/>
                </a:lnTo>
                <a:cubicBezTo>
                  <a:pt x="1468322" y="8709"/>
                  <a:pt x="1448566" y="8730"/>
                  <a:pt x="1428992" y="6555"/>
                </a:cubicBezTo>
                <a:lnTo>
                  <a:pt x="1369998" y="0"/>
                </a:lnTo>
                <a:lnTo>
                  <a:pt x="989818" y="6555"/>
                </a:lnTo>
                <a:cubicBezTo>
                  <a:pt x="961341" y="7357"/>
                  <a:pt x="932999" y="10792"/>
                  <a:pt x="904605" y="13110"/>
                </a:cubicBezTo>
                <a:cubicBezTo>
                  <a:pt x="867086" y="16173"/>
                  <a:pt x="809128" y="20964"/>
                  <a:pt x="770231" y="26220"/>
                </a:cubicBezTo>
                <a:cubicBezTo>
                  <a:pt x="749406" y="29034"/>
                  <a:pt x="728861" y="33875"/>
                  <a:pt x="707960" y="36052"/>
                </a:cubicBezTo>
                <a:cubicBezTo>
                  <a:pt x="676306" y="39349"/>
                  <a:pt x="593124" y="43706"/>
                  <a:pt x="553921" y="45884"/>
                </a:cubicBezTo>
                <a:lnTo>
                  <a:pt x="501482" y="52439"/>
                </a:lnTo>
                <a:lnTo>
                  <a:pt x="439211" y="58994"/>
                </a:lnTo>
                <a:cubicBezTo>
                  <a:pt x="275301" y="79483"/>
                  <a:pt x="368579" y="71487"/>
                  <a:pt x="275340" y="78658"/>
                </a:cubicBezTo>
                <a:cubicBezTo>
                  <a:pt x="260786" y="81084"/>
                  <a:pt x="219063" y="87603"/>
                  <a:pt x="203237" y="91768"/>
                </a:cubicBezTo>
                <a:cubicBezTo>
                  <a:pt x="184098" y="96805"/>
                  <a:pt x="161862" y="105901"/>
                  <a:pt x="144244" y="114710"/>
                </a:cubicBezTo>
                <a:cubicBezTo>
                  <a:pt x="136366" y="118649"/>
                  <a:pt x="129057" y="123644"/>
                  <a:pt x="121302" y="127820"/>
                </a:cubicBezTo>
                <a:cubicBezTo>
                  <a:pt x="114849" y="131294"/>
                  <a:pt x="107921" y="133882"/>
                  <a:pt x="101637" y="137652"/>
                </a:cubicBezTo>
                <a:cubicBezTo>
                  <a:pt x="96953" y="140462"/>
                  <a:pt x="93159" y="144589"/>
                  <a:pt x="88527" y="147484"/>
                </a:cubicBezTo>
                <a:cubicBezTo>
                  <a:pt x="84384" y="150073"/>
                  <a:pt x="79660" y="151615"/>
                  <a:pt x="75418" y="154039"/>
                </a:cubicBezTo>
                <a:cubicBezTo>
                  <a:pt x="65719" y="159581"/>
                  <a:pt x="49904" y="172291"/>
                  <a:pt x="45921" y="180258"/>
                </a:cubicBezTo>
                <a:cubicBezTo>
                  <a:pt x="43736" y="184628"/>
                  <a:pt x="41291" y="188877"/>
                  <a:pt x="39366" y="193368"/>
                </a:cubicBezTo>
                <a:cubicBezTo>
                  <a:pt x="38005" y="196543"/>
                  <a:pt x="38005" y="200326"/>
                  <a:pt x="36089" y="203200"/>
                </a:cubicBezTo>
                <a:cubicBezTo>
                  <a:pt x="35483" y="204109"/>
                  <a:pt x="21887" y="209755"/>
                  <a:pt x="19702" y="229420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769FF1-4D44-D70E-609B-6388C5C17094}"/>
              </a:ext>
            </a:extLst>
          </p:cNvPr>
          <p:cNvSpPr txBox="1"/>
          <p:nvPr/>
        </p:nvSpPr>
        <p:spPr>
          <a:xfrm>
            <a:off x="1585453" y="409652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Sample points</a:t>
            </a:r>
          </a:p>
        </p:txBody>
      </p:sp>
    </p:spTree>
    <p:extLst>
      <p:ext uri="{BB962C8B-B14F-4D97-AF65-F5344CB8AC3E}">
        <p14:creationId xmlns:p14="http://schemas.microsoft.com/office/powerpoint/2010/main" val="7960531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F50DB-0652-75DA-4439-C4201036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4B31-7744-8706-C683-55DBC9AA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our Usage of the PIE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A48812-8FCE-B94E-6838-D24D1261D8E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3" y="402200"/>
                <a:ext cx="8790821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First we added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giving 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48/64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 then we subtracted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=4/64</m:t>
                    </m:r>
                  </m:oMath>
                </a14:m>
                <a:r>
                  <a:rPr lang="en-US" dirty="0"/>
                  <a:t> to avoid double counting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A48812-8FCE-B94E-6838-D24D1261D8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3" y="402200"/>
                <a:ext cx="8790821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BDCD41D-B22E-E74A-44F2-98E45F22BB7B}"/>
              </a:ext>
            </a:extLst>
          </p:cNvPr>
          <p:cNvSpPr txBox="1"/>
          <p:nvPr/>
        </p:nvSpPr>
        <p:spPr>
          <a:xfrm>
            <a:off x="457200" y="219075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111 112 113 114</a:t>
            </a:r>
          </a:p>
          <a:p>
            <a:r>
              <a:rPr lang="en-US">
                <a:latin typeface="Consolas" panose="020B0609020204030204" pitchFamily="49" charset="0"/>
              </a:rPr>
              <a:t>121 122 123 124</a:t>
            </a:r>
          </a:p>
          <a:p>
            <a:r>
              <a:rPr lang="en-US">
                <a:latin typeface="Consolas" panose="020B0609020204030204" pitchFamily="49" charset="0"/>
              </a:rPr>
              <a:t>131 132 133 134</a:t>
            </a:r>
          </a:p>
          <a:p>
            <a:r>
              <a:rPr lang="en-US">
                <a:latin typeface="Consolas" panose="020B0609020204030204" pitchFamily="49" charset="0"/>
              </a:rPr>
              <a:t>141 142 143 144</a:t>
            </a:r>
          </a:p>
          <a:p>
            <a:r>
              <a:rPr lang="en-US">
                <a:latin typeface="Consolas" panose="020B0609020204030204" pitchFamily="49" charset="0"/>
              </a:rPr>
              <a:t>211 212 213 214</a:t>
            </a:r>
          </a:p>
          <a:p>
            <a:r>
              <a:rPr lang="en-US">
                <a:latin typeface="Consolas" panose="020B0609020204030204" pitchFamily="49" charset="0"/>
              </a:rPr>
              <a:t>221 222 223 224</a:t>
            </a:r>
          </a:p>
          <a:p>
            <a:r>
              <a:rPr lang="en-US">
                <a:latin typeface="Consolas" panose="020B0609020204030204" pitchFamily="49" charset="0"/>
              </a:rPr>
              <a:t>231 232 233 234</a:t>
            </a:r>
          </a:p>
          <a:p>
            <a:r>
              <a:rPr lang="en-US">
                <a:latin typeface="Consolas" panose="020B0609020204030204" pitchFamily="49" charset="0"/>
              </a:rPr>
              <a:t>241 242 243 244</a:t>
            </a:r>
          </a:p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72EC7-BA25-6065-3AB7-7EA4B9540BC2}"/>
              </a:ext>
            </a:extLst>
          </p:cNvPr>
          <p:cNvSpPr txBox="1"/>
          <p:nvPr/>
        </p:nvSpPr>
        <p:spPr>
          <a:xfrm>
            <a:off x="2514600" y="2190750"/>
            <a:ext cx="2017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311 312 313 314</a:t>
            </a:r>
          </a:p>
          <a:p>
            <a:r>
              <a:rPr lang="en-US">
                <a:latin typeface="Consolas" panose="020B0609020204030204" pitchFamily="49" charset="0"/>
              </a:rPr>
              <a:t>321 322 323 324</a:t>
            </a:r>
          </a:p>
          <a:p>
            <a:r>
              <a:rPr lang="en-US">
                <a:latin typeface="Consolas" panose="020B0609020204030204" pitchFamily="49" charset="0"/>
              </a:rPr>
              <a:t>331 332 333 334</a:t>
            </a:r>
          </a:p>
          <a:p>
            <a:r>
              <a:rPr lang="en-US">
                <a:latin typeface="Consolas" panose="020B0609020204030204" pitchFamily="49" charset="0"/>
              </a:rPr>
              <a:t>341 342 343 344</a:t>
            </a:r>
          </a:p>
          <a:p>
            <a:r>
              <a:rPr lang="en-US">
                <a:latin typeface="Consolas" panose="020B0609020204030204" pitchFamily="49" charset="0"/>
              </a:rPr>
              <a:t>411 412 413 414</a:t>
            </a:r>
          </a:p>
          <a:p>
            <a:r>
              <a:rPr lang="en-US">
                <a:latin typeface="Consolas" panose="020B0609020204030204" pitchFamily="49" charset="0"/>
              </a:rPr>
              <a:t>421 422 423 424</a:t>
            </a:r>
          </a:p>
          <a:p>
            <a:r>
              <a:rPr lang="en-US">
                <a:latin typeface="Consolas" panose="020B0609020204030204" pitchFamily="49" charset="0"/>
              </a:rPr>
              <a:t>431 432 433 434</a:t>
            </a:r>
          </a:p>
          <a:p>
            <a:r>
              <a:rPr lang="en-US">
                <a:latin typeface="Consolas" panose="020B0609020204030204" pitchFamily="49" charset="0"/>
              </a:rPr>
              <a:t>441 442 443 444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7D59D38-FC5C-DFB3-0901-B4765918D6C0}"/>
              </a:ext>
            </a:extLst>
          </p:cNvPr>
          <p:cNvSpPr/>
          <p:nvPr/>
        </p:nvSpPr>
        <p:spPr>
          <a:xfrm>
            <a:off x="2482289" y="3069541"/>
            <a:ext cx="1735098" cy="982253"/>
          </a:xfrm>
          <a:custGeom>
            <a:avLst/>
            <a:gdLst>
              <a:gd name="connsiteX0" fmla="*/ 161555 w 1735098"/>
              <a:gd name="connsiteY0" fmla="*/ 25848 h 982253"/>
              <a:gd name="connsiteX1" fmla="*/ 145399 w 1735098"/>
              <a:gd name="connsiteY1" fmla="*/ 32311 h 982253"/>
              <a:gd name="connsiteX2" fmla="*/ 77546 w 1735098"/>
              <a:gd name="connsiteY2" fmla="*/ 80777 h 982253"/>
              <a:gd name="connsiteX3" fmla="*/ 51698 w 1735098"/>
              <a:gd name="connsiteY3" fmla="*/ 129243 h 982253"/>
              <a:gd name="connsiteX4" fmla="*/ 48466 w 1735098"/>
              <a:gd name="connsiteY4" fmla="*/ 164786 h 982253"/>
              <a:gd name="connsiteX5" fmla="*/ 80777 w 1735098"/>
              <a:gd name="connsiteY5" fmla="*/ 268181 h 982253"/>
              <a:gd name="connsiteX6" fmla="*/ 48466 w 1735098"/>
              <a:gd name="connsiteY6" fmla="*/ 306954 h 982253"/>
              <a:gd name="connsiteX7" fmla="*/ 16156 w 1735098"/>
              <a:gd name="connsiteY7" fmla="*/ 339265 h 982253"/>
              <a:gd name="connsiteX8" fmla="*/ 9693 w 1735098"/>
              <a:gd name="connsiteY8" fmla="*/ 494357 h 982253"/>
              <a:gd name="connsiteX9" fmla="*/ 16156 w 1735098"/>
              <a:gd name="connsiteY9" fmla="*/ 546055 h 982253"/>
              <a:gd name="connsiteX10" fmla="*/ 32311 w 1735098"/>
              <a:gd name="connsiteY10" fmla="*/ 584828 h 982253"/>
              <a:gd name="connsiteX11" fmla="*/ 6462 w 1735098"/>
              <a:gd name="connsiteY11" fmla="*/ 649450 h 982253"/>
              <a:gd name="connsiteX12" fmla="*/ 0 w 1735098"/>
              <a:gd name="connsiteY12" fmla="*/ 726996 h 982253"/>
              <a:gd name="connsiteX13" fmla="*/ 12924 w 1735098"/>
              <a:gd name="connsiteY13" fmla="*/ 765769 h 982253"/>
              <a:gd name="connsiteX14" fmla="*/ 29080 w 1735098"/>
              <a:gd name="connsiteY14" fmla="*/ 788387 h 982253"/>
              <a:gd name="connsiteX15" fmla="*/ 64622 w 1735098"/>
              <a:gd name="connsiteY15" fmla="*/ 827160 h 982253"/>
              <a:gd name="connsiteX16" fmla="*/ 84009 w 1735098"/>
              <a:gd name="connsiteY16" fmla="*/ 849778 h 982253"/>
              <a:gd name="connsiteX17" fmla="*/ 171248 w 1735098"/>
              <a:gd name="connsiteY17" fmla="*/ 878858 h 982253"/>
              <a:gd name="connsiteX18" fmla="*/ 226177 w 1735098"/>
              <a:gd name="connsiteY18" fmla="*/ 895013 h 982253"/>
              <a:gd name="connsiteX19" fmla="*/ 474971 w 1735098"/>
              <a:gd name="connsiteY19" fmla="*/ 927324 h 982253"/>
              <a:gd name="connsiteX20" fmla="*/ 791618 w 1735098"/>
              <a:gd name="connsiteY20" fmla="*/ 943479 h 982253"/>
              <a:gd name="connsiteX21" fmla="*/ 1137346 w 1735098"/>
              <a:gd name="connsiteY21" fmla="*/ 982253 h 982253"/>
              <a:gd name="connsiteX22" fmla="*/ 1399064 w 1735098"/>
              <a:gd name="connsiteY22" fmla="*/ 966097 h 982253"/>
              <a:gd name="connsiteX23" fmla="*/ 1505691 w 1735098"/>
              <a:gd name="connsiteY23" fmla="*/ 930555 h 982253"/>
              <a:gd name="connsiteX24" fmla="*/ 1615548 w 1735098"/>
              <a:gd name="connsiteY24" fmla="*/ 875626 h 982253"/>
              <a:gd name="connsiteX25" fmla="*/ 1641397 w 1735098"/>
              <a:gd name="connsiteY25" fmla="*/ 862702 h 982253"/>
              <a:gd name="connsiteX26" fmla="*/ 1696325 w 1735098"/>
              <a:gd name="connsiteY26" fmla="*/ 814236 h 982253"/>
              <a:gd name="connsiteX27" fmla="*/ 1735098 w 1735098"/>
              <a:gd name="connsiteY27" fmla="*/ 672067 h 982253"/>
              <a:gd name="connsiteX28" fmla="*/ 1728636 w 1735098"/>
              <a:gd name="connsiteY28" fmla="*/ 546055 h 982253"/>
              <a:gd name="connsiteX29" fmla="*/ 1718943 w 1735098"/>
              <a:gd name="connsiteY29" fmla="*/ 445891 h 982253"/>
              <a:gd name="connsiteX30" fmla="*/ 1712481 w 1735098"/>
              <a:gd name="connsiteY30" fmla="*/ 342496 h 982253"/>
              <a:gd name="connsiteX31" fmla="*/ 1715712 w 1735098"/>
              <a:gd name="connsiteY31" fmla="*/ 193865 h 982253"/>
              <a:gd name="connsiteX32" fmla="*/ 1696325 w 1735098"/>
              <a:gd name="connsiteY32" fmla="*/ 135706 h 982253"/>
              <a:gd name="connsiteX33" fmla="*/ 1680170 w 1735098"/>
              <a:gd name="connsiteY33" fmla="*/ 84008 h 982253"/>
              <a:gd name="connsiteX34" fmla="*/ 1673707 w 1735098"/>
              <a:gd name="connsiteY34" fmla="*/ 67853 h 982253"/>
              <a:gd name="connsiteX35" fmla="*/ 1660783 w 1735098"/>
              <a:gd name="connsiteY35" fmla="*/ 54928 h 982253"/>
              <a:gd name="connsiteX36" fmla="*/ 1647859 w 1735098"/>
              <a:gd name="connsiteY36" fmla="*/ 45235 h 982253"/>
              <a:gd name="connsiteX37" fmla="*/ 1592930 w 1735098"/>
              <a:gd name="connsiteY37" fmla="*/ 29079 h 982253"/>
              <a:gd name="connsiteX38" fmla="*/ 1547695 w 1735098"/>
              <a:gd name="connsiteY38" fmla="*/ 25848 h 982253"/>
              <a:gd name="connsiteX39" fmla="*/ 1444300 w 1735098"/>
              <a:gd name="connsiteY39" fmla="*/ 19386 h 982253"/>
              <a:gd name="connsiteX40" fmla="*/ 1382909 w 1735098"/>
              <a:gd name="connsiteY40" fmla="*/ 12924 h 982253"/>
              <a:gd name="connsiteX41" fmla="*/ 1337674 w 1735098"/>
              <a:gd name="connsiteY41" fmla="*/ 6462 h 982253"/>
              <a:gd name="connsiteX42" fmla="*/ 1231047 w 1735098"/>
              <a:gd name="connsiteY42" fmla="*/ 0 h 982253"/>
              <a:gd name="connsiteX43" fmla="*/ 917631 w 1735098"/>
              <a:gd name="connsiteY43" fmla="*/ 6462 h 982253"/>
              <a:gd name="connsiteX44" fmla="*/ 872396 w 1735098"/>
              <a:gd name="connsiteY44" fmla="*/ 9693 h 982253"/>
              <a:gd name="connsiteX45" fmla="*/ 568673 w 1735098"/>
              <a:gd name="connsiteY45" fmla="*/ 12924 h 982253"/>
              <a:gd name="connsiteX46" fmla="*/ 510513 w 1735098"/>
              <a:gd name="connsiteY46" fmla="*/ 16155 h 982253"/>
              <a:gd name="connsiteX47" fmla="*/ 161555 w 1735098"/>
              <a:gd name="connsiteY47" fmla="*/ 25848 h 9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5098" h="982253">
                <a:moveTo>
                  <a:pt x="161555" y="25848"/>
                </a:moveTo>
                <a:cubicBezTo>
                  <a:pt x="156170" y="28002"/>
                  <a:pt x="150254" y="29137"/>
                  <a:pt x="145399" y="32311"/>
                </a:cubicBezTo>
                <a:cubicBezTo>
                  <a:pt x="122136" y="47522"/>
                  <a:pt x="77546" y="80777"/>
                  <a:pt x="77546" y="80777"/>
                </a:cubicBezTo>
                <a:cubicBezTo>
                  <a:pt x="69719" y="93300"/>
                  <a:pt x="55161" y="113659"/>
                  <a:pt x="51698" y="129243"/>
                </a:cubicBezTo>
                <a:cubicBezTo>
                  <a:pt x="49117" y="140856"/>
                  <a:pt x="49543" y="152938"/>
                  <a:pt x="48466" y="164786"/>
                </a:cubicBezTo>
                <a:cubicBezTo>
                  <a:pt x="74205" y="210324"/>
                  <a:pt x="107116" y="225634"/>
                  <a:pt x="80777" y="268181"/>
                </a:cubicBezTo>
                <a:cubicBezTo>
                  <a:pt x="71922" y="282486"/>
                  <a:pt x="59783" y="294505"/>
                  <a:pt x="48466" y="306954"/>
                </a:cubicBezTo>
                <a:cubicBezTo>
                  <a:pt x="38220" y="318224"/>
                  <a:pt x="26926" y="328495"/>
                  <a:pt x="16156" y="339265"/>
                </a:cubicBezTo>
                <a:cubicBezTo>
                  <a:pt x="-4395" y="407763"/>
                  <a:pt x="2859" y="371358"/>
                  <a:pt x="9693" y="494357"/>
                </a:cubicBezTo>
                <a:cubicBezTo>
                  <a:pt x="10656" y="511697"/>
                  <a:pt x="11944" y="529207"/>
                  <a:pt x="16156" y="546055"/>
                </a:cubicBezTo>
                <a:cubicBezTo>
                  <a:pt x="19552" y="559638"/>
                  <a:pt x="26926" y="571904"/>
                  <a:pt x="32311" y="584828"/>
                </a:cubicBezTo>
                <a:cubicBezTo>
                  <a:pt x="24956" y="601378"/>
                  <a:pt x="10310" y="632521"/>
                  <a:pt x="6462" y="649450"/>
                </a:cubicBezTo>
                <a:cubicBezTo>
                  <a:pt x="5415" y="654057"/>
                  <a:pt x="65" y="726157"/>
                  <a:pt x="0" y="726996"/>
                </a:cubicBezTo>
                <a:cubicBezTo>
                  <a:pt x="4308" y="739920"/>
                  <a:pt x="7092" y="753457"/>
                  <a:pt x="12924" y="765769"/>
                </a:cubicBezTo>
                <a:cubicBezTo>
                  <a:pt x="16890" y="774142"/>
                  <a:pt x="23431" y="781043"/>
                  <a:pt x="29080" y="788387"/>
                </a:cubicBezTo>
                <a:cubicBezTo>
                  <a:pt x="49898" y="815451"/>
                  <a:pt x="40577" y="801112"/>
                  <a:pt x="64622" y="827160"/>
                </a:cubicBezTo>
                <a:cubicBezTo>
                  <a:pt x="71357" y="834457"/>
                  <a:pt x="75747" y="844270"/>
                  <a:pt x="84009" y="849778"/>
                </a:cubicBezTo>
                <a:cubicBezTo>
                  <a:pt x="105016" y="863782"/>
                  <a:pt x="148900" y="872573"/>
                  <a:pt x="171248" y="878858"/>
                </a:cubicBezTo>
                <a:cubicBezTo>
                  <a:pt x="189620" y="884025"/>
                  <a:pt x="207538" y="890912"/>
                  <a:pt x="226177" y="895013"/>
                </a:cubicBezTo>
                <a:cubicBezTo>
                  <a:pt x="313030" y="914121"/>
                  <a:pt x="384541" y="922710"/>
                  <a:pt x="474971" y="927324"/>
                </a:cubicBezTo>
                <a:lnTo>
                  <a:pt x="791618" y="943479"/>
                </a:lnTo>
                <a:cubicBezTo>
                  <a:pt x="1055274" y="977869"/>
                  <a:pt x="939852" y="966660"/>
                  <a:pt x="1137346" y="982253"/>
                </a:cubicBezTo>
                <a:cubicBezTo>
                  <a:pt x="1206387" y="979872"/>
                  <a:pt x="1320054" y="981899"/>
                  <a:pt x="1399064" y="966097"/>
                </a:cubicBezTo>
                <a:cubicBezTo>
                  <a:pt x="1427445" y="960421"/>
                  <a:pt x="1478752" y="941530"/>
                  <a:pt x="1505691" y="930555"/>
                </a:cubicBezTo>
                <a:cubicBezTo>
                  <a:pt x="1542305" y="915638"/>
                  <a:pt x="1582006" y="892938"/>
                  <a:pt x="1615548" y="875626"/>
                </a:cubicBezTo>
                <a:cubicBezTo>
                  <a:pt x="1624108" y="871208"/>
                  <a:pt x="1634174" y="869076"/>
                  <a:pt x="1641397" y="862702"/>
                </a:cubicBezTo>
                <a:lnTo>
                  <a:pt x="1696325" y="814236"/>
                </a:lnTo>
                <a:cubicBezTo>
                  <a:pt x="1731284" y="709358"/>
                  <a:pt x="1720078" y="757183"/>
                  <a:pt x="1735098" y="672067"/>
                </a:cubicBezTo>
                <a:cubicBezTo>
                  <a:pt x="1732944" y="630063"/>
                  <a:pt x="1731580" y="588011"/>
                  <a:pt x="1728636" y="546055"/>
                </a:cubicBezTo>
                <a:cubicBezTo>
                  <a:pt x="1716771" y="376979"/>
                  <a:pt x="1726443" y="577146"/>
                  <a:pt x="1718943" y="445891"/>
                </a:cubicBezTo>
                <a:cubicBezTo>
                  <a:pt x="1712987" y="341658"/>
                  <a:pt x="1719091" y="408601"/>
                  <a:pt x="1712481" y="342496"/>
                </a:cubicBezTo>
                <a:cubicBezTo>
                  <a:pt x="1719765" y="284222"/>
                  <a:pt x="1725456" y="260679"/>
                  <a:pt x="1715712" y="193865"/>
                </a:cubicBezTo>
                <a:cubicBezTo>
                  <a:pt x="1712763" y="173644"/>
                  <a:pt x="1702420" y="155211"/>
                  <a:pt x="1696325" y="135706"/>
                </a:cubicBezTo>
                <a:cubicBezTo>
                  <a:pt x="1690940" y="118473"/>
                  <a:pt x="1686876" y="100771"/>
                  <a:pt x="1680170" y="84008"/>
                </a:cubicBezTo>
                <a:cubicBezTo>
                  <a:pt x="1678016" y="78623"/>
                  <a:pt x="1676924" y="72679"/>
                  <a:pt x="1673707" y="67853"/>
                </a:cubicBezTo>
                <a:cubicBezTo>
                  <a:pt x="1670327" y="62784"/>
                  <a:pt x="1665368" y="58940"/>
                  <a:pt x="1660783" y="54928"/>
                </a:cubicBezTo>
                <a:cubicBezTo>
                  <a:pt x="1656730" y="51382"/>
                  <a:pt x="1652586" y="47814"/>
                  <a:pt x="1647859" y="45235"/>
                </a:cubicBezTo>
                <a:cubicBezTo>
                  <a:pt x="1629617" y="35285"/>
                  <a:pt x="1613905" y="31701"/>
                  <a:pt x="1592930" y="29079"/>
                </a:cubicBezTo>
                <a:cubicBezTo>
                  <a:pt x="1577930" y="27204"/>
                  <a:pt x="1562780" y="26821"/>
                  <a:pt x="1547695" y="25848"/>
                </a:cubicBezTo>
                <a:lnTo>
                  <a:pt x="1444300" y="19386"/>
                </a:lnTo>
                <a:cubicBezTo>
                  <a:pt x="1423803" y="17577"/>
                  <a:pt x="1403336" y="15400"/>
                  <a:pt x="1382909" y="12924"/>
                </a:cubicBezTo>
                <a:cubicBezTo>
                  <a:pt x="1367788" y="11091"/>
                  <a:pt x="1352825" y="8029"/>
                  <a:pt x="1337674" y="6462"/>
                </a:cubicBezTo>
                <a:cubicBezTo>
                  <a:pt x="1321936" y="4834"/>
                  <a:pt x="1242894" y="658"/>
                  <a:pt x="1231047" y="0"/>
                </a:cubicBezTo>
                <a:lnTo>
                  <a:pt x="917631" y="6462"/>
                </a:lnTo>
                <a:cubicBezTo>
                  <a:pt x="902520" y="6870"/>
                  <a:pt x="887510" y="9413"/>
                  <a:pt x="872396" y="9693"/>
                </a:cubicBezTo>
                <a:lnTo>
                  <a:pt x="568673" y="12924"/>
                </a:lnTo>
                <a:cubicBezTo>
                  <a:pt x="549286" y="14001"/>
                  <a:pt x="529930" y="16155"/>
                  <a:pt x="510513" y="16155"/>
                </a:cubicBezTo>
                <a:lnTo>
                  <a:pt x="161555" y="25848"/>
                </a:lnTo>
                <a:close/>
              </a:path>
            </a:pathLst>
          </a:custGeom>
          <a:solidFill>
            <a:schemeClr val="accent2">
              <a:alpha val="1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1DA213-921A-6B2A-1457-AB4F265B193C}"/>
              </a:ext>
            </a:extLst>
          </p:cNvPr>
          <p:cNvSpPr/>
          <p:nvPr/>
        </p:nvSpPr>
        <p:spPr>
          <a:xfrm>
            <a:off x="466213" y="2850352"/>
            <a:ext cx="3828026" cy="1207588"/>
          </a:xfrm>
          <a:custGeom>
            <a:avLst/>
            <a:gdLst>
              <a:gd name="connsiteX0" fmla="*/ 88490 w 3828026"/>
              <a:gd name="connsiteY0" fmla="*/ 46887 h 1207588"/>
              <a:gd name="connsiteX1" fmla="*/ 72103 w 3828026"/>
              <a:gd name="connsiteY1" fmla="*/ 50164 h 1207588"/>
              <a:gd name="connsiteX2" fmla="*/ 39329 w 3828026"/>
              <a:gd name="connsiteY2" fmla="*/ 76383 h 1207588"/>
              <a:gd name="connsiteX3" fmla="*/ 22942 w 3828026"/>
              <a:gd name="connsiteY3" fmla="*/ 89493 h 1207588"/>
              <a:gd name="connsiteX4" fmla="*/ 16387 w 3828026"/>
              <a:gd name="connsiteY4" fmla="*/ 105880 h 1207588"/>
              <a:gd name="connsiteX5" fmla="*/ 9832 w 3828026"/>
              <a:gd name="connsiteY5" fmla="*/ 115713 h 1207588"/>
              <a:gd name="connsiteX6" fmla="*/ 13110 w 3828026"/>
              <a:gd name="connsiteY6" fmla="*/ 164874 h 1207588"/>
              <a:gd name="connsiteX7" fmla="*/ 19664 w 3828026"/>
              <a:gd name="connsiteY7" fmla="*/ 177983 h 1207588"/>
              <a:gd name="connsiteX8" fmla="*/ 29497 w 3828026"/>
              <a:gd name="connsiteY8" fmla="*/ 191093 h 1207588"/>
              <a:gd name="connsiteX9" fmla="*/ 58993 w 3828026"/>
              <a:gd name="connsiteY9" fmla="*/ 210758 h 1207588"/>
              <a:gd name="connsiteX10" fmla="*/ 154039 w 3828026"/>
              <a:gd name="connsiteY10" fmla="*/ 246809 h 1207588"/>
              <a:gd name="connsiteX11" fmla="*/ 196645 w 3828026"/>
              <a:gd name="connsiteY11" fmla="*/ 256642 h 1207588"/>
              <a:gd name="connsiteX12" fmla="*/ 249084 w 3828026"/>
              <a:gd name="connsiteY12" fmla="*/ 259919 h 1207588"/>
              <a:gd name="connsiteX13" fmla="*/ 294968 w 3828026"/>
              <a:gd name="connsiteY13" fmla="*/ 263196 h 1207588"/>
              <a:gd name="connsiteX14" fmla="*/ 429342 w 3828026"/>
              <a:gd name="connsiteY14" fmla="*/ 259919 h 1207588"/>
              <a:gd name="connsiteX15" fmla="*/ 750529 w 3828026"/>
              <a:gd name="connsiteY15" fmla="*/ 266474 h 1207588"/>
              <a:gd name="connsiteX16" fmla="*/ 960284 w 3828026"/>
              <a:gd name="connsiteY16" fmla="*/ 263196 h 1207588"/>
              <a:gd name="connsiteX17" fmla="*/ 1055329 w 3828026"/>
              <a:gd name="connsiteY17" fmla="*/ 256642 h 1207588"/>
              <a:gd name="connsiteX18" fmla="*/ 1097935 w 3828026"/>
              <a:gd name="connsiteY18" fmla="*/ 253364 h 1207588"/>
              <a:gd name="connsiteX19" fmla="*/ 1406013 w 3828026"/>
              <a:gd name="connsiteY19" fmla="*/ 250087 h 1207588"/>
              <a:gd name="connsiteX20" fmla="*/ 1543664 w 3828026"/>
              <a:gd name="connsiteY20" fmla="*/ 250087 h 1207588"/>
              <a:gd name="connsiteX21" fmla="*/ 1589548 w 3828026"/>
              <a:gd name="connsiteY21" fmla="*/ 256642 h 1207588"/>
              <a:gd name="connsiteX22" fmla="*/ 1622322 w 3828026"/>
              <a:gd name="connsiteY22" fmla="*/ 259919 h 1207588"/>
              <a:gd name="connsiteX23" fmla="*/ 1635432 w 3828026"/>
              <a:gd name="connsiteY23" fmla="*/ 250087 h 1207588"/>
              <a:gd name="connsiteX24" fmla="*/ 1638710 w 3828026"/>
              <a:gd name="connsiteY24" fmla="*/ 273029 h 1207588"/>
              <a:gd name="connsiteX25" fmla="*/ 1645264 w 3828026"/>
              <a:gd name="connsiteY25" fmla="*/ 295971 h 1207588"/>
              <a:gd name="connsiteX26" fmla="*/ 1651819 w 3828026"/>
              <a:gd name="connsiteY26" fmla="*/ 351687 h 1207588"/>
              <a:gd name="connsiteX27" fmla="*/ 1648542 w 3828026"/>
              <a:gd name="connsiteY27" fmla="*/ 459842 h 1207588"/>
              <a:gd name="connsiteX28" fmla="*/ 1641987 w 3828026"/>
              <a:gd name="connsiteY28" fmla="*/ 492616 h 1207588"/>
              <a:gd name="connsiteX29" fmla="*/ 1635432 w 3828026"/>
              <a:gd name="connsiteY29" fmla="*/ 548332 h 1207588"/>
              <a:gd name="connsiteX30" fmla="*/ 1628877 w 3828026"/>
              <a:gd name="connsiteY30" fmla="*/ 577829 h 1207588"/>
              <a:gd name="connsiteX31" fmla="*/ 1615768 w 3828026"/>
              <a:gd name="connsiteY31" fmla="*/ 649932 h 1207588"/>
              <a:gd name="connsiteX32" fmla="*/ 1586271 w 3828026"/>
              <a:gd name="connsiteY32" fmla="*/ 722035 h 1207588"/>
              <a:gd name="connsiteX33" fmla="*/ 1560052 w 3828026"/>
              <a:gd name="connsiteY33" fmla="*/ 771196 h 1207588"/>
              <a:gd name="connsiteX34" fmla="*/ 1553497 w 3828026"/>
              <a:gd name="connsiteY34" fmla="*/ 790861 h 1207588"/>
              <a:gd name="connsiteX35" fmla="*/ 1517445 w 3828026"/>
              <a:gd name="connsiteY35" fmla="*/ 843300 h 1207588"/>
              <a:gd name="connsiteX36" fmla="*/ 1501058 w 3828026"/>
              <a:gd name="connsiteY36" fmla="*/ 856409 h 1207588"/>
              <a:gd name="connsiteX37" fmla="*/ 1481393 w 3828026"/>
              <a:gd name="connsiteY37" fmla="*/ 876074 h 1207588"/>
              <a:gd name="connsiteX38" fmla="*/ 1389626 w 3828026"/>
              <a:gd name="connsiteY38" fmla="*/ 899016 h 1207588"/>
              <a:gd name="connsiteX39" fmla="*/ 1209368 w 3828026"/>
              <a:gd name="connsiteY39" fmla="*/ 895738 h 1207588"/>
              <a:gd name="connsiteX40" fmla="*/ 1127432 w 3828026"/>
              <a:gd name="connsiteY40" fmla="*/ 889183 h 1207588"/>
              <a:gd name="connsiteX41" fmla="*/ 1045497 w 3828026"/>
              <a:gd name="connsiteY41" fmla="*/ 885906 h 1207588"/>
              <a:gd name="connsiteX42" fmla="*/ 704645 w 3828026"/>
              <a:gd name="connsiteY42" fmla="*/ 879351 h 1207588"/>
              <a:gd name="connsiteX43" fmla="*/ 635819 w 3828026"/>
              <a:gd name="connsiteY43" fmla="*/ 876074 h 1207588"/>
              <a:gd name="connsiteX44" fmla="*/ 170426 w 3828026"/>
              <a:gd name="connsiteY44" fmla="*/ 882629 h 1207588"/>
              <a:gd name="connsiteX45" fmla="*/ 75381 w 3828026"/>
              <a:gd name="connsiteY45" fmla="*/ 895738 h 1207588"/>
              <a:gd name="connsiteX46" fmla="*/ 13110 w 3828026"/>
              <a:gd name="connsiteY46" fmla="*/ 928513 h 1207588"/>
              <a:gd name="connsiteX47" fmla="*/ 0 w 3828026"/>
              <a:gd name="connsiteY47" fmla="*/ 948177 h 1207588"/>
              <a:gd name="connsiteX48" fmla="*/ 13110 w 3828026"/>
              <a:gd name="connsiteY48" fmla="*/ 1030113 h 1207588"/>
              <a:gd name="connsiteX49" fmla="*/ 29497 w 3828026"/>
              <a:gd name="connsiteY49" fmla="*/ 1049777 h 1207588"/>
              <a:gd name="connsiteX50" fmla="*/ 91768 w 3828026"/>
              <a:gd name="connsiteY50" fmla="*/ 1085829 h 1207588"/>
              <a:gd name="connsiteX51" fmla="*/ 144206 w 3828026"/>
              <a:gd name="connsiteY51" fmla="*/ 1102216 h 1207588"/>
              <a:gd name="connsiteX52" fmla="*/ 213032 w 3828026"/>
              <a:gd name="connsiteY52" fmla="*/ 1115325 h 1207588"/>
              <a:gd name="connsiteX53" fmla="*/ 439174 w 3828026"/>
              <a:gd name="connsiteY53" fmla="*/ 1154654 h 1207588"/>
              <a:gd name="connsiteX54" fmla="*/ 547329 w 3828026"/>
              <a:gd name="connsiteY54" fmla="*/ 1164487 h 1207588"/>
              <a:gd name="connsiteX55" fmla="*/ 675148 w 3828026"/>
              <a:gd name="connsiteY55" fmla="*/ 1174319 h 1207588"/>
              <a:gd name="connsiteX56" fmla="*/ 960284 w 3828026"/>
              <a:gd name="connsiteY56" fmla="*/ 1190706 h 1207588"/>
              <a:gd name="connsiteX57" fmla="*/ 1261806 w 3828026"/>
              <a:gd name="connsiteY57" fmla="*/ 1207093 h 1207588"/>
              <a:gd name="connsiteX58" fmla="*/ 1383071 w 3828026"/>
              <a:gd name="connsiteY58" fmla="*/ 1197261 h 1207588"/>
              <a:gd name="connsiteX59" fmla="*/ 1540387 w 3828026"/>
              <a:gd name="connsiteY59" fmla="*/ 1174319 h 1207588"/>
              <a:gd name="connsiteX60" fmla="*/ 1582993 w 3828026"/>
              <a:gd name="connsiteY60" fmla="*/ 1161209 h 1207588"/>
              <a:gd name="connsiteX61" fmla="*/ 1605935 w 3828026"/>
              <a:gd name="connsiteY61" fmla="*/ 1157932 h 1207588"/>
              <a:gd name="connsiteX62" fmla="*/ 1625600 w 3828026"/>
              <a:gd name="connsiteY62" fmla="*/ 1154654 h 1207588"/>
              <a:gd name="connsiteX63" fmla="*/ 1641987 w 3828026"/>
              <a:gd name="connsiteY63" fmla="*/ 1151377 h 1207588"/>
              <a:gd name="connsiteX64" fmla="*/ 1871406 w 3828026"/>
              <a:gd name="connsiteY64" fmla="*/ 1144822 h 1207588"/>
              <a:gd name="connsiteX65" fmla="*/ 1933677 w 3828026"/>
              <a:gd name="connsiteY65" fmla="*/ 1141545 h 1207588"/>
              <a:gd name="connsiteX66" fmla="*/ 2104103 w 3828026"/>
              <a:gd name="connsiteY66" fmla="*/ 1138267 h 1207588"/>
              <a:gd name="connsiteX67" fmla="*/ 2287639 w 3828026"/>
              <a:gd name="connsiteY67" fmla="*/ 1151377 h 1207588"/>
              <a:gd name="connsiteX68" fmla="*/ 2605548 w 3828026"/>
              <a:gd name="connsiteY68" fmla="*/ 1157932 h 1207588"/>
              <a:gd name="connsiteX69" fmla="*/ 2933290 w 3828026"/>
              <a:gd name="connsiteY69" fmla="*/ 1164487 h 1207588"/>
              <a:gd name="connsiteX70" fmla="*/ 3100439 w 3828026"/>
              <a:gd name="connsiteY70" fmla="*/ 1167764 h 1207588"/>
              <a:gd name="connsiteX71" fmla="*/ 3280697 w 3828026"/>
              <a:gd name="connsiteY71" fmla="*/ 1161209 h 1207588"/>
              <a:gd name="connsiteX72" fmla="*/ 3611716 w 3828026"/>
              <a:gd name="connsiteY72" fmla="*/ 1151377 h 1207588"/>
              <a:gd name="connsiteX73" fmla="*/ 3696929 w 3828026"/>
              <a:gd name="connsiteY73" fmla="*/ 1131713 h 1207588"/>
              <a:gd name="connsiteX74" fmla="*/ 3795252 w 3828026"/>
              <a:gd name="connsiteY74" fmla="*/ 1098938 h 1207588"/>
              <a:gd name="connsiteX75" fmla="*/ 3828026 w 3828026"/>
              <a:gd name="connsiteY75" fmla="*/ 1043222 h 1207588"/>
              <a:gd name="connsiteX76" fmla="*/ 3814916 w 3828026"/>
              <a:gd name="connsiteY76" fmla="*/ 997338 h 1207588"/>
              <a:gd name="connsiteX77" fmla="*/ 3795252 w 3828026"/>
              <a:gd name="connsiteY77" fmla="*/ 977674 h 1207588"/>
              <a:gd name="connsiteX78" fmla="*/ 3713316 w 3828026"/>
              <a:gd name="connsiteY78" fmla="*/ 944900 h 1207588"/>
              <a:gd name="connsiteX79" fmla="*/ 3654322 w 3828026"/>
              <a:gd name="connsiteY79" fmla="*/ 931790 h 1207588"/>
              <a:gd name="connsiteX80" fmla="*/ 3542890 w 3828026"/>
              <a:gd name="connsiteY80" fmla="*/ 912125 h 1207588"/>
              <a:gd name="connsiteX81" fmla="*/ 2995561 w 3828026"/>
              <a:gd name="connsiteY81" fmla="*/ 899016 h 1207588"/>
              <a:gd name="connsiteX82" fmla="*/ 2818581 w 3828026"/>
              <a:gd name="connsiteY82" fmla="*/ 889183 h 1207588"/>
              <a:gd name="connsiteX83" fmla="*/ 2697316 w 3828026"/>
              <a:gd name="connsiteY83" fmla="*/ 885906 h 1207588"/>
              <a:gd name="connsiteX84" fmla="*/ 2395793 w 3828026"/>
              <a:gd name="connsiteY84" fmla="*/ 872796 h 1207588"/>
              <a:gd name="connsiteX85" fmla="*/ 2271252 w 3828026"/>
              <a:gd name="connsiteY85" fmla="*/ 859687 h 1207588"/>
              <a:gd name="connsiteX86" fmla="*/ 2192593 w 3828026"/>
              <a:gd name="connsiteY86" fmla="*/ 853132 h 1207588"/>
              <a:gd name="connsiteX87" fmla="*/ 2163097 w 3828026"/>
              <a:gd name="connsiteY87" fmla="*/ 846577 h 1207588"/>
              <a:gd name="connsiteX88" fmla="*/ 2140155 w 3828026"/>
              <a:gd name="connsiteY88" fmla="*/ 843300 h 1207588"/>
              <a:gd name="connsiteX89" fmla="*/ 2090993 w 3828026"/>
              <a:gd name="connsiteY89" fmla="*/ 833467 h 1207588"/>
              <a:gd name="connsiteX90" fmla="*/ 2048387 w 3828026"/>
              <a:gd name="connsiteY90" fmla="*/ 810525 h 1207588"/>
              <a:gd name="connsiteX91" fmla="*/ 2022168 w 3828026"/>
              <a:gd name="connsiteY91" fmla="*/ 738422 h 1207588"/>
              <a:gd name="connsiteX92" fmla="*/ 2012335 w 3828026"/>
              <a:gd name="connsiteY92" fmla="*/ 649932 h 1207588"/>
              <a:gd name="connsiteX93" fmla="*/ 2015613 w 3828026"/>
              <a:gd name="connsiteY93" fmla="*/ 531945 h 1207588"/>
              <a:gd name="connsiteX94" fmla="*/ 2018890 w 3828026"/>
              <a:gd name="connsiteY94" fmla="*/ 338577 h 1207588"/>
              <a:gd name="connsiteX95" fmla="*/ 2022168 w 3828026"/>
              <a:gd name="connsiteY95" fmla="*/ 325467 h 1207588"/>
              <a:gd name="connsiteX96" fmla="*/ 2032000 w 3828026"/>
              <a:gd name="connsiteY96" fmla="*/ 299248 h 1207588"/>
              <a:gd name="connsiteX97" fmla="*/ 2048387 w 3828026"/>
              <a:gd name="connsiteY97" fmla="*/ 279583 h 1207588"/>
              <a:gd name="connsiteX98" fmla="*/ 2071329 w 3828026"/>
              <a:gd name="connsiteY98" fmla="*/ 259919 h 1207588"/>
              <a:gd name="connsiteX99" fmla="*/ 2081161 w 3828026"/>
              <a:gd name="connsiteY99" fmla="*/ 253364 h 1207588"/>
              <a:gd name="connsiteX100" fmla="*/ 2117213 w 3828026"/>
              <a:gd name="connsiteY100" fmla="*/ 246809 h 1207588"/>
              <a:gd name="connsiteX101" fmla="*/ 2330245 w 3828026"/>
              <a:gd name="connsiteY101" fmla="*/ 250087 h 1207588"/>
              <a:gd name="connsiteX102" fmla="*/ 2422013 w 3828026"/>
              <a:gd name="connsiteY102" fmla="*/ 246809 h 1207588"/>
              <a:gd name="connsiteX103" fmla="*/ 2579329 w 3828026"/>
              <a:gd name="connsiteY103" fmla="*/ 240254 h 1207588"/>
              <a:gd name="connsiteX104" fmla="*/ 2864464 w 3828026"/>
              <a:gd name="connsiteY104" fmla="*/ 233700 h 1207588"/>
              <a:gd name="connsiteX105" fmla="*/ 2933290 w 3828026"/>
              <a:gd name="connsiteY105" fmla="*/ 223867 h 1207588"/>
              <a:gd name="connsiteX106" fmla="*/ 3034890 w 3828026"/>
              <a:gd name="connsiteY106" fmla="*/ 217313 h 1207588"/>
              <a:gd name="connsiteX107" fmla="*/ 3185652 w 3828026"/>
              <a:gd name="connsiteY107" fmla="*/ 220590 h 1207588"/>
              <a:gd name="connsiteX108" fmla="*/ 3280697 w 3828026"/>
              <a:gd name="connsiteY108" fmla="*/ 227145 h 1207588"/>
              <a:gd name="connsiteX109" fmla="*/ 3660877 w 3828026"/>
              <a:gd name="connsiteY109" fmla="*/ 223867 h 1207588"/>
              <a:gd name="connsiteX110" fmla="*/ 3683819 w 3828026"/>
              <a:gd name="connsiteY110" fmla="*/ 214035 h 1207588"/>
              <a:gd name="connsiteX111" fmla="*/ 3696929 w 3828026"/>
              <a:gd name="connsiteY111" fmla="*/ 204203 h 1207588"/>
              <a:gd name="connsiteX112" fmla="*/ 3719871 w 3828026"/>
              <a:gd name="connsiteY112" fmla="*/ 164874 h 1207588"/>
              <a:gd name="connsiteX113" fmla="*/ 3723148 w 3828026"/>
              <a:gd name="connsiteY113" fmla="*/ 148487 h 1207588"/>
              <a:gd name="connsiteX114" fmla="*/ 3706761 w 3828026"/>
              <a:gd name="connsiteY114" fmla="*/ 82938 h 1207588"/>
              <a:gd name="connsiteX115" fmla="*/ 3664155 w 3828026"/>
              <a:gd name="connsiteY115" fmla="*/ 46887 h 1207588"/>
              <a:gd name="connsiteX116" fmla="*/ 3628103 w 3828026"/>
              <a:gd name="connsiteY116" fmla="*/ 30500 h 1207588"/>
              <a:gd name="connsiteX117" fmla="*/ 3533058 w 3828026"/>
              <a:gd name="connsiteY117" fmla="*/ 10835 h 1207588"/>
              <a:gd name="connsiteX118" fmla="*/ 3474064 w 3828026"/>
              <a:gd name="connsiteY118" fmla="*/ 7558 h 1207588"/>
              <a:gd name="connsiteX119" fmla="*/ 3310193 w 3828026"/>
              <a:gd name="connsiteY119" fmla="*/ 14113 h 1207588"/>
              <a:gd name="connsiteX120" fmla="*/ 3251200 w 3828026"/>
              <a:gd name="connsiteY120" fmla="*/ 20667 h 1207588"/>
              <a:gd name="connsiteX121" fmla="*/ 3106993 w 3828026"/>
              <a:gd name="connsiteY121" fmla="*/ 40332 h 1207588"/>
              <a:gd name="connsiteX122" fmla="*/ 2949677 w 3828026"/>
              <a:gd name="connsiteY122" fmla="*/ 50164 h 1207588"/>
              <a:gd name="connsiteX123" fmla="*/ 2857910 w 3828026"/>
              <a:gd name="connsiteY123" fmla="*/ 59996 h 1207588"/>
              <a:gd name="connsiteX124" fmla="*/ 2759587 w 3828026"/>
              <a:gd name="connsiteY124" fmla="*/ 63274 h 1207588"/>
              <a:gd name="connsiteX125" fmla="*/ 2431845 w 3828026"/>
              <a:gd name="connsiteY125" fmla="*/ 66551 h 1207588"/>
              <a:gd name="connsiteX126" fmla="*/ 2294193 w 3828026"/>
              <a:gd name="connsiteY126" fmla="*/ 63274 h 1207588"/>
              <a:gd name="connsiteX127" fmla="*/ 2166374 w 3828026"/>
              <a:gd name="connsiteY127" fmla="*/ 50164 h 1207588"/>
              <a:gd name="connsiteX128" fmla="*/ 2077884 w 3828026"/>
              <a:gd name="connsiteY128" fmla="*/ 43609 h 1207588"/>
              <a:gd name="connsiteX129" fmla="*/ 1973006 w 3828026"/>
              <a:gd name="connsiteY129" fmla="*/ 33777 h 1207588"/>
              <a:gd name="connsiteX130" fmla="*/ 1917290 w 3828026"/>
              <a:gd name="connsiteY130" fmla="*/ 27222 h 1207588"/>
              <a:gd name="connsiteX131" fmla="*/ 1864852 w 3828026"/>
              <a:gd name="connsiteY131" fmla="*/ 23945 h 1207588"/>
              <a:gd name="connsiteX132" fmla="*/ 1818968 w 3828026"/>
              <a:gd name="connsiteY132" fmla="*/ 20667 h 1207588"/>
              <a:gd name="connsiteX133" fmla="*/ 1425677 w 3828026"/>
              <a:gd name="connsiteY133" fmla="*/ 10835 h 1207588"/>
              <a:gd name="connsiteX134" fmla="*/ 1074993 w 3828026"/>
              <a:gd name="connsiteY134" fmla="*/ 7558 h 1207588"/>
              <a:gd name="connsiteX135" fmla="*/ 639097 w 3828026"/>
              <a:gd name="connsiteY135" fmla="*/ 4280 h 1207588"/>
              <a:gd name="connsiteX136" fmla="*/ 242529 w 3828026"/>
              <a:gd name="connsiteY136" fmla="*/ 7558 h 1207588"/>
              <a:gd name="connsiteX137" fmla="*/ 186813 w 3828026"/>
              <a:gd name="connsiteY137" fmla="*/ 14113 h 1207588"/>
              <a:gd name="connsiteX138" fmla="*/ 167148 w 3828026"/>
              <a:gd name="connsiteY138" fmla="*/ 17390 h 1207588"/>
              <a:gd name="connsiteX139" fmla="*/ 121264 w 3828026"/>
              <a:gd name="connsiteY139" fmla="*/ 20667 h 1207588"/>
              <a:gd name="connsiteX140" fmla="*/ 98322 w 3828026"/>
              <a:gd name="connsiteY140" fmla="*/ 23945 h 1207588"/>
              <a:gd name="connsiteX141" fmla="*/ 88490 w 3828026"/>
              <a:gd name="connsiteY141" fmla="*/ 46887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3828026" h="1207588">
                <a:moveTo>
                  <a:pt x="88490" y="46887"/>
                </a:moveTo>
                <a:cubicBezTo>
                  <a:pt x="84120" y="51257"/>
                  <a:pt x="77275" y="48095"/>
                  <a:pt x="72103" y="50164"/>
                </a:cubicBezTo>
                <a:cubicBezTo>
                  <a:pt x="54851" y="57064"/>
                  <a:pt x="53236" y="63866"/>
                  <a:pt x="39329" y="76383"/>
                </a:cubicBezTo>
                <a:cubicBezTo>
                  <a:pt x="34129" y="81063"/>
                  <a:pt x="28404" y="85123"/>
                  <a:pt x="22942" y="89493"/>
                </a:cubicBezTo>
                <a:cubicBezTo>
                  <a:pt x="20757" y="94955"/>
                  <a:pt x="19018" y="100618"/>
                  <a:pt x="16387" y="105880"/>
                </a:cubicBezTo>
                <a:cubicBezTo>
                  <a:pt x="14625" y="109403"/>
                  <a:pt x="10050" y="111780"/>
                  <a:pt x="9832" y="115713"/>
                </a:cubicBezTo>
                <a:cubicBezTo>
                  <a:pt x="8921" y="132111"/>
                  <a:pt x="10549" y="148652"/>
                  <a:pt x="13110" y="164874"/>
                </a:cubicBezTo>
                <a:cubicBezTo>
                  <a:pt x="13872" y="169700"/>
                  <a:pt x="17075" y="173840"/>
                  <a:pt x="19664" y="177983"/>
                </a:cubicBezTo>
                <a:cubicBezTo>
                  <a:pt x="22559" y="182615"/>
                  <a:pt x="25634" y="187230"/>
                  <a:pt x="29497" y="191093"/>
                </a:cubicBezTo>
                <a:cubicBezTo>
                  <a:pt x="35320" y="196916"/>
                  <a:pt x="52364" y="207248"/>
                  <a:pt x="58993" y="210758"/>
                </a:cubicBezTo>
                <a:cubicBezTo>
                  <a:pt x="98853" y="231860"/>
                  <a:pt x="106430" y="235821"/>
                  <a:pt x="154039" y="246809"/>
                </a:cubicBezTo>
                <a:cubicBezTo>
                  <a:pt x="168241" y="250087"/>
                  <a:pt x="182206" y="254650"/>
                  <a:pt x="196645" y="256642"/>
                </a:cubicBezTo>
                <a:cubicBezTo>
                  <a:pt x="213994" y="259035"/>
                  <a:pt x="231609" y="258754"/>
                  <a:pt x="249084" y="259919"/>
                </a:cubicBezTo>
                <a:lnTo>
                  <a:pt x="294968" y="263196"/>
                </a:lnTo>
                <a:cubicBezTo>
                  <a:pt x="339759" y="262104"/>
                  <a:pt x="384537" y="259919"/>
                  <a:pt x="429342" y="259919"/>
                </a:cubicBezTo>
                <a:cubicBezTo>
                  <a:pt x="545122" y="259919"/>
                  <a:pt x="638885" y="263190"/>
                  <a:pt x="750529" y="266474"/>
                </a:cubicBezTo>
                <a:lnTo>
                  <a:pt x="960284" y="263196"/>
                </a:lnTo>
                <a:cubicBezTo>
                  <a:pt x="992024" y="262172"/>
                  <a:pt x="1023653" y="258905"/>
                  <a:pt x="1055329" y="256642"/>
                </a:cubicBezTo>
                <a:cubicBezTo>
                  <a:pt x="1069537" y="255627"/>
                  <a:pt x="1083692" y="253516"/>
                  <a:pt x="1097935" y="253364"/>
                </a:cubicBezTo>
                <a:lnTo>
                  <a:pt x="1406013" y="250087"/>
                </a:lnTo>
                <a:cubicBezTo>
                  <a:pt x="1465153" y="243515"/>
                  <a:pt x="1448241" y="243996"/>
                  <a:pt x="1543664" y="250087"/>
                </a:cubicBezTo>
                <a:cubicBezTo>
                  <a:pt x="1559083" y="251071"/>
                  <a:pt x="1574217" y="254726"/>
                  <a:pt x="1589548" y="256642"/>
                </a:cubicBezTo>
                <a:cubicBezTo>
                  <a:pt x="1600442" y="258004"/>
                  <a:pt x="1611397" y="258827"/>
                  <a:pt x="1622322" y="259919"/>
                </a:cubicBezTo>
                <a:cubicBezTo>
                  <a:pt x="1626692" y="256642"/>
                  <a:pt x="1631167" y="246675"/>
                  <a:pt x="1635432" y="250087"/>
                </a:cubicBezTo>
                <a:cubicBezTo>
                  <a:pt x="1641464" y="254913"/>
                  <a:pt x="1637091" y="265475"/>
                  <a:pt x="1638710" y="273029"/>
                </a:cubicBezTo>
                <a:cubicBezTo>
                  <a:pt x="1640376" y="280806"/>
                  <a:pt x="1643079" y="288324"/>
                  <a:pt x="1645264" y="295971"/>
                </a:cubicBezTo>
                <a:cubicBezTo>
                  <a:pt x="1645986" y="301745"/>
                  <a:pt x="1651819" y="347426"/>
                  <a:pt x="1651819" y="351687"/>
                </a:cubicBezTo>
                <a:cubicBezTo>
                  <a:pt x="1651819" y="387755"/>
                  <a:pt x="1651052" y="423861"/>
                  <a:pt x="1648542" y="459842"/>
                </a:cubicBezTo>
                <a:cubicBezTo>
                  <a:pt x="1647767" y="470956"/>
                  <a:pt x="1643819" y="481627"/>
                  <a:pt x="1641987" y="492616"/>
                </a:cubicBezTo>
                <a:cubicBezTo>
                  <a:pt x="1638913" y="511062"/>
                  <a:pt x="1638506" y="529886"/>
                  <a:pt x="1635432" y="548332"/>
                </a:cubicBezTo>
                <a:cubicBezTo>
                  <a:pt x="1633776" y="558267"/>
                  <a:pt x="1631062" y="567997"/>
                  <a:pt x="1628877" y="577829"/>
                </a:cubicBezTo>
                <a:cubicBezTo>
                  <a:pt x="1625872" y="610884"/>
                  <a:pt x="1627330" y="618137"/>
                  <a:pt x="1615768" y="649932"/>
                </a:cubicBezTo>
                <a:cubicBezTo>
                  <a:pt x="1606894" y="674336"/>
                  <a:pt x="1598882" y="699335"/>
                  <a:pt x="1586271" y="722035"/>
                </a:cubicBezTo>
                <a:cubicBezTo>
                  <a:pt x="1581533" y="730563"/>
                  <a:pt x="1565006" y="759307"/>
                  <a:pt x="1560052" y="771196"/>
                </a:cubicBezTo>
                <a:cubicBezTo>
                  <a:pt x="1557394" y="777574"/>
                  <a:pt x="1556587" y="784681"/>
                  <a:pt x="1553497" y="790861"/>
                </a:cubicBezTo>
                <a:cubicBezTo>
                  <a:pt x="1549550" y="798755"/>
                  <a:pt x="1523969" y="838081"/>
                  <a:pt x="1517445" y="843300"/>
                </a:cubicBezTo>
                <a:cubicBezTo>
                  <a:pt x="1511983" y="847670"/>
                  <a:pt x="1506234" y="851704"/>
                  <a:pt x="1501058" y="856409"/>
                </a:cubicBezTo>
                <a:cubicBezTo>
                  <a:pt x="1494199" y="862645"/>
                  <a:pt x="1489497" y="871572"/>
                  <a:pt x="1481393" y="876074"/>
                </a:cubicBezTo>
                <a:cubicBezTo>
                  <a:pt x="1459129" y="888443"/>
                  <a:pt x="1411972" y="894826"/>
                  <a:pt x="1389626" y="899016"/>
                </a:cubicBezTo>
                <a:lnTo>
                  <a:pt x="1209368" y="895738"/>
                </a:lnTo>
                <a:cubicBezTo>
                  <a:pt x="1181988" y="894711"/>
                  <a:pt x="1154782" y="890824"/>
                  <a:pt x="1127432" y="889183"/>
                </a:cubicBezTo>
                <a:cubicBezTo>
                  <a:pt x="1100148" y="887546"/>
                  <a:pt x="1072818" y="886734"/>
                  <a:pt x="1045497" y="885906"/>
                </a:cubicBezTo>
                <a:cubicBezTo>
                  <a:pt x="925596" y="882273"/>
                  <a:pt x="827966" y="881309"/>
                  <a:pt x="704645" y="879351"/>
                </a:cubicBezTo>
                <a:cubicBezTo>
                  <a:pt x="681703" y="878259"/>
                  <a:pt x="658787" y="876074"/>
                  <a:pt x="635819" y="876074"/>
                </a:cubicBezTo>
                <a:cubicBezTo>
                  <a:pt x="367792" y="876074"/>
                  <a:pt x="361033" y="877022"/>
                  <a:pt x="170426" y="882629"/>
                </a:cubicBezTo>
                <a:cubicBezTo>
                  <a:pt x="161675" y="883723"/>
                  <a:pt x="88131" y="892412"/>
                  <a:pt x="75381" y="895738"/>
                </a:cubicBezTo>
                <a:cubicBezTo>
                  <a:pt x="46632" y="903238"/>
                  <a:pt x="37335" y="912362"/>
                  <a:pt x="13110" y="928513"/>
                </a:cubicBezTo>
                <a:cubicBezTo>
                  <a:pt x="8740" y="935068"/>
                  <a:pt x="0" y="940299"/>
                  <a:pt x="0" y="948177"/>
                </a:cubicBezTo>
                <a:cubicBezTo>
                  <a:pt x="0" y="975836"/>
                  <a:pt x="5398" y="1003550"/>
                  <a:pt x="13110" y="1030113"/>
                </a:cubicBezTo>
                <a:cubicBezTo>
                  <a:pt x="15489" y="1038307"/>
                  <a:pt x="23227" y="1043990"/>
                  <a:pt x="29497" y="1049777"/>
                </a:cubicBezTo>
                <a:cubicBezTo>
                  <a:pt x="48964" y="1067746"/>
                  <a:pt x="66690" y="1076541"/>
                  <a:pt x="91768" y="1085829"/>
                </a:cubicBezTo>
                <a:cubicBezTo>
                  <a:pt x="108941" y="1092189"/>
                  <a:pt x="126412" y="1097888"/>
                  <a:pt x="144206" y="1102216"/>
                </a:cubicBezTo>
                <a:cubicBezTo>
                  <a:pt x="166899" y="1107736"/>
                  <a:pt x="190154" y="1110632"/>
                  <a:pt x="213032" y="1115325"/>
                </a:cubicBezTo>
                <a:cubicBezTo>
                  <a:pt x="305580" y="1134309"/>
                  <a:pt x="312318" y="1143121"/>
                  <a:pt x="439174" y="1154654"/>
                </a:cubicBezTo>
                <a:lnTo>
                  <a:pt x="547329" y="1164487"/>
                </a:lnTo>
                <a:lnTo>
                  <a:pt x="675148" y="1174319"/>
                </a:lnTo>
                <a:cubicBezTo>
                  <a:pt x="888180" y="1193195"/>
                  <a:pt x="726282" y="1185728"/>
                  <a:pt x="960284" y="1190706"/>
                </a:cubicBezTo>
                <a:cubicBezTo>
                  <a:pt x="1074548" y="1200431"/>
                  <a:pt x="1147512" y="1209881"/>
                  <a:pt x="1261806" y="1207093"/>
                </a:cubicBezTo>
                <a:cubicBezTo>
                  <a:pt x="1302348" y="1206104"/>
                  <a:pt x="1342743" y="1201538"/>
                  <a:pt x="1383071" y="1197261"/>
                </a:cubicBezTo>
                <a:cubicBezTo>
                  <a:pt x="1389014" y="1196631"/>
                  <a:pt x="1518750" y="1179052"/>
                  <a:pt x="1540387" y="1174319"/>
                </a:cubicBezTo>
                <a:cubicBezTo>
                  <a:pt x="1554903" y="1171144"/>
                  <a:pt x="1568578" y="1164813"/>
                  <a:pt x="1582993" y="1161209"/>
                </a:cubicBezTo>
                <a:cubicBezTo>
                  <a:pt x="1590487" y="1159335"/>
                  <a:pt x="1598300" y="1159107"/>
                  <a:pt x="1605935" y="1157932"/>
                </a:cubicBezTo>
                <a:cubicBezTo>
                  <a:pt x="1612503" y="1156922"/>
                  <a:pt x="1619062" y="1155843"/>
                  <a:pt x="1625600" y="1154654"/>
                </a:cubicBezTo>
                <a:cubicBezTo>
                  <a:pt x="1631081" y="1153658"/>
                  <a:pt x="1636421" y="1151600"/>
                  <a:pt x="1641987" y="1151377"/>
                </a:cubicBezTo>
                <a:cubicBezTo>
                  <a:pt x="1718430" y="1148319"/>
                  <a:pt x="1794945" y="1147399"/>
                  <a:pt x="1871406" y="1144822"/>
                </a:cubicBezTo>
                <a:cubicBezTo>
                  <a:pt x="1892180" y="1144122"/>
                  <a:pt x="1912900" y="1142130"/>
                  <a:pt x="1933677" y="1141545"/>
                </a:cubicBezTo>
                <a:lnTo>
                  <a:pt x="2104103" y="1138267"/>
                </a:lnTo>
                <a:cubicBezTo>
                  <a:pt x="2165282" y="1142637"/>
                  <a:pt x="2226350" y="1149020"/>
                  <a:pt x="2287639" y="1151377"/>
                </a:cubicBezTo>
                <a:cubicBezTo>
                  <a:pt x="2450368" y="1157635"/>
                  <a:pt x="2344429" y="1154254"/>
                  <a:pt x="2605548" y="1157932"/>
                </a:cubicBezTo>
                <a:cubicBezTo>
                  <a:pt x="2764594" y="1149978"/>
                  <a:pt x="2624662" y="1155063"/>
                  <a:pt x="2933290" y="1164487"/>
                </a:cubicBezTo>
                <a:cubicBezTo>
                  <a:pt x="2988991" y="1166188"/>
                  <a:pt x="3044723" y="1166672"/>
                  <a:pt x="3100439" y="1167764"/>
                </a:cubicBezTo>
                <a:lnTo>
                  <a:pt x="3280697" y="1161209"/>
                </a:lnTo>
                <a:cubicBezTo>
                  <a:pt x="3391029" y="1157673"/>
                  <a:pt x="3501604" y="1159180"/>
                  <a:pt x="3611716" y="1151377"/>
                </a:cubicBezTo>
                <a:cubicBezTo>
                  <a:pt x="3640794" y="1149316"/>
                  <a:pt x="3668688" y="1138938"/>
                  <a:pt x="3696929" y="1131713"/>
                </a:cubicBezTo>
                <a:cubicBezTo>
                  <a:pt x="3746323" y="1119077"/>
                  <a:pt x="3751020" y="1115950"/>
                  <a:pt x="3795252" y="1098938"/>
                </a:cubicBezTo>
                <a:cubicBezTo>
                  <a:pt x="3798092" y="1094678"/>
                  <a:pt x="3828026" y="1052419"/>
                  <a:pt x="3828026" y="1043222"/>
                </a:cubicBezTo>
                <a:cubicBezTo>
                  <a:pt x="3828026" y="1027315"/>
                  <a:pt x="3822030" y="1011565"/>
                  <a:pt x="3814916" y="997338"/>
                </a:cubicBezTo>
                <a:cubicBezTo>
                  <a:pt x="3810770" y="989047"/>
                  <a:pt x="3802727" y="983156"/>
                  <a:pt x="3795252" y="977674"/>
                </a:cubicBezTo>
                <a:cubicBezTo>
                  <a:pt x="3770966" y="959865"/>
                  <a:pt x="3741941" y="952477"/>
                  <a:pt x="3713316" y="944900"/>
                </a:cubicBezTo>
                <a:cubicBezTo>
                  <a:pt x="3693842" y="939745"/>
                  <a:pt x="3674104" y="935594"/>
                  <a:pt x="3654322" y="931790"/>
                </a:cubicBezTo>
                <a:cubicBezTo>
                  <a:pt x="3617283" y="924667"/>
                  <a:pt x="3580485" y="915173"/>
                  <a:pt x="3542890" y="912125"/>
                </a:cubicBezTo>
                <a:cubicBezTo>
                  <a:pt x="3280065" y="890815"/>
                  <a:pt x="3462179" y="902605"/>
                  <a:pt x="2995561" y="899016"/>
                </a:cubicBezTo>
                <a:lnTo>
                  <a:pt x="2818581" y="889183"/>
                </a:lnTo>
                <a:cubicBezTo>
                  <a:pt x="2778184" y="887407"/>
                  <a:pt x="2737728" y="887312"/>
                  <a:pt x="2697316" y="885906"/>
                </a:cubicBezTo>
                <a:cubicBezTo>
                  <a:pt x="2453552" y="877428"/>
                  <a:pt x="2521846" y="881801"/>
                  <a:pt x="2395793" y="872796"/>
                </a:cubicBezTo>
                <a:cubicBezTo>
                  <a:pt x="2335776" y="863564"/>
                  <a:pt x="2349072" y="864552"/>
                  <a:pt x="2271252" y="859687"/>
                </a:cubicBezTo>
                <a:cubicBezTo>
                  <a:pt x="2249189" y="858308"/>
                  <a:pt x="2216494" y="857350"/>
                  <a:pt x="2192593" y="853132"/>
                </a:cubicBezTo>
                <a:cubicBezTo>
                  <a:pt x="2182674" y="851382"/>
                  <a:pt x="2172996" y="848433"/>
                  <a:pt x="2163097" y="846577"/>
                </a:cubicBezTo>
                <a:cubicBezTo>
                  <a:pt x="2155504" y="845153"/>
                  <a:pt x="2147755" y="844682"/>
                  <a:pt x="2140155" y="843300"/>
                </a:cubicBezTo>
                <a:cubicBezTo>
                  <a:pt x="2123713" y="840310"/>
                  <a:pt x="2090993" y="833467"/>
                  <a:pt x="2090993" y="833467"/>
                </a:cubicBezTo>
                <a:cubicBezTo>
                  <a:pt x="2085579" y="830760"/>
                  <a:pt x="2051096" y="813973"/>
                  <a:pt x="2048387" y="810525"/>
                </a:cubicBezTo>
                <a:cubicBezTo>
                  <a:pt x="2043104" y="803802"/>
                  <a:pt x="2023777" y="743250"/>
                  <a:pt x="2022168" y="738422"/>
                </a:cubicBezTo>
                <a:cubicBezTo>
                  <a:pt x="2018440" y="712324"/>
                  <a:pt x="2012335" y="676701"/>
                  <a:pt x="2012335" y="649932"/>
                </a:cubicBezTo>
                <a:cubicBezTo>
                  <a:pt x="2012335" y="610588"/>
                  <a:pt x="2014785" y="571280"/>
                  <a:pt x="2015613" y="531945"/>
                </a:cubicBezTo>
                <a:cubicBezTo>
                  <a:pt x="2016970" y="467494"/>
                  <a:pt x="2016844" y="403010"/>
                  <a:pt x="2018890" y="338577"/>
                </a:cubicBezTo>
                <a:cubicBezTo>
                  <a:pt x="2019033" y="334075"/>
                  <a:pt x="2021191" y="329864"/>
                  <a:pt x="2022168" y="325467"/>
                </a:cubicBezTo>
                <a:cubicBezTo>
                  <a:pt x="2026893" y="304204"/>
                  <a:pt x="2021877" y="314432"/>
                  <a:pt x="2032000" y="299248"/>
                </a:cubicBezTo>
                <a:cubicBezTo>
                  <a:pt x="2038259" y="280470"/>
                  <a:pt x="2030530" y="297440"/>
                  <a:pt x="2048387" y="279583"/>
                </a:cubicBezTo>
                <a:cubicBezTo>
                  <a:pt x="2069379" y="258591"/>
                  <a:pt x="2052034" y="266350"/>
                  <a:pt x="2071329" y="259919"/>
                </a:cubicBezTo>
                <a:cubicBezTo>
                  <a:pt x="2074606" y="257734"/>
                  <a:pt x="2077541" y="254916"/>
                  <a:pt x="2081161" y="253364"/>
                </a:cubicBezTo>
                <a:cubicBezTo>
                  <a:pt x="2088884" y="250054"/>
                  <a:pt x="2111903" y="247568"/>
                  <a:pt x="2117213" y="246809"/>
                </a:cubicBezTo>
                <a:lnTo>
                  <a:pt x="2330245" y="250087"/>
                </a:lnTo>
                <a:cubicBezTo>
                  <a:pt x="2360854" y="250087"/>
                  <a:pt x="2391428" y="248016"/>
                  <a:pt x="2422013" y="246809"/>
                </a:cubicBezTo>
                <a:cubicBezTo>
                  <a:pt x="2474456" y="244739"/>
                  <a:pt x="2526857" y="241370"/>
                  <a:pt x="2579329" y="240254"/>
                </a:cubicBezTo>
                <a:lnTo>
                  <a:pt x="2864464" y="233700"/>
                </a:lnTo>
                <a:cubicBezTo>
                  <a:pt x="2903436" y="225040"/>
                  <a:pt x="2888322" y="227004"/>
                  <a:pt x="2933290" y="223867"/>
                </a:cubicBezTo>
                <a:lnTo>
                  <a:pt x="3034890" y="217313"/>
                </a:lnTo>
                <a:lnTo>
                  <a:pt x="3185652" y="220590"/>
                </a:lnTo>
                <a:cubicBezTo>
                  <a:pt x="3217384" y="221859"/>
                  <a:pt x="3248941" y="226926"/>
                  <a:pt x="3280697" y="227145"/>
                </a:cubicBezTo>
                <a:lnTo>
                  <a:pt x="3660877" y="223867"/>
                </a:lnTo>
                <a:cubicBezTo>
                  <a:pt x="3668524" y="220590"/>
                  <a:pt x="3676515" y="218019"/>
                  <a:pt x="3683819" y="214035"/>
                </a:cubicBezTo>
                <a:cubicBezTo>
                  <a:pt x="3688614" y="211419"/>
                  <a:pt x="3693300" y="208286"/>
                  <a:pt x="3696929" y="204203"/>
                </a:cubicBezTo>
                <a:cubicBezTo>
                  <a:pt x="3706743" y="193162"/>
                  <a:pt x="3713363" y="177890"/>
                  <a:pt x="3719871" y="164874"/>
                </a:cubicBezTo>
                <a:cubicBezTo>
                  <a:pt x="3720963" y="159412"/>
                  <a:pt x="3724028" y="153988"/>
                  <a:pt x="3723148" y="148487"/>
                </a:cubicBezTo>
                <a:cubicBezTo>
                  <a:pt x="3719590" y="126248"/>
                  <a:pt x="3718070" y="102415"/>
                  <a:pt x="3706761" y="82938"/>
                </a:cubicBezTo>
                <a:cubicBezTo>
                  <a:pt x="3697419" y="66850"/>
                  <a:pt x="3681091" y="54585"/>
                  <a:pt x="3664155" y="46887"/>
                </a:cubicBezTo>
                <a:cubicBezTo>
                  <a:pt x="3652138" y="41425"/>
                  <a:pt x="3640523" y="34971"/>
                  <a:pt x="3628103" y="30500"/>
                </a:cubicBezTo>
                <a:cubicBezTo>
                  <a:pt x="3593227" y="17945"/>
                  <a:pt x="3570024" y="14195"/>
                  <a:pt x="3533058" y="10835"/>
                </a:cubicBezTo>
                <a:cubicBezTo>
                  <a:pt x="3513444" y="9052"/>
                  <a:pt x="3493729" y="8650"/>
                  <a:pt x="3474064" y="7558"/>
                </a:cubicBezTo>
                <a:lnTo>
                  <a:pt x="3310193" y="14113"/>
                </a:lnTo>
                <a:cubicBezTo>
                  <a:pt x="3290442" y="15275"/>
                  <a:pt x="3270823" y="18135"/>
                  <a:pt x="3251200" y="20667"/>
                </a:cubicBezTo>
                <a:cubicBezTo>
                  <a:pt x="3203085" y="26875"/>
                  <a:pt x="3155339" y="36303"/>
                  <a:pt x="3106993" y="40332"/>
                </a:cubicBezTo>
                <a:cubicBezTo>
                  <a:pt x="3002184" y="49066"/>
                  <a:pt x="3054622" y="45792"/>
                  <a:pt x="2949677" y="50164"/>
                </a:cubicBezTo>
                <a:cubicBezTo>
                  <a:pt x="2919088" y="53441"/>
                  <a:pt x="2888601" y="57879"/>
                  <a:pt x="2857910" y="59996"/>
                </a:cubicBezTo>
                <a:cubicBezTo>
                  <a:pt x="2825195" y="62252"/>
                  <a:pt x="2792376" y="62770"/>
                  <a:pt x="2759587" y="63274"/>
                </a:cubicBezTo>
                <a:lnTo>
                  <a:pt x="2431845" y="66551"/>
                </a:lnTo>
                <a:cubicBezTo>
                  <a:pt x="2385961" y="65459"/>
                  <a:pt x="2340040" y="65423"/>
                  <a:pt x="2294193" y="63274"/>
                </a:cubicBezTo>
                <a:cubicBezTo>
                  <a:pt x="2231753" y="60347"/>
                  <a:pt x="2224140" y="55416"/>
                  <a:pt x="2166374" y="50164"/>
                </a:cubicBezTo>
                <a:cubicBezTo>
                  <a:pt x="2136918" y="47486"/>
                  <a:pt x="2107233" y="47278"/>
                  <a:pt x="2077884" y="43609"/>
                </a:cubicBezTo>
                <a:cubicBezTo>
                  <a:pt x="1949373" y="27545"/>
                  <a:pt x="2101380" y="45447"/>
                  <a:pt x="1973006" y="33777"/>
                </a:cubicBezTo>
                <a:cubicBezTo>
                  <a:pt x="1954383" y="32084"/>
                  <a:pt x="1935913" y="28915"/>
                  <a:pt x="1917290" y="27222"/>
                </a:cubicBezTo>
                <a:cubicBezTo>
                  <a:pt x="1899848" y="25636"/>
                  <a:pt x="1882327" y="25110"/>
                  <a:pt x="1864852" y="23945"/>
                </a:cubicBezTo>
                <a:lnTo>
                  <a:pt x="1818968" y="20667"/>
                </a:lnTo>
                <a:cubicBezTo>
                  <a:pt x="1698679" y="14165"/>
                  <a:pt x="1511724" y="12100"/>
                  <a:pt x="1425677" y="10835"/>
                </a:cubicBezTo>
                <a:lnTo>
                  <a:pt x="1074993" y="7558"/>
                </a:lnTo>
                <a:cubicBezTo>
                  <a:pt x="846403" y="-4799"/>
                  <a:pt x="1000934" y="945"/>
                  <a:pt x="639097" y="4280"/>
                </a:cubicBezTo>
                <a:lnTo>
                  <a:pt x="242529" y="7558"/>
                </a:lnTo>
                <a:cubicBezTo>
                  <a:pt x="211852" y="10625"/>
                  <a:pt x="213740" y="9970"/>
                  <a:pt x="186813" y="14113"/>
                </a:cubicBezTo>
                <a:cubicBezTo>
                  <a:pt x="180245" y="15123"/>
                  <a:pt x="173760" y="16729"/>
                  <a:pt x="167148" y="17390"/>
                </a:cubicBezTo>
                <a:cubicBezTo>
                  <a:pt x="151890" y="18916"/>
                  <a:pt x="136559" y="19575"/>
                  <a:pt x="121264" y="20667"/>
                </a:cubicBezTo>
                <a:cubicBezTo>
                  <a:pt x="113617" y="21760"/>
                  <a:pt x="105897" y="22430"/>
                  <a:pt x="98322" y="23945"/>
                </a:cubicBezTo>
                <a:cubicBezTo>
                  <a:pt x="94935" y="24623"/>
                  <a:pt x="92860" y="42517"/>
                  <a:pt x="88490" y="46887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D2FEED8-FAB6-FFB0-80D1-34BDBCDCB182}"/>
              </a:ext>
            </a:extLst>
          </p:cNvPr>
          <p:cNvSpPr/>
          <p:nvPr/>
        </p:nvSpPr>
        <p:spPr>
          <a:xfrm>
            <a:off x="1678821" y="2018890"/>
            <a:ext cx="2572007" cy="2012336"/>
          </a:xfrm>
          <a:custGeom>
            <a:avLst/>
            <a:gdLst>
              <a:gd name="connsiteX0" fmla="*/ 19702 w 2572007"/>
              <a:gd name="connsiteY0" fmla="*/ 229420 h 2012336"/>
              <a:gd name="connsiteX1" fmla="*/ 22979 w 2572007"/>
              <a:gd name="connsiteY1" fmla="*/ 321187 h 2012336"/>
              <a:gd name="connsiteX2" fmla="*/ 26256 w 2572007"/>
              <a:gd name="connsiteY2" fmla="*/ 344129 h 2012336"/>
              <a:gd name="connsiteX3" fmla="*/ 32811 w 2572007"/>
              <a:gd name="connsiteY3" fmla="*/ 380181 h 2012336"/>
              <a:gd name="connsiteX4" fmla="*/ 36089 w 2572007"/>
              <a:gd name="connsiteY4" fmla="*/ 422787 h 2012336"/>
              <a:gd name="connsiteX5" fmla="*/ 42644 w 2572007"/>
              <a:gd name="connsiteY5" fmla="*/ 481781 h 2012336"/>
              <a:gd name="connsiteX6" fmla="*/ 45921 w 2572007"/>
              <a:gd name="connsiteY6" fmla="*/ 570271 h 2012336"/>
              <a:gd name="connsiteX7" fmla="*/ 42644 w 2572007"/>
              <a:gd name="connsiteY7" fmla="*/ 750529 h 2012336"/>
              <a:gd name="connsiteX8" fmla="*/ 39366 w 2572007"/>
              <a:gd name="connsiteY8" fmla="*/ 789858 h 2012336"/>
              <a:gd name="connsiteX9" fmla="*/ 32811 w 2572007"/>
              <a:gd name="connsiteY9" fmla="*/ 822633 h 2012336"/>
              <a:gd name="connsiteX10" fmla="*/ 19702 w 2572007"/>
              <a:gd name="connsiteY10" fmla="*/ 907845 h 2012336"/>
              <a:gd name="connsiteX11" fmla="*/ 6592 w 2572007"/>
              <a:gd name="connsiteY11" fmla="*/ 1009445 h 2012336"/>
              <a:gd name="connsiteX12" fmla="*/ 3314 w 2572007"/>
              <a:gd name="connsiteY12" fmla="*/ 1065162 h 2012336"/>
              <a:gd name="connsiteX13" fmla="*/ 37 w 2572007"/>
              <a:gd name="connsiteY13" fmla="*/ 1114323 h 2012336"/>
              <a:gd name="connsiteX14" fmla="*/ 9869 w 2572007"/>
              <a:gd name="connsiteY14" fmla="*/ 1245420 h 2012336"/>
              <a:gd name="connsiteX15" fmla="*/ 13147 w 2572007"/>
              <a:gd name="connsiteY15" fmla="*/ 1664929 h 2012336"/>
              <a:gd name="connsiteX16" fmla="*/ 22979 w 2572007"/>
              <a:gd name="connsiteY16" fmla="*/ 1717368 h 2012336"/>
              <a:gd name="connsiteX17" fmla="*/ 36089 w 2572007"/>
              <a:gd name="connsiteY17" fmla="*/ 1776362 h 2012336"/>
              <a:gd name="connsiteX18" fmla="*/ 75418 w 2572007"/>
              <a:gd name="connsiteY18" fmla="*/ 1881239 h 2012336"/>
              <a:gd name="connsiteX19" fmla="*/ 104914 w 2572007"/>
              <a:gd name="connsiteY19" fmla="*/ 1927123 h 2012336"/>
              <a:gd name="connsiteX20" fmla="*/ 111469 w 2572007"/>
              <a:gd name="connsiteY20" fmla="*/ 1940233 h 2012336"/>
              <a:gd name="connsiteX21" fmla="*/ 134411 w 2572007"/>
              <a:gd name="connsiteY21" fmla="*/ 1959897 h 2012336"/>
              <a:gd name="connsiteX22" fmla="*/ 154076 w 2572007"/>
              <a:gd name="connsiteY22" fmla="*/ 1966452 h 2012336"/>
              <a:gd name="connsiteX23" fmla="*/ 255676 w 2572007"/>
              <a:gd name="connsiteY23" fmla="*/ 1963175 h 2012336"/>
              <a:gd name="connsiteX24" fmla="*/ 327779 w 2572007"/>
              <a:gd name="connsiteY24" fmla="*/ 1943510 h 2012336"/>
              <a:gd name="connsiteX25" fmla="*/ 350721 w 2572007"/>
              <a:gd name="connsiteY25" fmla="*/ 1927123 h 2012336"/>
              <a:gd name="connsiteX26" fmla="*/ 376940 w 2572007"/>
              <a:gd name="connsiteY26" fmla="*/ 1914013 h 2012336"/>
              <a:gd name="connsiteX27" fmla="*/ 396605 w 2572007"/>
              <a:gd name="connsiteY27" fmla="*/ 1891071 h 2012336"/>
              <a:gd name="connsiteX28" fmla="*/ 409714 w 2572007"/>
              <a:gd name="connsiteY28" fmla="*/ 1871407 h 2012336"/>
              <a:gd name="connsiteX29" fmla="*/ 432656 w 2572007"/>
              <a:gd name="connsiteY29" fmla="*/ 1822245 h 2012336"/>
              <a:gd name="connsiteX30" fmla="*/ 455598 w 2572007"/>
              <a:gd name="connsiteY30" fmla="*/ 1733755 h 2012336"/>
              <a:gd name="connsiteX31" fmla="*/ 468708 w 2572007"/>
              <a:gd name="connsiteY31" fmla="*/ 1681316 h 2012336"/>
              <a:gd name="connsiteX32" fmla="*/ 475263 w 2572007"/>
              <a:gd name="connsiteY32" fmla="*/ 1625600 h 2012336"/>
              <a:gd name="connsiteX33" fmla="*/ 485095 w 2572007"/>
              <a:gd name="connsiteY33" fmla="*/ 1563329 h 2012336"/>
              <a:gd name="connsiteX34" fmla="*/ 501482 w 2572007"/>
              <a:gd name="connsiteY34" fmla="*/ 1432233 h 2012336"/>
              <a:gd name="connsiteX35" fmla="*/ 494927 w 2572007"/>
              <a:gd name="connsiteY35" fmla="*/ 1265084 h 2012336"/>
              <a:gd name="connsiteX36" fmla="*/ 481818 w 2572007"/>
              <a:gd name="connsiteY36" fmla="*/ 1209368 h 2012336"/>
              <a:gd name="connsiteX37" fmla="*/ 465431 w 2572007"/>
              <a:gd name="connsiteY37" fmla="*/ 1117600 h 2012336"/>
              <a:gd name="connsiteX38" fmla="*/ 455598 w 2572007"/>
              <a:gd name="connsiteY38" fmla="*/ 1071716 h 2012336"/>
              <a:gd name="connsiteX39" fmla="*/ 449044 w 2572007"/>
              <a:gd name="connsiteY39" fmla="*/ 1029110 h 2012336"/>
              <a:gd name="connsiteX40" fmla="*/ 442489 w 2572007"/>
              <a:gd name="connsiteY40" fmla="*/ 943897 h 2012336"/>
              <a:gd name="connsiteX41" fmla="*/ 435934 w 2572007"/>
              <a:gd name="connsiteY41" fmla="*/ 904568 h 2012336"/>
              <a:gd name="connsiteX42" fmla="*/ 432656 w 2572007"/>
              <a:gd name="connsiteY42" fmla="*/ 858684 h 2012336"/>
              <a:gd name="connsiteX43" fmla="*/ 422824 w 2572007"/>
              <a:gd name="connsiteY43" fmla="*/ 776749 h 2012336"/>
              <a:gd name="connsiteX44" fmla="*/ 455598 w 2572007"/>
              <a:gd name="connsiteY44" fmla="*/ 285136 h 2012336"/>
              <a:gd name="connsiteX45" fmla="*/ 475263 w 2572007"/>
              <a:gd name="connsiteY45" fmla="*/ 255639 h 2012336"/>
              <a:gd name="connsiteX46" fmla="*/ 494927 w 2572007"/>
              <a:gd name="connsiteY46" fmla="*/ 235975 h 2012336"/>
              <a:gd name="connsiteX47" fmla="*/ 517869 w 2572007"/>
              <a:gd name="connsiteY47" fmla="*/ 209755 h 2012336"/>
              <a:gd name="connsiteX48" fmla="*/ 583418 w 2572007"/>
              <a:gd name="connsiteY48" fmla="*/ 170426 h 2012336"/>
              <a:gd name="connsiteX49" fmla="*/ 645689 w 2572007"/>
              <a:gd name="connsiteY49" fmla="*/ 150762 h 2012336"/>
              <a:gd name="connsiteX50" fmla="*/ 894773 w 2572007"/>
              <a:gd name="connsiteY50" fmla="*/ 147484 h 2012336"/>
              <a:gd name="connsiteX51" fmla="*/ 989818 w 2572007"/>
              <a:gd name="connsiteY51" fmla="*/ 140929 h 2012336"/>
              <a:gd name="connsiteX52" fmla="*/ 1035702 w 2572007"/>
              <a:gd name="connsiteY52" fmla="*/ 137652 h 2012336"/>
              <a:gd name="connsiteX53" fmla="*/ 1527314 w 2572007"/>
              <a:gd name="connsiteY53" fmla="*/ 144207 h 2012336"/>
              <a:gd name="connsiteX54" fmla="*/ 1710850 w 2572007"/>
              <a:gd name="connsiteY54" fmla="*/ 150762 h 2012336"/>
              <a:gd name="connsiteX55" fmla="*/ 1812450 w 2572007"/>
              <a:gd name="connsiteY55" fmla="*/ 144207 h 2012336"/>
              <a:gd name="connsiteX56" fmla="*/ 1848502 w 2572007"/>
              <a:gd name="connsiteY56" fmla="*/ 154039 h 2012336"/>
              <a:gd name="connsiteX57" fmla="*/ 1858334 w 2572007"/>
              <a:gd name="connsiteY57" fmla="*/ 157316 h 2012336"/>
              <a:gd name="connsiteX58" fmla="*/ 1950102 w 2572007"/>
              <a:gd name="connsiteY58" fmla="*/ 163871 h 2012336"/>
              <a:gd name="connsiteX59" fmla="*/ 1969766 w 2572007"/>
              <a:gd name="connsiteY59" fmla="*/ 167149 h 2012336"/>
              <a:gd name="connsiteX60" fmla="*/ 2028760 w 2572007"/>
              <a:gd name="connsiteY60" fmla="*/ 173704 h 2012336"/>
              <a:gd name="connsiteX61" fmla="*/ 2035314 w 2572007"/>
              <a:gd name="connsiteY61" fmla="*/ 183536 h 2012336"/>
              <a:gd name="connsiteX62" fmla="*/ 2045147 w 2572007"/>
              <a:gd name="connsiteY62" fmla="*/ 193368 h 2012336"/>
              <a:gd name="connsiteX63" fmla="*/ 2058256 w 2572007"/>
              <a:gd name="connsiteY63" fmla="*/ 229420 h 2012336"/>
              <a:gd name="connsiteX64" fmla="*/ 2054979 w 2572007"/>
              <a:gd name="connsiteY64" fmla="*/ 291691 h 2012336"/>
              <a:gd name="connsiteX65" fmla="*/ 2045147 w 2572007"/>
              <a:gd name="connsiteY65" fmla="*/ 314633 h 2012336"/>
              <a:gd name="connsiteX66" fmla="*/ 2038592 w 2572007"/>
              <a:gd name="connsiteY66" fmla="*/ 340852 h 2012336"/>
              <a:gd name="connsiteX67" fmla="*/ 2035314 w 2572007"/>
              <a:gd name="connsiteY67" fmla="*/ 370349 h 2012336"/>
              <a:gd name="connsiteX68" fmla="*/ 2032037 w 2572007"/>
              <a:gd name="connsiteY68" fmla="*/ 393291 h 2012336"/>
              <a:gd name="connsiteX69" fmla="*/ 2028760 w 2572007"/>
              <a:gd name="connsiteY69" fmla="*/ 419510 h 2012336"/>
              <a:gd name="connsiteX70" fmla="*/ 2035314 w 2572007"/>
              <a:gd name="connsiteY70" fmla="*/ 603045 h 2012336"/>
              <a:gd name="connsiteX71" fmla="*/ 2038592 w 2572007"/>
              <a:gd name="connsiteY71" fmla="*/ 635820 h 2012336"/>
              <a:gd name="connsiteX72" fmla="*/ 2051702 w 2572007"/>
              <a:gd name="connsiteY72" fmla="*/ 704645 h 2012336"/>
              <a:gd name="connsiteX73" fmla="*/ 2061534 w 2572007"/>
              <a:gd name="connsiteY73" fmla="*/ 734142 h 2012336"/>
              <a:gd name="connsiteX74" fmla="*/ 2074644 w 2572007"/>
              <a:gd name="connsiteY74" fmla="*/ 802968 h 2012336"/>
              <a:gd name="connsiteX75" fmla="*/ 2081198 w 2572007"/>
              <a:gd name="connsiteY75" fmla="*/ 835742 h 2012336"/>
              <a:gd name="connsiteX76" fmla="*/ 2087753 w 2572007"/>
              <a:gd name="connsiteY76" fmla="*/ 871794 h 2012336"/>
              <a:gd name="connsiteX77" fmla="*/ 2104140 w 2572007"/>
              <a:gd name="connsiteY77" fmla="*/ 947175 h 2012336"/>
              <a:gd name="connsiteX78" fmla="*/ 2113973 w 2572007"/>
              <a:gd name="connsiteY78" fmla="*/ 999613 h 2012336"/>
              <a:gd name="connsiteX79" fmla="*/ 2110695 w 2572007"/>
              <a:gd name="connsiteY79" fmla="*/ 1107768 h 2012336"/>
              <a:gd name="connsiteX80" fmla="*/ 2104140 w 2572007"/>
              <a:gd name="connsiteY80" fmla="*/ 1133987 h 2012336"/>
              <a:gd name="connsiteX81" fmla="*/ 2094308 w 2572007"/>
              <a:gd name="connsiteY81" fmla="*/ 1183149 h 2012336"/>
              <a:gd name="connsiteX82" fmla="*/ 2091031 w 2572007"/>
              <a:gd name="connsiteY82" fmla="*/ 1209368 h 2012336"/>
              <a:gd name="connsiteX83" fmla="*/ 2074644 w 2572007"/>
              <a:gd name="connsiteY83" fmla="*/ 1261807 h 2012336"/>
              <a:gd name="connsiteX84" fmla="*/ 2068089 w 2572007"/>
              <a:gd name="connsiteY84" fmla="*/ 1294581 h 2012336"/>
              <a:gd name="connsiteX85" fmla="*/ 2058256 w 2572007"/>
              <a:gd name="connsiteY85" fmla="*/ 1399458 h 2012336"/>
              <a:gd name="connsiteX86" fmla="*/ 2054979 w 2572007"/>
              <a:gd name="connsiteY86" fmla="*/ 1432233 h 2012336"/>
              <a:gd name="connsiteX87" fmla="*/ 2051702 w 2572007"/>
              <a:gd name="connsiteY87" fmla="*/ 1465007 h 2012336"/>
              <a:gd name="connsiteX88" fmla="*/ 2041869 w 2572007"/>
              <a:gd name="connsiteY88" fmla="*/ 1615768 h 2012336"/>
              <a:gd name="connsiteX89" fmla="*/ 2035314 w 2572007"/>
              <a:gd name="connsiteY89" fmla="*/ 1694426 h 2012336"/>
              <a:gd name="connsiteX90" fmla="*/ 2032037 w 2572007"/>
              <a:gd name="connsiteY90" fmla="*/ 1737033 h 2012336"/>
              <a:gd name="connsiteX91" fmla="*/ 2038592 w 2572007"/>
              <a:gd name="connsiteY91" fmla="*/ 1841910 h 2012336"/>
              <a:gd name="connsiteX92" fmla="*/ 2041869 w 2572007"/>
              <a:gd name="connsiteY92" fmla="*/ 1864852 h 2012336"/>
              <a:gd name="connsiteX93" fmla="*/ 2058256 w 2572007"/>
              <a:gd name="connsiteY93" fmla="*/ 1894349 h 2012336"/>
              <a:gd name="connsiteX94" fmla="*/ 2064811 w 2572007"/>
              <a:gd name="connsiteY94" fmla="*/ 1907458 h 2012336"/>
              <a:gd name="connsiteX95" fmla="*/ 2071366 w 2572007"/>
              <a:gd name="connsiteY95" fmla="*/ 1923845 h 2012336"/>
              <a:gd name="connsiteX96" fmla="*/ 2107418 w 2572007"/>
              <a:gd name="connsiteY96" fmla="*/ 1969729 h 2012336"/>
              <a:gd name="connsiteX97" fmla="*/ 2136914 w 2572007"/>
              <a:gd name="connsiteY97" fmla="*/ 1989394 h 2012336"/>
              <a:gd name="connsiteX98" fmla="*/ 2166411 w 2572007"/>
              <a:gd name="connsiteY98" fmla="*/ 2005781 h 2012336"/>
              <a:gd name="connsiteX99" fmla="*/ 2202463 w 2572007"/>
              <a:gd name="connsiteY99" fmla="*/ 2012336 h 2012336"/>
              <a:gd name="connsiteX100" fmla="*/ 2317173 w 2572007"/>
              <a:gd name="connsiteY100" fmla="*/ 1995949 h 2012336"/>
              <a:gd name="connsiteX101" fmla="*/ 2363056 w 2572007"/>
              <a:gd name="connsiteY101" fmla="*/ 1976284 h 2012336"/>
              <a:gd name="connsiteX102" fmla="*/ 2438437 w 2572007"/>
              <a:gd name="connsiteY102" fmla="*/ 1927123 h 2012336"/>
              <a:gd name="connsiteX103" fmla="*/ 2490876 w 2572007"/>
              <a:gd name="connsiteY103" fmla="*/ 1848465 h 2012336"/>
              <a:gd name="connsiteX104" fmla="*/ 2517095 w 2572007"/>
              <a:gd name="connsiteY104" fmla="*/ 1779639 h 2012336"/>
              <a:gd name="connsiteX105" fmla="*/ 2562979 w 2572007"/>
              <a:gd name="connsiteY105" fmla="*/ 1560052 h 2012336"/>
              <a:gd name="connsiteX106" fmla="*/ 2566256 w 2572007"/>
              <a:gd name="connsiteY106" fmla="*/ 1078271 h 2012336"/>
              <a:gd name="connsiteX107" fmla="*/ 2553147 w 2572007"/>
              <a:gd name="connsiteY107" fmla="*/ 911123 h 2012336"/>
              <a:gd name="connsiteX108" fmla="*/ 2549869 w 2572007"/>
              <a:gd name="connsiteY108" fmla="*/ 839020 h 2012336"/>
              <a:gd name="connsiteX109" fmla="*/ 2536760 w 2572007"/>
              <a:gd name="connsiteY109" fmla="*/ 694813 h 2012336"/>
              <a:gd name="connsiteX110" fmla="*/ 2533482 w 2572007"/>
              <a:gd name="connsiteY110" fmla="*/ 514555 h 2012336"/>
              <a:gd name="connsiteX111" fmla="*/ 2523650 w 2572007"/>
              <a:gd name="connsiteY111" fmla="*/ 419510 h 2012336"/>
              <a:gd name="connsiteX112" fmla="*/ 2477766 w 2572007"/>
              <a:gd name="connsiteY112" fmla="*/ 285136 h 2012336"/>
              <a:gd name="connsiteX113" fmla="*/ 2444992 w 2572007"/>
              <a:gd name="connsiteY113" fmla="*/ 203200 h 2012336"/>
              <a:gd name="connsiteX114" fmla="*/ 2399108 w 2572007"/>
              <a:gd name="connsiteY114" fmla="*/ 134375 h 2012336"/>
              <a:gd name="connsiteX115" fmla="*/ 2353224 w 2572007"/>
              <a:gd name="connsiteY115" fmla="*/ 101600 h 2012336"/>
              <a:gd name="connsiteX116" fmla="*/ 2323727 w 2572007"/>
              <a:gd name="connsiteY116" fmla="*/ 88491 h 2012336"/>
              <a:gd name="connsiteX117" fmla="*/ 2218850 w 2572007"/>
              <a:gd name="connsiteY117" fmla="*/ 75381 h 2012336"/>
              <a:gd name="connsiteX118" fmla="*/ 2100863 w 2572007"/>
              <a:gd name="connsiteY118" fmla="*/ 55716 h 2012336"/>
              <a:gd name="connsiteX119" fmla="*/ 2009095 w 2572007"/>
              <a:gd name="connsiteY119" fmla="*/ 49162 h 2012336"/>
              <a:gd name="connsiteX120" fmla="*/ 1868166 w 2572007"/>
              <a:gd name="connsiteY120" fmla="*/ 36052 h 2012336"/>
              <a:gd name="connsiteX121" fmla="*/ 1796063 w 2572007"/>
              <a:gd name="connsiteY121" fmla="*/ 29497 h 2012336"/>
              <a:gd name="connsiteX122" fmla="*/ 1730514 w 2572007"/>
              <a:gd name="connsiteY122" fmla="*/ 26220 h 2012336"/>
              <a:gd name="connsiteX123" fmla="*/ 1658411 w 2572007"/>
              <a:gd name="connsiteY123" fmla="*/ 19665 h 2012336"/>
              <a:gd name="connsiteX124" fmla="*/ 1487985 w 2572007"/>
              <a:gd name="connsiteY124" fmla="*/ 9833 h 2012336"/>
              <a:gd name="connsiteX125" fmla="*/ 1428992 w 2572007"/>
              <a:gd name="connsiteY125" fmla="*/ 6555 h 2012336"/>
              <a:gd name="connsiteX126" fmla="*/ 1369998 w 2572007"/>
              <a:gd name="connsiteY126" fmla="*/ 0 h 2012336"/>
              <a:gd name="connsiteX127" fmla="*/ 989818 w 2572007"/>
              <a:gd name="connsiteY127" fmla="*/ 6555 h 2012336"/>
              <a:gd name="connsiteX128" fmla="*/ 904605 w 2572007"/>
              <a:gd name="connsiteY128" fmla="*/ 13110 h 2012336"/>
              <a:gd name="connsiteX129" fmla="*/ 770231 w 2572007"/>
              <a:gd name="connsiteY129" fmla="*/ 26220 h 2012336"/>
              <a:gd name="connsiteX130" fmla="*/ 707960 w 2572007"/>
              <a:gd name="connsiteY130" fmla="*/ 36052 h 2012336"/>
              <a:gd name="connsiteX131" fmla="*/ 553921 w 2572007"/>
              <a:gd name="connsiteY131" fmla="*/ 45884 h 2012336"/>
              <a:gd name="connsiteX132" fmla="*/ 501482 w 2572007"/>
              <a:gd name="connsiteY132" fmla="*/ 52439 h 2012336"/>
              <a:gd name="connsiteX133" fmla="*/ 439211 w 2572007"/>
              <a:gd name="connsiteY133" fmla="*/ 58994 h 2012336"/>
              <a:gd name="connsiteX134" fmla="*/ 275340 w 2572007"/>
              <a:gd name="connsiteY134" fmla="*/ 78658 h 2012336"/>
              <a:gd name="connsiteX135" fmla="*/ 203237 w 2572007"/>
              <a:gd name="connsiteY135" fmla="*/ 91768 h 2012336"/>
              <a:gd name="connsiteX136" fmla="*/ 144244 w 2572007"/>
              <a:gd name="connsiteY136" fmla="*/ 114710 h 2012336"/>
              <a:gd name="connsiteX137" fmla="*/ 121302 w 2572007"/>
              <a:gd name="connsiteY137" fmla="*/ 127820 h 2012336"/>
              <a:gd name="connsiteX138" fmla="*/ 101637 w 2572007"/>
              <a:gd name="connsiteY138" fmla="*/ 137652 h 2012336"/>
              <a:gd name="connsiteX139" fmla="*/ 88527 w 2572007"/>
              <a:gd name="connsiteY139" fmla="*/ 147484 h 2012336"/>
              <a:gd name="connsiteX140" fmla="*/ 75418 w 2572007"/>
              <a:gd name="connsiteY140" fmla="*/ 154039 h 2012336"/>
              <a:gd name="connsiteX141" fmla="*/ 45921 w 2572007"/>
              <a:gd name="connsiteY141" fmla="*/ 180258 h 2012336"/>
              <a:gd name="connsiteX142" fmla="*/ 39366 w 2572007"/>
              <a:gd name="connsiteY142" fmla="*/ 193368 h 2012336"/>
              <a:gd name="connsiteX143" fmla="*/ 36089 w 2572007"/>
              <a:gd name="connsiteY143" fmla="*/ 203200 h 2012336"/>
              <a:gd name="connsiteX144" fmla="*/ 19702 w 2572007"/>
              <a:gd name="connsiteY144" fmla="*/ 229420 h 20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572007" h="2012336">
                <a:moveTo>
                  <a:pt x="19702" y="229420"/>
                </a:moveTo>
                <a:cubicBezTo>
                  <a:pt x="17517" y="249085"/>
                  <a:pt x="21233" y="290628"/>
                  <a:pt x="22979" y="321187"/>
                </a:cubicBezTo>
                <a:cubicBezTo>
                  <a:pt x="23420" y="328899"/>
                  <a:pt x="25081" y="336494"/>
                  <a:pt x="26256" y="344129"/>
                </a:cubicBezTo>
                <a:cubicBezTo>
                  <a:pt x="29049" y="362283"/>
                  <a:pt x="29405" y="363150"/>
                  <a:pt x="32811" y="380181"/>
                </a:cubicBezTo>
                <a:cubicBezTo>
                  <a:pt x="33904" y="394383"/>
                  <a:pt x="34717" y="408609"/>
                  <a:pt x="36089" y="422787"/>
                </a:cubicBezTo>
                <a:cubicBezTo>
                  <a:pt x="37995" y="442481"/>
                  <a:pt x="41328" y="462039"/>
                  <a:pt x="42644" y="481781"/>
                </a:cubicBezTo>
                <a:cubicBezTo>
                  <a:pt x="44607" y="511233"/>
                  <a:pt x="44829" y="540774"/>
                  <a:pt x="45921" y="570271"/>
                </a:cubicBezTo>
                <a:cubicBezTo>
                  <a:pt x="44829" y="630357"/>
                  <a:pt x="44437" y="690460"/>
                  <a:pt x="42644" y="750529"/>
                </a:cubicBezTo>
                <a:cubicBezTo>
                  <a:pt x="42251" y="763678"/>
                  <a:pt x="41144" y="776824"/>
                  <a:pt x="39366" y="789858"/>
                </a:cubicBezTo>
                <a:cubicBezTo>
                  <a:pt x="37861" y="800897"/>
                  <a:pt x="34996" y="811708"/>
                  <a:pt x="32811" y="822633"/>
                </a:cubicBezTo>
                <a:cubicBezTo>
                  <a:pt x="24897" y="909697"/>
                  <a:pt x="36227" y="799251"/>
                  <a:pt x="19702" y="907845"/>
                </a:cubicBezTo>
                <a:cubicBezTo>
                  <a:pt x="14565" y="941604"/>
                  <a:pt x="6592" y="1009445"/>
                  <a:pt x="6592" y="1009445"/>
                </a:cubicBezTo>
                <a:cubicBezTo>
                  <a:pt x="5499" y="1028017"/>
                  <a:pt x="4475" y="1046594"/>
                  <a:pt x="3314" y="1065162"/>
                </a:cubicBezTo>
                <a:cubicBezTo>
                  <a:pt x="2290" y="1081553"/>
                  <a:pt x="-345" y="1097904"/>
                  <a:pt x="37" y="1114323"/>
                </a:cubicBezTo>
                <a:cubicBezTo>
                  <a:pt x="520" y="1135091"/>
                  <a:pt x="7052" y="1211614"/>
                  <a:pt x="9869" y="1245420"/>
                </a:cubicBezTo>
                <a:cubicBezTo>
                  <a:pt x="10962" y="1385256"/>
                  <a:pt x="11091" y="1525104"/>
                  <a:pt x="13147" y="1664929"/>
                </a:cubicBezTo>
                <a:cubicBezTo>
                  <a:pt x="13445" y="1685170"/>
                  <a:pt x="18478" y="1697862"/>
                  <a:pt x="22979" y="1717368"/>
                </a:cubicBezTo>
                <a:cubicBezTo>
                  <a:pt x="27509" y="1736996"/>
                  <a:pt x="29719" y="1757251"/>
                  <a:pt x="36089" y="1776362"/>
                </a:cubicBezTo>
                <a:cubicBezTo>
                  <a:pt x="47353" y="1810155"/>
                  <a:pt x="60629" y="1851662"/>
                  <a:pt x="75418" y="1881239"/>
                </a:cubicBezTo>
                <a:cubicBezTo>
                  <a:pt x="116060" y="1962522"/>
                  <a:pt x="72295" y="1883629"/>
                  <a:pt x="104914" y="1927123"/>
                </a:cubicBezTo>
                <a:cubicBezTo>
                  <a:pt x="107845" y="1931032"/>
                  <a:pt x="108629" y="1936257"/>
                  <a:pt x="111469" y="1940233"/>
                </a:cubicBezTo>
                <a:cubicBezTo>
                  <a:pt x="115112" y="1945333"/>
                  <a:pt x="129440" y="1957412"/>
                  <a:pt x="134411" y="1959897"/>
                </a:cubicBezTo>
                <a:cubicBezTo>
                  <a:pt x="140591" y="1962987"/>
                  <a:pt x="147521" y="1964267"/>
                  <a:pt x="154076" y="1966452"/>
                </a:cubicBezTo>
                <a:cubicBezTo>
                  <a:pt x="187943" y="1965360"/>
                  <a:pt x="221937" y="1966314"/>
                  <a:pt x="255676" y="1963175"/>
                </a:cubicBezTo>
                <a:cubicBezTo>
                  <a:pt x="267844" y="1962043"/>
                  <a:pt x="314326" y="1947546"/>
                  <a:pt x="327779" y="1943510"/>
                </a:cubicBezTo>
                <a:cubicBezTo>
                  <a:pt x="335426" y="1938048"/>
                  <a:pt x="342662" y="1931958"/>
                  <a:pt x="350721" y="1927123"/>
                </a:cubicBezTo>
                <a:cubicBezTo>
                  <a:pt x="359100" y="1922096"/>
                  <a:pt x="369257" y="1920050"/>
                  <a:pt x="376940" y="1914013"/>
                </a:cubicBezTo>
                <a:cubicBezTo>
                  <a:pt x="384860" y="1907790"/>
                  <a:pt x="390464" y="1899054"/>
                  <a:pt x="396605" y="1891071"/>
                </a:cubicBezTo>
                <a:cubicBezTo>
                  <a:pt x="401408" y="1884827"/>
                  <a:pt x="405585" y="1878116"/>
                  <a:pt x="409714" y="1871407"/>
                </a:cubicBezTo>
                <a:cubicBezTo>
                  <a:pt x="420853" y="1853306"/>
                  <a:pt x="426728" y="1842994"/>
                  <a:pt x="432656" y="1822245"/>
                </a:cubicBezTo>
                <a:cubicBezTo>
                  <a:pt x="441027" y="1792946"/>
                  <a:pt x="448046" y="1763276"/>
                  <a:pt x="455598" y="1733755"/>
                </a:cubicBezTo>
                <a:cubicBezTo>
                  <a:pt x="460063" y="1716299"/>
                  <a:pt x="468708" y="1681316"/>
                  <a:pt x="468708" y="1681316"/>
                </a:cubicBezTo>
                <a:cubicBezTo>
                  <a:pt x="470893" y="1662744"/>
                  <a:pt x="472690" y="1644122"/>
                  <a:pt x="475263" y="1625600"/>
                </a:cubicBezTo>
                <a:cubicBezTo>
                  <a:pt x="478154" y="1604786"/>
                  <a:pt x="482489" y="1584181"/>
                  <a:pt x="485095" y="1563329"/>
                </a:cubicBezTo>
                <a:cubicBezTo>
                  <a:pt x="506463" y="1392386"/>
                  <a:pt x="476365" y="1591309"/>
                  <a:pt x="501482" y="1432233"/>
                </a:cubicBezTo>
                <a:cubicBezTo>
                  <a:pt x="505996" y="1355500"/>
                  <a:pt x="508307" y="1362563"/>
                  <a:pt x="494927" y="1265084"/>
                </a:cubicBezTo>
                <a:cubicBezTo>
                  <a:pt x="492333" y="1246182"/>
                  <a:pt x="485895" y="1228006"/>
                  <a:pt x="481818" y="1209368"/>
                </a:cubicBezTo>
                <a:cubicBezTo>
                  <a:pt x="461653" y="1117185"/>
                  <a:pt x="480987" y="1201601"/>
                  <a:pt x="465431" y="1117600"/>
                </a:cubicBezTo>
                <a:cubicBezTo>
                  <a:pt x="462583" y="1102220"/>
                  <a:pt x="458446" y="1087096"/>
                  <a:pt x="455598" y="1071716"/>
                </a:cubicBezTo>
                <a:cubicBezTo>
                  <a:pt x="452982" y="1057587"/>
                  <a:pt x="450510" y="1043404"/>
                  <a:pt x="449044" y="1029110"/>
                </a:cubicBezTo>
                <a:cubicBezTo>
                  <a:pt x="446138" y="1000770"/>
                  <a:pt x="447173" y="971998"/>
                  <a:pt x="442489" y="943897"/>
                </a:cubicBezTo>
                <a:lnTo>
                  <a:pt x="435934" y="904568"/>
                </a:lnTo>
                <a:cubicBezTo>
                  <a:pt x="434841" y="889273"/>
                  <a:pt x="434414" y="873917"/>
                  <a:pt x="432656" y="858684"/>
                </a:cubicBezTo>
                <a:cubicBezTo>
                  <a:pt x="418284" y="734125"/>
                  <a:pt x="432991" y="908893"/>
                  <a:pt x="422824" y="776749"/>
                </a:cubicBezTo>
                <a:cubicBezTo>
                  <a:pt x="425079" y="627942"/>
                  <a:pt x="371709" y="430034"/>
                  <a:pt x="455598" y="285136"/>
                </a:cubicBezTo>
                <a:cubicBezTo>
                  <a:pt x="461519" y="274909"/>
                  <a:pt x="467881" y="264867"/>
                  <a:pt x="475263" y="255639"/>
                </a:cubicBezTo>
                <a:cubicBezTo>
                  <a:pt x="481054" y="248401"/>
                  <a:pt x="488619" y="242768"/>
                  <a:pt x="494927" y="235975"/>
                </a:cubicBezTo>
                <a:cubicBezTo>
                  <a:pt x="502829" y="227465"/>
                  <a:pt x="509397" y="217698"/>
                  <a:pt x="517869" y="209755"/>
                </a:cubicBezTo>
                <a:cubicBezTo>
                  <a:pt x="545885" y="183489"/>
                  <a:pt x="548638" y="186901"/>
                  <a:pt x="583418" y="170426"/>
                </a:cubicBezTo>
                <a:cubicBezTo>
                  <a:pt x="610536" y="157581"/>
                  <a:pt x="612556" y="151904"/>
                  <a:pt x="645689" y="150762"/>
                </a:cubicBezTo>
                <a:cubicBezTo>
                  <a:pt x="728675" y="147900"/>
                  <a:pt x="811745" y="148577"/>
                  <a:pt x="894773" y="147484"/>
                </a:cubicBezTo>
                <a:lnTo>
                  <a:pt x="989818" y="140929"/>
                </a:lnTo>
                <a:lnTo>
                  <a:pt x="1035702" y="137652"/>
                </a:lnTo>
                <a:cubicBezTo>
                  <a:pt x="1293207" y="139911"/>
                  <a:pt x="1333939" y="137901"/>
                  <a:pt x="1527314" y="144207"/>
                </a:cubicBezTo>
                <a:lnTo>
                  <a:pt x="1710850" y="150762"/>
                </a:lnTo>
                <a:cubicBezTo>
                  <a:pt x="1744717" y="148577"/>
                  <a:pt x="1778526" y="145150"/>
                  <a:pt x="1812450" y="144207"/>
                </a:cubicBezTo>
                <a:cubicBezTo>
                  <a:pt x="1821004" y="143969"/>
                  <a:pt x="1841673" y="151763"/>
                  <a:pt x="1848502" y="154039"/>
                </a:cubicBezTo>
                <a:cubicBezTo>
                  <a:pt x="1851779" y="155131"/>
                  <a:pt x="1854888" y="157070"/>
                  <a:pt x="1858334" y="157316"/>
                </a:cubicBezTo>
                <a:lnTo>
                  <a:pt x="1950102" y="163871"/>
                </a:lnTo>
                <a:cubicBezTo>
                  <a:pt x="1956657" y="164964"/>
                  <a:pt x="1963166" y="166373"/>
                  <a:pt x="1969766" y="167149"/>
                </a:cubicBezTo>
                <a:cubicBezTo>
                  <a:pt x="2059895" y="177753"/>
                  <a:pt x="1964178" y="164476"/>
                  <a:pt x="2028760" y="173704"/>
                </a:cubicBezTo>
                <a:cubicBezTo>
                  <a:pt x="2030945" y="176981"/>
                  <a:pt x="2032792" y="180510"/>
                  <a:pt x="2035314" y="183536"/>
                </a:cubicBezTo>
                <a:cubicBezTo>
                  <a:pt x="2038281" y="187097"/>
                  <a:pt x="2042690" y="189438"/>
                  <a:pt x="2045147" y="193368"/>
                </a:cubicBezTo>
                <a:cubicBezTo>
                  <a:pt x="2048407" y="198583"/>
                  <a:pt x="2056726" y="224829"/>
                  <a:pt x="2058256" y="229420"/>
                </a:cubicBezTo>
                <a:cubicBezTo>
                  <a:pt x="2057164" y="250177"/>
                  <a:pt x="2058139" y="271147"/>
                  <a:pt x="2054979" y="291691"/>
                </a:cubicBezTo>
                <a:cubicBezTo>
                  <a:pt x="2053714" y="299914"/>
                  <a:pt x="2047778" y="306740"/>
                  <a:pt x="2045147" y="314633"/>
                </a:cubicBezTo>
                <a:cubicBezTo>
                  <a:pt x="2042298" y="323179"/>
                  <a:pt x="2040777" y="332112"/>
                  <a:pt x="2038592" y="340852"/>
                </a:cubicBezTo>
                <a:cubicBezTo>
                  <a:pt x="2037499" y="350684"/>
                  <a:pt x="2036541" y="360533"/>
                  <a:pt x="2035314" y="370349"/>
                </a:cubicBezTo>
                <a:cubicBezTo>
                  <a:pt x="2034356" y="378014"/>
                  <a:pt x="2033058" y="385634"/>
                  <a:pt x="2032037" y="393291"/>
                </a:cubicBezTo>
                <a:cubicBezTo>
                  <a:pt x="2030873" y="402021"/>
                  <a:pt x="2029852" y="410770"/>
                  <a:pt x="2028760" y="419510"/>
                </a:cubicBezTo>
                <a:cubicBezTo>
                  <a:pt x="2030945" y="480688"/>
                  <a:pt x="2032534" y="541891"/>
                  <a:pt x="2035314" y="603045"/>
                </a:cubicBezTo>
                <a:cubicBezTo>
                  <a:pt x="2035813" y="614013"/>
                  <a:pt x="2036844" y="624981"/>
                  <a:pt x="2038592" y="635820"/>
                </a:cubicBezTo>
                <a:cubicBezTo>
                  <a:pt x="2042311" y="658876"/>
                  <a:pt x="2044317" y="682489"/>
                  <a:pt x="2051702" y="704645"/>
                </a:cubicBezTo>
                <a:cubicBezTo>
                  <a:pt x="2054979" y="714477"/>
                  <a:pt x="2059179" y="724049"/>
                  <a:pt x="2061534" y="734142"/>
                </a:cubicBezTo>
                <a:cubicBezTo>
                  <a:pt x="2066841" y="756886"/>
                  <a:pt x="2070206" y="780039"/>
                  <a:pt x="2074644" y="802968"/>
                </a:cubicBezTo>
                <a:cubicBezTo>
                  <a:pt x="2076761" y="813906"/>
                  <a:pt x="2079114" y="824798"/>
                  <a:pt x="2081198" y="835742"/>
                </a:cubicBezTo>
                <a:cubicBezTo>
                  <a:pt x="2083483" y="847741"/>
                  <a:pt x="2084791" y="859944"/>
                  <a:pt x="2087753" y="871794"/>
                </a:cubicBezTo>
                <a:cubicBezTo>
                  <a:pt x="2110477" y="962693"/>
                  <a:pt x="2086192" y="861925"/>
                  <a:pt x="2104140" y="947175"/>
                </a:cubicBezTo>
                <a:cubicBezTo>
                  <a:pt x="2114838" y="997989"/>
                  <a:pt x="2107616" y="948763"/>
                  <a:pt x="2113973" y="999613"/>
                </a:cubicBezTo>
                <a:cubicBezTo>
                  <a:pt x="2112880" y="1035665"/>
                  <a:pt x="2113327" y="1071796"/>
                  <a:pt x="2110695" y="1107768"/>
                </a:cubicBezTo>
                <a:cubicBezTo>
                  <a:pt x="2110038" y="1116753"/>
                  <a:pt x="2105800" y="1125133"/>
                  <a:pt x="2104140" y="1133987"/>
                </a:cubicBezTo>
                <a:cubicBezTo>
                  <a:pt x="2093674" y="1189808"/>
                  <a:pt x="2108884" y="1132135"/>
                  <a:pt x="2094308" y="1183149"/>
                </a:cubicBezTo>
                <a:cubicBezTo>
                  <a:pt x="2093216" y="1191889"/>
                  <a:pt x="2092758" y="1200731"/>
                  <a:pt x="2091031" y="1209368"/>
                </a:cubicBezTo>
                <a:cubicBezTo>
                  <a:pt x="2087067" y="1229190"/>
                  <a:pt x="2079905" y="1241816"/>
                  <a:pt x="2074644" y="1261807"/>
                </a:cubicBezTo>
                <a:cubicBezTo>
                  <a:pt x="2071809" y="1272581"/>
                  <a:pt x="2070274" y="1283656"/>
                  <a:pt x="2068089" y="1294581"/>
                </a:cubicBezTo>
                <a:cubicBezTo>
                  <a:pt x="2062986" y="1355810"/>
                  <a:pt x="2066122" y="1320791"/>
                  <a:pt x="2058256" y="1399458"/>
                </a:cubicBezTo>
                <a:lnTo>
                  <a:pt x="2054979" y="1432233"/>
                </a:lnTo>
                <a:lnTo>
                  <a:pt x="2051702" y="1465007"/>
                </a:lnTo>
                <a:cubicBezTo>
                  <a:pt x="2047135" y="1570036"/>
                  <a:pt x="2050797" y="1510867"/>
                  <a:pt x="2041869" y="1615768"/>
                </a:cubicBezTo>
                <a:cubicBezTo>
                  <a:pt x="2039638" y="1641983"/>
                  <a:pt x="2037440" y="1668202"/>
                  <a:pt x="2035314" y="1694426"/>
                </a:cubicBezTo>
                <a:cubicBezTo>
                  <a:pt x="2034163" y="1708624"/>
                  <a:pt x="2032037" y="1737033"/>
                  <a:pt x="2032037" y="1737033"/>
                </a:cubicBezTo>
                <a:cubicBezTo>
                  <a:pt x="2035092" y="1810371"/>
                  <a:pt x="2032256" y="1794391"/>
                  <a:pt x="2038592" y="1841910"/>
                </a:cubicBezTo>
                <a:cubicBezTo>
                  <a:pt x="2039613" y="1849567"/>
                  <a:pt x="2039995" y="1857358"/>
                  <a:pt x="2041869" y="1864852"/>
                </a:cubicBezTo>
                <a:cubicBezTo>
                  <a:pt x="2046686" y="1884120"/>
                  <a:pt x="2048392" y="1878566"/>
                  <a:pt x="2058256" y="1894349"/>
                </a:cubicBezTo>
                <a:cubicBezTo>
                  <a:pt x="2060845" y="1898492"/>
                  <a:pt x="2062827" y="1902994"/>
                  <a:pt x="2064811" y="1907458"/>
                </a:cubicBezTo>
                <a:cubicBezTo>
                  <a:pt x="2067200" y="1912834"/>
                  <a:pt x="2068283" y="1918835"/>
                  <a:pt x="2071366" y="1923845"/>
                </a:cubicBezTo>
                <a:cubicBezTo>
                  <a:pt x="2071947" y="1924790"/>
                  <a:pt x="2102939" y="1966743"/>
                  <a:pt x="2107418" y="1969729"/>
                </a:cubicBezTo>
                <a:cubicBezTo>
                  <a:pt x="2117250" y="1976284"/>
                  <a:pt x="2126831" y="1983232"/>
                  <a:pt x="2136914" y="1989394"/>
                </a:cubicBezTo>
                <a:cubicBezTo>
                  <a:pt x="2146511" y="1995259"/>
                  <a:pt x="2155795" y="2002065"/>
                  <a:pt x="2166411" y="2005781"/>
                </a:cubicBezTo>
                <a:cubicBezTo>
                  <a:pt x="2177940" y="2009816"/>
                  <a:pt x="2190446" y="2010151"/>
                  <a:pt x="2202463" y="2012336"/>
                </a:cubicBezTo>
                <a:cubicBezTo>
                  <a:pt x="2240700" y="2006874"/>
                  <a:pt x="2279486" y="2004409"/>
                  <a:pt x="2317173" y="1995949"/>
                </a:cubicBezTo>
                <a:cubicBezTo>
                  <a:pt x="2333409" y="1992304"/>
                  <a:pt x="2348284" y="1983944"/>
                  <a:pt x="2363056" y="1976284"/>
                </a:cubicBezTo>
                <a:cubicBezTo>
                  <a:pt x="2371520" y="1971895"/>
                  <a:pt x="2428386" y="1936583"/>
                  <a:pt x="2438437" y="1927123"/>
                </a:cubicBezTo>
                <a:cubicBezTo>
                  <a:pt x="2453985" y="1912489"/>
                  <a:pt x="2484314" y="1862360"/>
                  <a:pt x="2490876" y="1848465"/>
                </a:cubicBezTo>
                <a:cubicBezTo>
                  <a:pt x="2501359" y="1826265"/>
                  <a:pt x="2510121" y="1803178"/>
                  <a:pt x="2517095" y="1779639"/>
                </a:cubicBezTo>
                <a:cubicBezTo>
                  <a:pt x="2540710" y="1699937"/>
                  <a:pt x="2548550" y="1641814"/>
                  <a:pt x="2562979" y="1560052"/>
                </a:cubicBezTo>
                <a:cubicBezTo>
                  <a:pt x="2577196" y="1339690"/>
                  <a:pt x="2571683" y="1463608"/>
                  <a:pt x="2566256" y="1078271"/>
                </a:cubicBezTo>
                <a:cubicBezTo>
                  <a:pt x="2565034" y="991504"/>
                  <a:pt x="2563354" y="996185"/>
                  <a:pt x="2553147" y="911123"/>
                </a:cubicBezTo>
                <a:cubicBezTo>
                  <a:pt x="2552054" y="887089"/>
                  <a:pt x="2551686" y="863010"/>
                  <a:pt x="2549869" y="839020"/>
                </a:cubicBezTo>
                <a:cubicBezTo>
                  <a:pt x="2546223" y="790891"/>
                  <a:pt x="2536760" y="694813"/>
                  <a:pt x="2536760" y="694813"/>
                </a:cubicBezTo>
                <a:cubicBezTo>
                  <a:pt x="2535667" y="634727"/>
                  <a:pt x="2535198" y="574626"/>
                  <a:pt x="2533482" y="514555"/>
                </a:cubicBezTo>
                <a:cubicBezTo>
                  <a:pt x="2532849" y="492397"/>
                  <a:pt x="2529074" y="441748"/>
                  <a:pt x="2523650" y="419510"/>
                </a:cubicBezTo>
                <a:cubicBezTo>
                  <a:pt x="2502515" y="332857"/>
                  <a:pt x="2504243" y="349673"/>
                  <a:pt x="2477766" y="285136"/>
                </a:cubicBezTo>
                <a:cubicBezTo>
                  <a:pt x="2466601" y="257921"/>
                  <a:pt x="2459814" y="228609"/>
                  <a:pt x="2444992" y="203200"/>
                </a:cubicBezTo>
                <a:cubicBezTo>
                  <a:pt x="2428875" y="175570"/>
                  <a:pt x="2420616" y="157419"/>
                  <a:pt x="2399108" y="134375"/>
                </a:cubicBezTo>
                <a:cubicBezTo>
                  <a:pt x="2385119" y="119387"/>
                  <a:pt x="2371234" y="110605"/>
                  <a:pt x="2353224" y="101600"/>
                </a:cubicBezTo>
                <a:cubicBezTo>
                  <a:pt x="2343600" y="96788"/>
                  <a:pt x="2334165" y="91101"/>
                  <a:pt x="2323727" y="88491"/>
                </a:cubicBezTo>
                <a:cubicBezTo>
                  <a:pt x="2314293" y="86133"/>
                  <a:pt x="2225081" y="76325"/>
                  <a:pt x="2218850" y="75381"/>
                </a:cubicBezTo>
                <a:cubicBezTo>
                  <a:pt x="2153142" y="65425"/>
                  <a:pt x="2173506" y="63283"/>
                  <a:pt x="2100863" y="55716"/>
                </a:cubicBezTo>
                <a:cubicBezTo>
                  <a:pt x="2070361" y="52539"/>
                  <a:pt x="2039653" y="51744"/>
                  <a:pt x="2009095" y="49162"/>
                </a:cubicBezTo>
                <a:lnTo>
                  <a:pt x="1868166" y="36052"/>
                </a:lnTo>
                <a:cubicBezTo>
                  <a:pt x="1844135" y="33834"/>
                  <a:pt x="1820166" y="30702"/>
                  <a:pt x="1796063" y="29497"/>
                </a:cubicBezTo>
                <a:cubicBezTo>
                  <a:pt x="1774213" y="28405"/>
                  <a:pt x="1752335" y="27779"/>
                  <a:pt x="1730514" y="26220"/>
                </a:cubicBezTo>
                <a:cubicBezTo>
                  <a:pt x="1706442" y="24501"/>
                  <a:pt x="1682490" y="21292"/>
                  <a:pt x="1658411" y="19665"/>
                </a:cubicBezTo>
                <a:lnTo>
                  <a:pt x="1487985" y="9833"/>
                </a:lnTo>
                <a:cubicBezTo>
                  <a:pt x="1468322" y="8709"/>
                  <a:pt x="1448566" y="8730"/>
                  <a:pt x="1428992" y="6555"/>
                </a:cubicBezTo>
                <a:lnTo>
                  <a:pt x="1369998" y="0"/>
                </a:lnTo>
                <a:lnTo>
                  <a:pt x="989818" y="6555"/>
                </a:lnTo>
                <a:cubicBezTo>
                  <a:pt x="961341" y="7357"/>
                  <a:pt x="932999" y="10792"/>
                  <a:pt x="904605" y="13110"/>
                </a:cubicBezTo>
                <a:cubicBezTo>
                  <a:pt x="867086" y="16173"/>
                  <a:pt x="809128" y="20964"/>
                  <a:pt x="770231" y="26220"/>
                </a:cubicBezTo>
                <a:cubicBezTo>
                  <a:pt x="749406" y="29034"/>
                  <a:pt x="728861" y="33875"/>
                  <a:pt x="707960" y="36052"/>
                </a:cubicBezTo>
                <a:cubicBezTo>
                  <a:pt x="676306" y="39349"/>
                  <a:pt x="593124" y="43706"/>
                  <a:pt x="553921" y="45884"/>
                </a:cubicBezTo>
                <a:lnTo>
                  <a:pt x="501482" y="52439"/>
                </a:lnTo>
                <a:lnTo>
                  <a:pt x="439211" y="58994"/>
                </a:lnTo>
                <a:cubicBezTo>
                  <a:pt x="275301" y="79483"/>
                  <a:pt x="368579" y="71487"/>
                  <a:pt x="275340" y="78658"/>
                </a:cubicBezTo>
                <a:cubicBezTo>
                  <a:pt x="260786" y="81084"/>
                  <a:pt x="219063" y="87603"/>
                  <a:pt x="203237" y="91768"/>
                </a:cubicBezTo>
                <a:cubicBezTo>
                  <a:pt x="184098" y="96805"/>
                  <a:pt x="161862" y="105901"/>
                  <a:pt x="144244" y="114710"/>
                </a:cubicBezTo>
                <a:cubicBezTo>
                  <a:pt x="136366" y="118649"/>
                  <a:pt x="129057" y="123644"/>
                  <a:pt x="121302" y="127820"/>
                </a:cubicBezTo>
                <a:cubicBezTo>
                  <a:pt x="114849" y="131294"/>
                  <a:pt x="107921" y="133882"/>
                  <a:pt x="101637" y="137652"/>
                </a:cubicBezTo>
                <a:cubicBezTo>
                  <a:pt x="96953" y="140462"/>
                  <a:pt x="93159" y="144589"/>
                  <a:pt x="88527" y="147484"/>
                </a:cubicBezTo>
                <a:cubicBezTo>
                  <a:pt x="84384" y="150073"/>
                  <a:pt x="79660" y="151615"/>
                  <a:pt x="75418" y="154039"/>
                </a:cubicBezTo>
                <a:cubicBezTo>
                  <a:pt x="65719" y="159581"/>
                  <a:pt x="49904" y="172291"/>
                  <a:pt x="45921" y="180258"/>
                </a:cubicBezTo>
                <a:cubicBezTo>
                  <a:pt x="43736" y="184628"/>
                  <a:pt x="41291" y="188877"/>
                  <a:pt x="39366" y="193368"/>
                </a:cubicBezTo>
                <a:cubicBezTo>
                  <a:pt x="38005" y="196543"/>
                  <a:pt x="38005" y="200326"/>
                  <a:pt x="36089" y="203200"/>
                </a:cubicBezTo>
                <a:cubicBezTo>
                  <a:pt x="35483" y="204109"/>
                  <a:pt x="21887" y="209755"/>
                  <a:pt x="19702" y="229420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1F182-A5ED-EE4B-D526-14251E2D611E}"/>
              </a:ext>
            </a:extLst>
          </p:cNvPr>
          <p:cNvSpPr txBox="1"/>
          <p:nvPr/>
        </p:nvSpPr>
        <p:spPr>
          <a:xfrm>
            <a:off x="5432516" y="409652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Times each point is counted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9BA38-C8BF-1F4B-5840-6127D06CD067}"/>
              </a:ext>
            </a:extLst>
          </p:cNvPr>
          <p:cNvSpPr txBox="1"/>
          <p:nvPr/>
        </p:nvSpPr>
        <p:spPr>
          <a:xfrm>
            <a:off x="4822916" y="219075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 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D98CE-CF31-C375-A4BA-4E66CC088721}"/>
              </a:ext>
            </a:extLst>
          </p:cNvPr>
          <p:cNvSpPr txBox="1"/>
          <p:nvPr/>
        </p:nvSpPr>
        <p:spPr>
          <a:xfrm>
            <a:off x="6880316" y="2190750"/>
            <a:ext cx="2017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 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024C452-6DDD-F310-94FB-A20BC5FFFF5F}"/>
              </a:ext>
            </a:extLst>
          </p:cNvPr>
          <p:cNvSpPr/>
          <p:nvPr/>
        </p:nvSpPr>
        <p:spPr>
          <a:xfrm>
            <a:off x="6848005" y="3069541"/>
            <a:ext cx="1735098" cy="982253"/>
          </a:xfrm>
          <a:custGeom>
            <a:avLst/>
            <a:gdLst>
              <a:gd name="connsiteX0" fmla="*/ 161555 w 1735098"/>
              <a:gd name="connsiteY0" fmla="*/ 25848 h 982253"/>
              <a:gd name="connsiteX1" fmla="*/ 145399 w 1735098"/>
              <a:gd name="connsiteY1" fmla="*/ 32311 h 982253"/>
              <a:gd name="connsiteX2" fmla="*/ 77546 w 1735098"/>
              <a:gd name="connsiteY2" fmla="*/ 80777 h 982253"/>
              <a:gd name="connsiteX3" fmla="*/ 51698 w 1735098"/>
              <a:gd name="connsiteY3" fmla="*/ 129243 h 982253"/>
              <a:gd name="connsiteX4" fmla="*/ 48466 w 1735098"/>
              <a:gd name="connsiteY4" fmla="*/ 164786 h 982253"/>
              <a:gd name="connsiteX5" fmla="*/ 80777 w 1735098"/>
              <a:gd name="connsiteY5" fmla="*/ 268181 h 982253"/>
              <a:gd name="connsiteX6" fmla="*/ 48466 w 1735098"/>
              <a:gd name="connsiteY6" fmla="*/ 306954 h 982253"/>
              <a:gd name="connsiteX7" fmla="*/ 16156 w 1735098"/>
              <a:gd name="connsiteY7" fmla="*/ 339265 h 982253"/>
              <a:gd name="connsiteX8" fmla="*/ 9693 w 1735098"/>
              <a:gd name="connsiteY8" fmla="*/ 494357 h 982253"/>
              <a:gd name="connsiteX9" fmla="*/ 16156 w 1735098"/>
              <a:gd name="connsiteY9" fmla="*/ 546055 h 982253"/>
              <a:gd name="connsiteX10" fmla="*/ 32311 w 1735098"/>
              <a:gd name="connsiteY10" fmla="*/ 584828 h 982253"/>
              <a:gd name="connsiteX11" fmla="*/ 6462 w 1735098"/>
              <a:gd name="connsiteY11" fmla="*/ 649450 h 982253"/>
              <a:gd name="connsiteX12" fmla="*/ 0 w 1735098"/>
              <a:gd name="connsiteY12" fmla="*/ 726996 h 982253"/>
              <a:gd name="connsiteX13" fmla="*/ 12924 w 1735098"/>
              <a:gd name="connsiteY13" fmla="*/ 765769 h 982253"/>
              <a:gd name="connsiteX14" fmla="*/ 29080 w 1735098"/>
              <a:gd name="connsiteY14" fmla="*/ 788387 h 982253"/>
              <a:gd name="connsiteX15" fmla="*/ 64622 w 1735098"/>
              <a:gd name="connsiteY15" fmla="*/ 827160 h 982253"/>
              <a:gd name="connsiteX16" fmla="*/ 84009 w 1735098"/>
              <a:gd name="connsiteY16" fmla="*/ 849778 h 982253"/>
              <a:gd name="connsiteX17" fmla="*/ 171248 w 1735098"/>
              <a:gd name="connsiteY17" fmla="*/ 878858 h 982253"/>
              <a:gd name="connsiteX18" fmla="*/ 226177 w 1735098"/>
              <a:gd name="connsiteY18" fmla="*/ 895013 h 982253"/>
              <a:gd name="connsiteX19" fmla="*/ 474971 w 1735098"/>
              <a:gd name="connsiteY19" fmla="*/ 927324 h 982253"/>
              <a:gd name="connsiteX20" fmla="*/ 791618 w 1735098"/>
              <a:gd name="connsiteY20" fmla="*/ 943479 h 982253"/>
              <a:gd name="connsiteX21" fmla="*/ 1137346 w 1735098"/>
              <a:gd name="connsiteY21" fmla="*/ 982253 h 982253"/>
              <a:gd name="connsiteX22" fmla="*/ 1399064 w 1735098"/>
              <a:gd name="connsiteY22" fmla="*/ 966097 h 982253"/>
              <a:gd name="connsiteX23" fmla="*/ 1505691 w 1735098"/>
              <a:gd name="connsiteY23" fmla="*/ 930555 h 982253"/>
              <a:gd name="connsiteX24" fmla="*/ 1615548 w 1735098"/>
              <a:gd name="connsiteY24" fmla="*/ 875626 h 982253"/>
              <a:gd name="connsiteX25" fmla="*/ 1641397 w 1735098"/>
              <a:gd name="connsiteY25" fmla="*/ 862702 h 982253"/>
              <a:gd name="connsiteX26" fmla="*/ 1696325 w 1735098"/>
              <a:gd name="connsiteY26" fmla="*/ 814236 h 982253"/>
              <a:gd name="connsiteX27" fmla="*/ 1735098 w 1735098"/>
              <a:gd name="connsiteY27" fmla="*/ 672067 h 982253"/>
              <a:gd name="connsiteX28" fmla="*/ 1728636 w 1735098"/>
              <a:gd name="connsiteY28" fmla="*/ 546055 h 982253"/>
              <a:gd name="connsiteX29" fmla="*/ 1718943 w 1735098"/>
              <a:gd name="connsiteY29" fmla="*/ 445891 h 982253"/>
              <a:gd name="connsiteX30" fmla="*/ 1712481 w 1735098"/>
              <a:gd name="connsiteY30" fmla="*/ 342496 h 982253"/>
              <a:gd name="connsiteX31" fmla="*/ 1715712 w 1735098"/>
              <a:gd name="connsiteY31" fmla="*/ 193865 h 982253"/>
              <a:gd name="connsiteX32" fmla="*/ 1696325 w 1735098"/>
              <a:gd name="connsiteY32" fmla="*/ 135706 h 982253"/>
              <a:gd name="connsiteX33" fmla="*/ 1680170 w 1735098"/>
              <a:gd name="connsiteY33" fmla="*/ 84008 h 982253"/>
              <a:gd name="connsiteX34" fmla="*/ 1673707 w 1735098"/>
              <a:gd name="connsiteY34" fmla="*/ 67853 h 982253"/>
              <a:gd name="connsiteX35" fmla="*/ 1660783 w 1735098"/>
              <a:gd name="connsiteY35" fmla="*/ 54928 h 982253"/>
              <a:gd name="connsiteX36" fmla="*/ 1647859 w 1735098"/>
              <a:gd name="connsiteY36" fmla="*/ 45235 h 982253"/>
              <a:gd name="connsiteX37" fmla="*/ 1592930 w 1735098"/>
              <a:gd name="connsiteY37" fmla="*/ 29079 h 982253"/>
              <a:gd name="connsiteX38" fmla="*/ 1547695 w 1735098"/>
              <a:gd name="connsiteY38" fmla="*/ 25848 h 982253"/>
              <a:gd name="connsiteX39" fmla="*/ 1444300 w 1735098"/>
              <a:gd name="connsiteY39" fmla="*/ 19386 h 982253"/>
              <a:gd name="connsiteX40" fmla="*/ 1382909 w 1735098"/>
              <a:gd name="connsiteY40" fmla="*/ 12924 h 982253"/>
              <a:gd name="connsiteX41" fmla="*/ 1337674 w 1735098"/>
              <a:gd name="connsiteY41" fmla="*/ 6462 h 982253"/>
              <a:gd name="connsiteX42" fmla="*/ 1231047 w 1735098"/>
              <a:gd name="connsiteY42" fmla="*/ 0 h 982253"/>
              <a:gd name="connsiteX43" fmla="*/ 917631 w 1735098"/>
              <a:gd name="connsiteY43" fmla="*/ 6462 h 982253"/>
              <a:gd name="connsiteX44" fmla="*/ 872396 w 1735098"/>
              <a:gd name="connsiteY44" fmla="*/ 9693 h 982253"/>
              <a:gd name="connsiteX45" fmla="*/ 568673 w 1735098"/>
              <a:gd name="connsiteY45" fmla="*/ 12924 h 982253"/>
              <a:gd name="connsiteX46" fmla="*/ 510513 w 1735098"/>
              <a:gd name="connsiteY46" fmla="*/ 16155 h 982253"/>
              <a:gd name="connsiteX47" fmla="*/ 161555 w 1735098"/>
              <a:gd name="connsiteY47" fmla="*/ 25848 h 9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5098" h="982253">
                <a:moveTo>
                  <a:pt x="161555" y="25848"/>
                </a:moveTo>
                <a:cubicBezTo>
                  <a:pt x="156170" y="28002"/>
                  <a:pt x="150254" y="29137"/>
                  <a:pt x="145399" y="32311"/>
                </a:cubicBezTo>
                <a:cubicBezTo>
                  <a:pt x="122136" y="47522"/>
                  <a:pt x="77546" y="80777"/>
                  <a:pt x="77546" y="80777"/>
                </a:cubicBezTo>
                <a:cubicBezTo>
                  <a:pt x="69719" y="93300"/>
                  <a:pt x="55161" y="113659"/>
                  <a:pt x="51698" y="129243"/>
                </a:cubicBezTo>
                <a:cubicBezTo>
                  <a:pt x="49117" y="140856"/>
                  <a:pt x="49543" y="152938"/>
                  <a:pt x="48466" y="164786"/>
                </a:cubicBezTo>
                <a:cubicBezTo>
                  <a:pt x="74205" y="210324"/>
                  <a:pt x="107116" y="225634"/>
                  <a:pt x="80777" y="268181"/>
                </a:cubicBezTo>
                <a:cubicBezTo>
                  <a:pt x="71922" y="282486"/>
                  <a:pt x="59783" y="294505"/>
                  <a:pt x="48466" y="306954"/>
                </a:cubicBezTo>
                <a:cubicBezTo>
                  <a:pt x="38220" y="318224"/>
                  <a:pt x="26926" y="328495"/>
                  <a:pt x="16156" y="339265"/>
                </a:cubicBezTo>
                <a:cubicBezTo>
                  <a:pt x="-4395" y="407763"/>
                  <a:pt x="2859" y="371358"/>
                  <a:pt x="9693" y="494357"/>
                </a:cubicBezTo>
                <a:cubicBezTo>
                  <a:pt x="10656" y="511697"/>
                  <a:pt x="11944" y="529207"/>
                  <a:pt x="16156" y="546055"/>
                </a:cubicBezTo>
                <a:cubicBezTo>
                  <a:pt x="19552" y="559638"/>
                  <a:pt x="26926" y="571904"/>
                  <a:pt x="32311" y="584828"/>
                </a:cubicBezTo>
                <a:cubicBezTo>
                  <a:pt x="24956" y="601378"/>
                  <a:pt x="10310" y="632521"/>
                  <a:pt x="6462" y="649450"/>
                </a:cubicBezTo>
                <a:cubicBezTo>
                  <a:pt x="5415" y="654057"/>
                  <a:pt x="65" y="726157"/>
                  <a:pt x="0" y="726996"/>
                </a:cubicBezTo>
                <a:cubicBezTo>
                  <a:pt x="4308" y="739920"/>
                  <a:pt x="7092" y="753457"/>
                  <a:pt x="12924" y="765769"/>
                </a:cubicBezTo>
                <a:cubicBezTo>
                  <a:pt x="16890" y="774142"/>
                  <a:pt x="23431" y="781043"/>
                  <a:pt x="29080" y="788387"/>
                </a:cubicBezTo>
                <a:cubicBezTo>
                  <a:pt x="49898" y="815451"/>
                  <a:pt x="40577" y="801112"/>
                  <a:pt x="64622" y="827160"/>
                </a:cubicBezTo>
                <a:cubicBezTo>
                  <a:pt x="71357" y="834457"/>
                  <a:pt x="75747" y="844270"/>
                  <a:pt x="84009" y="849778"/>
                </a:cubicBezTo>
                <a:cubicBezTo>
                  <a:pt x="105016" y="863782"/>
                  <a:pt x="148900" y="872573"/>
                  <a:pt x="171248" y="878858"/>
                </a:cubicBezTo>
                <a:cubicBezTo>
                  <a:pt x="189620" y="884025"/>
                  <a:pt x="207538" y="890912"/>
                  <a:pt x="226177" y="895013"/>
                </a:cubicBezTo>
                <a:cubicBezTo>
                  <a:pt x="313030" y="914121"/>
                  <a:pt x="384541" y="922710"/>
                  <a:pt x="474971" y="927324"/>
                </a:cubicBezTo>
                <a:lnTo>
                  <a:pt x="791618" y="943479"/>
                </a:lnTo>
                <a:cubicBezTo>
                  <a:pt x="1055274" y="977869"/>
                  <a:pt x="939852" y="966660"/>
                  <a:pt x="1137346" y="982253"/>
                </a:cubicBezTo>
                <a:cubicBezTo>
                  <a:pt x="1206387" y="979872"/>
                  <a:pt x="1320054" y="981899"/>
                  <a:pt x="1399064" y="966097"/>
                </a:cubicBezTo>
                <a:cubicBezTo>
                  <a:pt x="1427445" y="960421"/>
                  <a:pt x="1478752" y="941530"/>
                  <a:pt x="1505691" y="930555"/>
                </a:cubicBezTo>
                <a:cubicBezTo>
                  <a:pt x="1542305" y="915638"/>
                  <a:pt x="1582006" y="892938"/>
                  <a:pt x="1615548" y="875626"/>
                </a:cubicBezTo>
                <a:cubicBezTo>
                  <a:pt x="1624108" y="871208"/>
                  <a:pt x="1634174" y="869076"/>
                  <a:pt x="1641397" y="862702"/>
                </a:cubicBezTo>
                <a:lnTo>
                  <a:pt x="1696325" y="814236"/>
                </a:lnTo>
                <a:cubicBezTo>
                  <a:pt x="1731284" y="709358"/>
                  <a:pt x="1720078" y="757183"/>
                  <a:pt x="1735098" y="672067"/>
                </a:cubicBezTo>
                <a:cubicBezTo>
                  <a:pt x="1732944" y="630063"/>
                  <a:pt x="1731580" y="588011"/>
                  <a:pt x="1728636" y="546055"/>
                </a:cubicBezTo>
                <a:cubicBezTo>
                  <a:pt x="1716771" y="376979"/>
                  <a:pt x="1726443" y="577146"/>
                  <a:pt x="1718943" y="445891"/>
                </a:cubicBezTo>
                <a:cubicBezTo>
                  <a:pt x="1712987" y="341658"/>
                  <a:pt x="1719091" y="408601"/>
                  <a:pt x="1712481" y="342496"/>
                </a:cubicBezTo>
                <a:cubicBezTo>
                  <a:pt x="1719765" y="284222"/>
                  <a:pt x="1725456" y="260679"/>
                  <a:pt x="1715712" y="193865"/>
                </a:cubicBezTo>
                <a:cubicBezTo>
                  <a:pt x="1712763" y="173644"/>
                  <a:pt x="1702420" y="155211"/>
                  <a:pt x="1696325" y="135706"/>
                </a:cubicBezTo>
                <a:cubicBezTo>
                  <a:pt x="1690940" y="118473"/>
                  <a:pt x="1686876" y="100771"/>
                  <a:pt x="1680170" y="84008"/>
                </a:cubicBezTo>
                <a:cubicBezTo>
                  <a:pt x="1678016" y="78623"/>
                  <a:pt x="1676924" y="72679"/>
                  <a:pt x="1673707" y="67853"/>
                </a:cubicBezTo>
                <a:cubicBezTo>
                  <a:pt x="1670327" y="62784"/>
                  <a:pt x="1665368" y="58940"/>
                  <a:pt x="1660783" y="54928"/>
                </a:cubicBezTo>
                <a:cubicBezTo>
                  <a:pt x="1656730" y="51382"/>
                  <a:pt x="1652586" y="47814"/>
                  <a:pt x="1647859" y="45235"/>
                </a:cubicBezTo>
                <a:cubicBezTo>
                  <a:pt x="1629617" y="35285"/>
                  <a:pt x="1613905" y="31701"/>
                  <a:pt x="1592930" y="29079"/>
                </a:cubicBezTo>
                <a:cubicBezTo>
                  <a:pt x="1577930" y="27204"/>
                  <a:pt x="1562780" y="26821"/>
                  <a:pt x="1547695" y="25848"/>
                </a:cubicBezTo>
                <a:lnTo>
                  <a:pt x="1444300" y="19386"/>
                </a:lnTo>
                <a:cubicBezTo>
                  <a:pt x="1423803" y="17577"/>
                  <a:pt x="1403336" y="15400"/>
                  <a:pt x="1382909" y="12924"/>
                </a:cubicBezTo>
                <a:cubicBezTo>
                  <a:pt x="1367788" y="11091"/>
                  <a:pt x="1352825" y="8029"/>
                  <a:pt x="1337674" y="6462"/>
                </a:cubicBezTo>
                <a:cubicBezTo>
                  <a:pt x="1321936" y="4834"/>
                  <a:pt x="1242894" y="658"/>
                  <a:pt x="1231047" y="0"/>
                </a:cubicBezTo>
                <a:lnTo>
                  <a:pt x="917631" y="6462"/>
                </a:lnTo>
                <a:cubicBezTo>
                  <a:pt x="902520" y="6870"/>
                  <a:pt x="887510" y="9413"/>
                  <a:pt x="872396" y="9693"/>
                </a:cubicBezTo>
                <a:lnTo>
                  <a:pt x="568673" y="12924"/>
                </a:lnTo>
                <a:cubicBezTo>
                  <a:pt x="549286" y="14001"/>
                  <a:pt x="529930" y="16155"/>
                  <a:pt x="510513" y="16155"/>
                </a:cubicBezTo>
                <a:lnTo>
                  <a:pt x="161555" y="25848"/>
                </a:lnTo>
                <a:close/>
              </a:path>
            </a:pathLst>
          </a:custGeom>
          <a:solidFill>
            <a:schemeClr val="accent2">
              <a:alpha val="1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959F80-296A-DC62-D5A4-F6E0F49C5D72}"/>
              </a:ext>
            </a:extLst>
          </p:cNvPr>
          <p:cNvSpPr/>
          <p:nvPr/>
        </p:nvSpPr>
        <p:spPr>
          <a:xfrm>
            <a:off x="4831929" y="2850352"/>
            <a:ext cx="3828026" cy="1207588"/>
          </a:xfrm>
          <a:custGeom>
            <a:avLst/>
            <a:gdLst>
              <a:gd name="connsiteX0" fmla="*/ 88490 w 3828026"/>
              <a:gd name="connsiteY0" fmla="*/ 46887 h 1207588"/>
              <a:gd name="connsiteX1" fmla="*/ 72103 w 3828026"/>
              <a:gd name="connsiteY1" fmla="*/ 50164 h 1207588"/>
              <a:gd name="connsiteX2" fmla="*/ 39329 w 3828026"/>
              <a:gd name="connsiteY2" fmla="*/ 76383 h 1207588"/>
              <a:gd name="connsiteX3" fmla="*/ 22942 w 3828026"/>
              <a:gd name="connsiteY3" fmla="*/ 89493 h 1207588"/>
              <a:gd name="connsiteX4" fmla="*/ 16387 w 3828026"/>
              <a:gd name="connsiteY4" fmla="*/ 105880 h 1207588"/>
              <a:gd name="connsiteX5" fmla="*/ 9832 w 3828026"/>
              <a:gd name="connsiteY5" fmla="*/ 115713 h 1207588"/>
              <a:gd name="connsiteX6" fmla="*/ 13110 w 3828026"/>
              <a:gd name="connsiteY6" fmla="*/ 164874 h 1207588"/>
              <a:gd name="connsiteX7" fmla="*/ 19664 w 3828026"/>
              <a:gd name="connsiteY7" fmla="*/ 177983 h 1207588"/>
              <a:gd name="connsiteX8" fmla="*/ 29497 w 3828026"/>
              <a:gd name="connsiteY8" fmla="*/ 191093 h 1207588"/>
              <a:gd name="connsiteX9" fmla="*/ 58993 w 3828026"/>
              <a:gd name="connsiteY9" fmla="*/ 210758 h 1207588"/>
              <a:gd name="connsiteX10" fmla="*/ 154039 w 3828026"/>
              <a:gd name="connsiteY10" fmla="*/ 246809 h 1207588"/>
              <a:gd name="connsiteX11" fmla="*/ 196645 w 3828026"/>
              <a:gd name="connsiteY11" fmla="*/ 256642 h 1207588"/>
              <a:gd name="connsiteX12" fmla="*/ 249084 w 3828026"/>
              <a:gd name="connsiteY12" fmla="*/ 259919 h 1207588"/>
              <a:gd name="connsiteX13" fmla="*/ 294968 w 3828026"/>
              <a:gd name="connsiteY13" fmla="*/ 263196 h 1207588"/>
              <a:gd name="connsiteX14" fmla="*/ 429342 w 3828026"/>
              <a:gd name="connsiteY14" fmla="*/ 259919 h 1207588"/>
              <a:gd name="connsiteX15" fmla="*/ 750529 w 3828026"/>
              <a:gd name="connsiteY15" fmla="*/ 266474 h 1207588"/>
              <a:gd name="connsiteX16" fmla="*/ 960284 w 3828026"/>
              <a:gd name="connsiteY16" fmla="*/ 263196 h 1207588"/>
              <a:gd name="connsiteX17" fmla="*/ 1055329 w 3828026"/>
              <a:gd name="connsiteY17" fmla="*/ 256642 h 1207588"/>
              <a:gd name="connsiteX18" fmla="*/ 1097935 w 3828026"/>
              <a:gd name="connsiteY18" fmla="*/ 253364 h 1207588"/>
              <a:gd name="connsiteX19" fmla="*/ 1406013 w 3828026"/>
              <a:gd name="connsiteY19" fmla="*/ 250087 h 1207588"/>
              <a:gd name="connsiteX20" fmla="*/ 1543664 w 3828026"/>
              <a:gd name="connsiteY20" fmla="*/ 250087 h 1207588"/>
              <a:gd name="connsiteX21" fmla="*/ 1589548 w 3828026"/>
              <a:gd name="connsiteY21" fmla="*/ 256642 h 1207588"/>
              <a:gd name="connsiteX22" fmla="*/ 1622322 w 3828026"/>
              <a:gd name="connsiteY22" fmla="*/ 259919 h 1207588"/>
              <a:gd name="connsiteX23" fmla="*/ 1635432 w 3828026"/>
              <a:gd name="connsiteY23" fmla="*/ 250087 h 1207588"/>
              <a:gd name="connsiteX24" fmla="*/ 1638710 w 3828026"/>
              <a:gd name="connsiteY24" fmla="*/ 273029 h 1207588"/>
              <a:gd name="connsiteX25" fmla="*/ 1645264 w 3828026"/>
              <a:gd name="connsiteY25" fmla="*/ 295971 h 1207588"/>
              <a:gd name="connsiteX26" fmla="*/ 1651819 w 3828026"/>
              <a:gd name="connsiteY26" fmla="*/ 351687 h 1207588"/>
              <a:gd name="connsiteX27" fmla="*/ 1648542 w 3828026"/>
              <a:gd name="connsiteY27" fmla="*/ 459842 h 1207588"/>
              <a:gd name="connsiteX28" fmla="*/ 1641987 w 3828026"/>
              <a:gd name="connsiteY28" fmla="*/ 492616 h 1207588"/>
              <a:gd name="connsiteX29" fmla="*/ 1635432 w 3828026"/>
              <a:gd name="connsiteY29" fmla="*/ 548332 h 1207588"/>
              <a:gd name="connsiteX30" fmla="*/ 1628877 w 3828026"/>
              <a:gd name="connsiteY30" fmla="*/ 577829 h 1207588"/>
              <a:gd name="connsiteX31" fmla="*/ 1615768 w 3828026"/>
              <a:gd name="connsiteY31" fmla="*/ 649932 h 1207588"/>
              <a:gd name="connsiteX32" fmla="*/ 1586271 w 3828026"/>
              <a:gd name="connsiteY32" fmla="*/ 722035 h 1207588"/>
              <a:gd name="connsiteX33" fmla="*/ 1560052 w 3828026"/>
              <a:gd name="connsiteY33" fmla="*/ 771196 h 1207588"/>
              <a:gd name="connsiteX34" fmla="*/ 1553497 w 3828026"/>
              <a:gd name="connsiteY34" fmla="*/ 790861 h 1207588"/>
              <a:gd name="connsiteX35" fmla="*/ 1517445 w 3828026"/>
              <a:gd name="connsiteY35" fmla="*/ 843300 h 1207588"/>
              <a:gd name="connsiteX36" fmla="*/ 1501058 w 3828026"/>
              <a:gd name="connsiteY36" fmla="*/ 856409 h 1207588"/>
              <a:gd name="connsiteX37" fmla="*/ 1481393 w 3828026"/>
              <a:gd name="connsiteY37" fmla="*/ 876074 h 1207588"/>
              <a:gd name="connsiteX38" fmla="*/ 1389626 w 3828026"/>
              <a:gd name="connsiteY38" fmla="*/ 899016 h 1207588"/>
              <a:gd name="connsiteX39" fmla="*/ 1209368 w 3828026"/>
              <a:gd name="connsiteY39" fmla="*/ 895738 h 1207588"/>
              <a:gd name="connsiteX40" fmla="*/ 1127432 w 3828026"/>
              <a:gd name="connsiteY40" fmla="*/ 889183 h 1207588"/>
              <a:gd name="connsiteX41" fmla="*/ 1045497 w 3828026"/>
              <a:gd name="connsiteY41" fmla="*/ 885906 h 1207588"/>
              <a:gd name="connsiteX42" fmla="*/ 704645 w 3828026"/>
              <a:gd name="connsiteY42" fmla="*/ 879351 h 1207588"/>
              <a:gd name="connsiteX43" fmla="*/ 635819 w 3828026"/>
              <a:gd name="connsiteY43" fmla="*/ 876074 h 1207588"/>
              <a:gd name="connsiteX44" fmla="*/ 170426 w 3828026"/>
              <a:gd name="connsiteY44" fmla="*/ 882629 h 1207588"/>
              <a:gd name="connsiteX45" fmla="*/ 75381 w 3828026"/>
              <a:gd name="connsiteY45" fmla="*/ 895738 h 1207588"/>
              <a:gd name="connsiteX46" fmla="*/ 13110 w 3828026"/>
              <a:gd name="connsiteY46" fmla="*/ 928513 h 1207588"/>
              <a:gd name="connsiteX47" fmla="*/ 0 w 3828026"/>
              <a:gd name="connsiteY47" fmla="*/ 948177 h 1207588"/>
              <a:gd name="connsiteX48" fmla="*/ 13110 w 3828026"/>
              <a:gd name="connsiteY48" fmla="*/ 1030113 h 1207588"/>
              <a:gd name="connsiteX49" fmla="*/ 29497 w 3828026"/>
              <a:gd name="connsiteY49" fmla="*/ 1049777 h 1207588"/>
              <a:gd name="connsiteX50" fmla="*/ 91768 w 3828026"/>
              <a:gd name="connsiteY50" fmla="*/ 1085829 h 1207588"/>
              <a:gd name="connsiteX51" fmla="*/ 144206 w 3828026"/>
              <a:gd name="connsiteY51" fmla="*/ 1102216 h 1207588"/>
              <a:gd name="connsiteX52" fmla="*/ 213032 w 3828026"/>
              <a:gd name="connsiteY52" fmla="*/ 1115325 h 1207588"/>
              <a:gd name="connsiteX53" fmla="*/ 439174 w 3828026"/>
              <a:gd name="connsiteY53" fmla="*/ 1154654 h 1207588"/>
              <a:gd name="connsiteX54" fmla="*/ 547329 w 3828026"/>
              <a:gd name="connsiteY54" fmla="*/ 1164487 h 1207588"/>
              <a:gd name="connsiteX55" fmla="*/ 675148 w 3828026"/>
              <a:gd name="connsiteY55" fmla="*/ 1174319 h 1207588"/>
              <a:gd name="connsiteX56" fmla="*/ 960284 w 3828026"/>
              <a:gd name="connsiteY56" fmla="*/ 1190706 h 1207588"/>
              <a:gd name="connsiteX57" fmla="*/ 1261806 w 3828026"/>
              <a:gd name="connsiteY57" fmla="*/ 1207093 h 1207588"/>
              <a:gd name="connsiteX58" fmla="*/ 1383071 w 3828026"/>
              <a:gd name="connsiteY58" fmla="*/ 1197261 h 1207588"/>
              <a:gd name="connsiteX59" fmla="*/ 1540387 w 3828026"/>
              <a:gd name="connsiteY59" fmla="*/ 1174319 h 1207588"/>
              <a:gd name="connsiteX60" fmla="*/ 1582993 w 3828026"/>
              <a:gd name="connsiteY60" fmla="*/ 1161209 h 1207588"/>
              <a:gd name="connsiteX61" fmla="*/ 1605935 w 3828026"/>
              <a:gd name="connsiteY61" fmla="*/ 1157932 h 1207588"/>
              <a:gd name="connsiteX62" fmla="*/ 1625600 w 3828026"/>
              <a:gd name="connsiteY62" fmla="*/ 1154654 h 1207588"/>
              <a:gd name="connsiteX63" fmla="*/ 1641987 w 3828026"/>
              <a:gd name="connsiteY63" fmla="*/ 1151377 h 1207588"/>
              <a:gd name="connsiteX64" fmla="*/ 1871406 w 3828026"/>
              <a:gd name="connsiteY64" fmla="*/ 1144822 h 1207588"/>
              <a:gd name="connsiteX65" fmla="*/ 1933677 w 3828026"/>
              <a:gd name="connsiteY65" fmla="*/ 1141545 h 1207588"/>
              <a:gd name="connsiteX66" fmla="*/ 2104103 w 3828026"/>
              <a:gd name="connsiteY66" fmla="*/ 1138267 h 1207588"/>
              <a:gd name="connsiteX67" fmla="*/ 2287639 w 3828026"/>
              <a:gd name="connsiteY67" fmla="*/ 1151377 h 1207588"/>
              <a:gd name="connsiteX68" fmla="*/ 2605548 w 3828026"/>
              <a:gd name="connsiteY68" fmla="*/ 1157932 h 1207588"/>
              <a:gd name="connsiteX69" fmla="*/ 2933290 w 3828026"/>
              <a:gd name="connsiteY69" fmla="*/ 1164487 h 1207588"/>
              <a:gd name="connsiteX70" fmla="*/ 3100439 w 3828026"/>
              <a:gd name="connsiteY70" fmla="*/ 1167764 h 1207588"/>
              <a:gd name="connsiteX71" fmla="*/ 3280697 w 3828026"/>
              <a:gd name="connsiteY71" fmla="*/ 1161209 h 1207588"/>
              <a:gd name="connsiteX72" fmla="*/ 3611716 w 3828026"/>
              <a:gd name="connsiteY72" fmla="*/ 1151377 h 1207588"/>
              <a:gd name="connsiteX73" fmla="*/ 3696929 w 3828026"/>
              <a:gd name="connsiteY73" fmla="*/ 1131713 h 1207588"/>
              <a:gd name="connsiteX74" fmla="*/ 3795252 w 3828026"/>
              <a:gd name="connsiteY74" fmla="*/ 1098938 h 1207588"/>
              <a:gd name="connsiteX75" fmla="*/ 3828026 w 3828026"/>
              <a:gd name="connsiteY75" fmla="*/ 1043222 h 1207588"/>
              <a:gd name="connsiteX76" fmla="*/ 3814916 w 3828026"/>
              <a:gd name="connsiteY76" fmla="*/ 997338 h 1207588"/>
              <a:gd name="connsiteX77" fmla="*/ 3795252 w 3828026"/>
              <a:gd name="connsiteY77" fmla="*/ 977674 h 1207588"/>
              <a:gd name="connsiteX78" fmla="*/ 3713316 w 3828026"/>
              <a:gd name="connsiteY78" fmla="*/ 944900 h 1207588"/>
              <a:gd name="connsiteX79" fmla="*/ 3654322 w 3828026"/>
              <a:gd name="connsiteY79" fmla="*/ 931790 h 1207588"/>
              <a:gd name="connsiteX80" fmla="*/ 3542890 w 3828026"/>
              <a:gd name="connsiteY80" fmla="*/ 912125 h 1207588"/>
              <a:gd name="connsiteX81" fmla="*/ 2995561 w 3828026"/>
              <a:gd name="connsiteY81" fmla="*/ 899016 h 1207588"/>
              <a:gd name="connsiteX82" fmla="*/ 2818581 w 3828026"/>
              <a:gd name="connsiteY82" fmla="*/ 889183 h 1207588"/>
              <a:gd name="connsiteX83" fmla="*/ 2697316 w 3828026"/>
              <a:gd name="connsiteY83" fmla="*/ 885906 h 1207588"/>
              <a:gd name="connsiteX84" fmla="*/ 2395793 w 3828026"/>
              <a:gd name="connsiteY84" fmla="*/ 872796 h 1207588"/>
              <a:gd name="connsiteX85" fmla="*/ 2271252 w 3828026"/>
              <a:gd name="connsiteY85" fmla="*/ 859687 h 1207588"/>
              <a:gd name="connsiteX86" fmla="*/ 2192593 w 3828026"/>
              <a:gd name="connsiteY86" fmla="*/ 853132 h 1207588"/>
              <a:gd name="connsiteX87" fmla="*/ 2163097 w 3828026"/>
              <a:gd name="connsiteY87" fmla="*/ 846577 h 1207588"/>
              <a:gd name="connsiteX88" fmla="*/ 2140155 w 3828026"/>
              <a:gd name="connsiteY88" fmla="*/ 843300 h 1207588"/>
              <a:gd name="connsiteX89" fmla="*/ 2090993 w 3828026"/>
              <a:gd name="connsiteY89" fmla="*/ 833467 h 1207588"/>
              <a:gd name="connsiteX90" fmla="*/ 2048387 w 3828026"/>
              <a:gd name="connsiteY90" fmla="*/ 810525 h 1207588"/>
              <a:gd name="connsiteX91" fmla="*/ 2022168 w 3828026"/>
              <a:gd name="connsiteY91" fmla="*/ 738422 h 1207588"/>
              <a:gd name="connsiteX92" fmla="*/ 2012335 w 3828026"/>
              <a:gd name="connsiteY92" fmla="*/ 649932 h 1207588"/>
              <a:gd name="connsiteX93" fmla="*/ 2015613 w 3828026"/>
              <a:gd name="connsiteY93" fmla="*/ 531945 h 1207588"/>
              <a:gd name="connsiteX94" fmla="*/ 2018890 w 3828026"/>
              <a:gd name="connsiteY94" fmla="*/ 338577 h 1207588"/>
              <a:gd name="connsiteX95" fmla="*/ 2022168 w 3828026"/>
              <a:gd name="connsiteY95" fmla="*/ 325467 h 1207588"/>
              <a:gd name="connsiteX96" fmla="*/ 2032000 w 3828026"/>
              <a:gd name="connsiteY96" fmla="*/ 299248 h 1207588"/>
              <a:gd name="connsiteX97" fmla="*/ 2048387 w 3828026"/>
              <a:gd name="connsiteY97" fmla="*/ 279583 h 1207588"/>
              <a:gd name="connsiteX98" fmla="*/ 2071329 w 3828026"/>
              <a:gd name="connsiteY98" fmla="*/ 259919 h 1207588"/>
              <a:gd name="connsiteX99" fmla="*/ 2081161 w 3828026"/>
              <a:gd name="connsiteY99" fmla="*/ 253364 h 1207588"/>
              <a:gd name="connsiteX100" fmla="*/ 2117213 w 3828026"/>
              <a:gd name="connsiteY100" fmla="*/ 246809 h 1207588"/>
              <a:gd name="connsiteX101" fmla="*/ 2330245 w 3828026"/>
              <a:gd name="connsiteY101" fmla="*/ 250087 h 1207588"/>
              <a:gd name="connsiteX102" fmla="*/ 2422013 w 3828026"/>
              <a:gd name="connsiteY102" fmla="*/ 246809 h 1207588"/>
              <a:gd name="connsiteX103" fmla="*/ 2579329 w 3828026"/>
              <a:gd name="connsiteY103" fmla="*/ 240254 h 1207588"/>
              <a:gd name="connsiteX104" fmla="*/ 2864464 w 3828026"/>
              <a:gd name="connsiteY104" fmla="*/ 233700 h 1207588"/>
              <a:gd name="connsiteX105" fmla="*/ 2933290 w 3828026"/>
              <a:gd name="connsiteY105" fmla="*/ 223867 h 1207588"/>
              <a:gd name="connsiteX106" fmla="*/ 3034890 w 3828026"/>
              <a:gd name="connsiteY106" fmla="*/ 217313 h 1207588"/>
              <a:gd name="connsiteX107" fmla="*/ 3185652 w 3828026"/>
              <a:gd name="connsiteY107" fmla="*/ 220590 h 1207588"/>
              <a:gd name="connsiteX108" fmla="*/ 3280697 w 3828026"/>
              <a:gd name="connsiteY108" fmla="*/ 227145 h 1207588"/>
              <a:gd name="connsiteX109" fmla="*/ 3660877 w 3828026"/>
              <a:gd name="connsiteY109" fmla="*/ 223867 h 1207588"/>
              <a:gd name="connsiteX110" fmla="*/ 3683819 w 3828026"/>
              <a:gd name="connsiteY110" fmla="*/ 214035 h 1207588"/>
              <a:gd name="connsiteX111" fmla="*/ 3696929 w 3828026"/>
              <a:gd name="connsiteY111" fmla="*/ 204203 h 1207588"/>
              <a:gd name="connsiteX112" fmla="*/ 3719871 w 3828026"/>
              <a:gd name="connsiteY112" fmla="*/ 164874 h 1207588"/>
              <a:gd name="connsiteX113" fmla="*/ 3723148 w 3828026"/>
              <a:gd name="connsiteY113" fmla="*/ 148487 h 1207588"/>
              <a:gd name="connsiteX114" fmla="*/ 3706761 w 3828026"/>
              <a:gd name="connsiteY114" fmla="*/ 82938 h 1207588"/>
              <a:gd name="connsiteX115" fmla="*/ 3664155 w 3828026"/>
              <a:gd name="connsiteY115" fmla="*/ 46887 h 1207588"/>
              <a:gd name="connsiteX116" fmla="*/ 3628103 w 3828026"/>
              <a:gd name="connsiteY116" fmla="*/ 30500 h 1207588"/>
              <a:gd name="connsiteX117" fmla="*/ 3533058 w 3828026"/>
              <a:gd name="connsiteY117" fmla="*/ 10835 h 1207588"/>
              <a:gd name="connsiteX118" fmla="*/ 3474064 w 3828026"/>
              <a:gd name="connsiteY118" fmla="*/ 7558 h 1207588"/>
              <a:gd name="connsiteX119" fmla="*/ 3310193 w 3828026"/>
              <a:gd name="connsiteY119" fmla="*/ 14113 h 1207588"/>
              <a:gd name="connsiteX120" fmla="*/ 3251200 w 3828026"/>
              <a:gd name="connsiteY120" fmla="*/ 20667 h 1207588"/>
              <a:gd name="connsiteX121" fmla="*/ 3106993 w 3828026"/>
              <a:gd name="connsiteY121" fmla="*/ 40332 h 1207588"/>
              <a:gd name="connsiteX122" fmla="*/ 2949677 w 3828026"/>
              <a:gd name="connsiteY122" fmla="*/ 50164 h 1207588"/>
              <a:gd name="connsiteX123" fmla="*/ 2857910 w 3828026"/>
              <a:gd name="connsiteY123" fmla="*/ 59996 h 1207588"/>
              <a:gd name="connsiteX124" fmla="*/ 2759587 w 3828026"/>
              <a:gd name="connsiteY124" fmla="*/ 63274 h 1207588"/>
              <a:gd name="connsiteX125" fmla="*/ 2431845 w 3828026"/>
              <a:gd name="connsiteY125" fmla="*/ 66551 h 1207588"/>
              <a:gd name="connsiteX126" fmla="*/ 2294193 w 3828026"/>
              <a:gd name="connsiteY126" fmla="*/ 63274 h 1207588"/>
              <a:gd name="connsiteX127" fmla="*/ 2166374 w 3828026"/>
              <a:gd name="connsiteY127" fmla="*/ 50164 h 1207588"/>
              <a:gd name="connsiteX128" fmla="*/ 2077884 w 3828026"/>
              <a:gd name="connsiteY128" fmla="*/ 43609 h 1207588"/>
              <a:gd name="connsiteX129" fmla="*/ 1973006 w 3828026"/>
              <a:gd name="connsiteY129" fmla="*/ 33777 h 1207588"/>
              <a:gd name="connsiteX130" fmla="*/ 1917290 w 3828026"/>
              <a:gd name="connsiteY130" fmla="*/ 27222 h 1207588"/>
              <a:gd name="connsiteX131" fmla="*/ 1864852 w 3828026"/>
              <a:gd name="connsiteY131" fmla="*/ 23945 h 1207588"/>
              <a:gd name="connsiteX132" fmla="*/ 1818968 w 3828026"/>
              <a:gd name="connsiteY132" fmla="*/ 20667 h 1207588"/>
              <a:gd name="connsiteX133" fmla="*/ 1425677 w 3828026"/>
              <a:gd name="connsiteY133" fmla="*/ 10835 h 1207588"/>
              <a:gd name="connsiteX134" fmla="*/ 1074993 w 3828026"/>
              <a:gd name="connsiteY134" fmla="*/ 7558 h 1207588"/>
              <a:gd name="connsiteX135" fmla="*/ 639097 w 3828026"/>
              <a:gd name="connsiteY135" fmla="*/ 4280 h 1207588"/>
              <a:gd name="connsiteX136" fmla="*/ 242529 w 3828026"/>
              <a:gd name="connsiteY136" fmla="*/ 7558 h 1207588"/>
              <a:gd name="connsiteX137" fmla="*/ 186813 w 3828026"/>
              <a:gd name="connsiteY137" fmla="*/ 14113 h 1207588"/>
              <a:gd name="connsiteX138" fmla="*/ 167148 w 3828026"/>
              <a:gd name="connsiteY138" fmla="*/ 17390 h 1207588"/>
              <a:gd name="connsiteX139" fmla="*/ 121264 w 3828026"/>
              <a:gd name="connsiteY139" fmla="*/ 20667 h 1207588"/>
              <a:gd name="connsiteX140" fmla="*/ 98322 w 3828026"/>
              <a:gd name="connsiteY140" fmla="*/ 23945 h 1207588"/>
              <a:gd name="connsiteX141" fmla="*/ 88490 w 3828026"/>
              <a:gd name="connsiteY141" fmla="*/ 46887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3828026" h="1207588">
                <a:moveTo>
                  <a:pt x="88490" y="46887"/>
                </a:moveTo>
                <a:cubicBezTo>
                  <a:pt x="84120" y="51257"/>
                  <a:pt x="77275" y="48095"/>
                  <a:pt x="72103" y="50164"/>
                </a:cubicBezTo>
                <a:cubicBezTo>
                  <a:pt x="54851" y="57064"/>
                  <a:pt x="53236" y="63866"/>
                  <a:pt x="39329" y="76383"/>
                </a:cubicBezTo>
                <a:cubicBezTo>
                  <a:pt x="34129" y="81063"/>
                  <a:pt x="28404" y="85123"/>
                  <a:pt x="22942" y="89493"/>
                </a:cubicBezTo>
                <a:cubicBezTo>
                  <a:pt x="20757" y="94955"/>
                  <a:pt x="19018" y="100618"/>
                  <a:pt x="16387" y="105880"/>
                </a:cubicBezTo>
                <a:cubicBezTo>
                  <a:pt x="14625" y="109403"/>
                  <a:pt x="10050" y="111780"/>
                  <a:pt x="9832" y="115713"/>
                </a:cubicBezTo>
                <a:cubicBezTo>
                  <a:pt x="8921" y="132111"/>
                  <a:pt x="10549" y="148652"/>
                  <a:pt x="13110" y="164874"/>
                </a:cubicBezTo>
                <a:cubicBezTo>
                  <a:pt x="13872" y="169700"/>
                  <a:pt x="17075" y="173840"/>
                  <a:pt x="19664" y="177983"/>
                </a:cubicBezTo>
                <a:cubicBezTo>
                  <a:pt x="22559" y="182615"/>
                  <a:pt x="25634" y="187230"/>
                  <a:pt x="29497" y="191093"/>
                </a:cubicBezTo>
                <a:cubicBezTo>
                  <a:pt x="35320" y="196916"/>
                  <a:pt x="52364" y="207248"/>
                  <a:pt x="58993" y="210758"/>
                </a:cubicBezTo>
                <a:cubicBezTo>
                  <a:pt x="98853" y="231860"/>
                  <a:pt x="106430" y="235821"/>
                  <a:pt x="154039" y="246809"/>
                </a:cubicBezTo>
                <a:cubicBezTo>
                  <a:pt x="168241" y="250087"/>
                  <a:pt x="182206" y="254650"/>
                  <a:pt x="196645" y="256642"/>
                </a:cubicBezTo>
                <a:cubicBezTo>
                  <a:pt x="213994" y="259035"/>
                  <a:pt x="231609" y="258754"/>
                  <a:pt x="249084" y="259919"/>
                </a:cubicBezTo>
                <a:lnTo>
                  <a:pt x="294968" y="263196"/>
                </a:lnTo>
                <a:cubicBezTo>
                  <a:pt x="339759" y="262104"/>
                  <a:pt x="384537" y="259919"/>
                  <a:pt x="429342" y="259919"/>
                </a:cubicBezTo>
                <a:cubicBezTo>
                  <a:pt x="545122" y="259919"/>
                  <a:pt x="638885" y="263190"/>
                  <a:pt x="750529" y="266474"/>
                </a:cubicBezTo>
                <a:lnTo>
                  <a:pt x="960284" y="263196"/>
                </a:lnTo>
                <a:cubicBezTo>
                  <a:pt x="992024" y="262172"/>
                  <a:pt x="1023653" y="258905"/>
                  <a:pt x="1055329" y="256642"/>
                </a:cubicBezTo>
                <a:cubicBezTo>
                  <a:pt x="1069537" y="255627"/>
                  <a:pt x="1083692" y="253516"/>
                  <a:pt x="1097935" y="253364"/>
                </a:cubicBezTo>
                <a:lnTo>
                  <a:pt x="1406013" y="250087"/>
                </a:lnTo>
                <a:cubicBezTo>
                  <a:pt x="1465153" y="243515"/>
                  <a:pt x="1448241" y="243996"/>
                  <a:pt x="1543664" y="250087"/>
                </a:cubicBezTo>
                <a:cubicBezTo>
                  <a:pt x="1559083" y="251071"/>
                  <a:pt x="1574217" y="254726"/>
                  <a:pt x="1589548" y="256642"/>
                </a:cubicBezTo>
                <a:cubicBezTo>
                  <a:pt x="1600442" y="258004"/>
                  <a:pt x="1611397" y="258827"/>
                  <a:pt x="1622322" y="259919"/>
                </a:cubicBezTo>
                <a:cubicBezTo>
                  <a:pt x="1626692" y="256642"/>
                  <a:pt x="1631167" y="246675"/>
                  <a:pt x="1635432" y="250087"/>
                </a:cubicBezTo>
                <a:cubicBezTo>
                  <a:pt x="1641464" y="254913"/>
                  <a:pt x="1637091" y="265475"/>
                  <a:pt x="1638710" y="273029"/>
                </a:cubicBezTo>
                <a:cubicBezTo>
                  <a:pt x="1640376" y="280806"/>
                  <a:pt x="1643079" y="288324"/>
                  <a:pt x="1645264" y="295971"/>
                </a:cubicBezTo>
                <a:cubicBezTo>
                  <a:pt x="1645986" y="301745"/>
                  <a:pt x="1651819" y="347426"/>
                  <a:pt x="1651819" y="351687"/>
                </a:cubicBezTo>
                <a:cubicBezTo>
                  <a:pt x="1651819" y="387755"/>
                  <a:pt x="1651052" y="423861"/>
                  <a:pt x="1648542" y="459842"/>
                </a:cubicBezTo>
                <a:cubicBezTo>
                  <a:pt x="1647767" y="470956"/>
                  <a:pt x="1643819" y="481627"/>
                  <a:pt x="1641987" y="492616"/>
                </a:cubicBezTo>
                <a:cubicBezTo>
                  <a:pt x="1638913" y="511062"/>
                  <a:pt x="1638506" y="529886"/>
                  <a:pt x="1635432" y="548332"/>
                </a:cubicBezTo>
                <a:cubicBezTo>
                  <a:pt x="1633776" y="558267"/>
                  <a:pt x="1631062" y="567997"/>
                  <a:pt x="1628877" y="577829"/>
                </a:cubicBezTo>
                <a:cubicBezTo>
                  <a:pt x="1625872" y="610884"/>
                  <a:pt x="1627330" y="618137"/>
                  <a:pt x="1615768" y="649932"/>
                </a:cubicBezTo>
                <a:cubicBezTo>
                  <a:pt x="1606894" y="674336"/>
                  <a:pt x="1598882" y="699335"/>
                  <a:pt x="1586271" y="722035"/>
                </a:cubicBezTo>
                <a:cubicBezTo>
                  <a:pt x="1581533" y="730563"/>
                  <a:pt x="1565006" y="759307"/>
                  <a:pt x="1560052" y="771196"/>
                </a:cubicBezTo>
                <a:cubicBezTo>
                  <a:pt x="1557394" y="777574"/>
                  <a:pt x="1556587" y="784681"/>
                  <a:pt x="1553497" y="790861"/>
                </a:cubicBezTo>
                <a:cubicBezTo>
                  <a:pt x="1549550" y="798755"/>
                  <a:pt x="1523969" y="838081"/>
                  <a:pt x="1517445" y="843300"/>
                </a:cubicBezTo>
                <a:cubicBezTo>
                  <a:pt x="1511983" y="847670"/>
                  <a:pt x="1506234" y="851704"/>
                  <a:pt x="1501058" y="856409"/>
                </a:cubicBezTo>
                <a:cubicBezTo>
                  <a:pt x="1494199" y="862645"/>
                  <a:pt x="1489497" y="871572"/>
                  <a:pt x="1481393" y="876074"/>
                </a:cubicBezTo>
                <a:cubicBezTo>
                  <a:pt x="1459129" y="888443"/>
                  <a:pt x="1411972" y="894826"/>
                  <a:pt x="1389626" y="899016"/>
                </a:cubicBezTo>
                <a:lnTo>
                  <a:pt x="1209368" y="895738"/>
                </a:lnTo>
                <a:cubicBezTo>
                  <a:pt x="1181988" y="894711"/>
                  <a:pt x="1154782" y="890824"/>
                  <a:pt x="1127432" y="889183"/>
                </a:cubicBezTo>
                <a:cubicBezTo>
                  <a:pt x="1100148" y="887546"/>
                  <a:pt x="1072818" y="886734"/>
                  <a:pt x="1045497" y="885906"/>
                </a:cubicBezTo>
                <a:cubicBezTo>
                  <a:pt x="925596" y="882273"/>
                  <a:pt x="827966" y="881309"/>
                  <a:pt x="704645" y="879351"/>
                </a:cubicBezTo>
                <a:cubicBezTo>
                  <a:pt x="681703" y="878259"/>
                  <a:pt x="658787" y="876074"/>
                  <a:pt x="635819" y="876074"/>
                </a:cubicBezTo>
                <a:cubicBezTo>
                  <a:pt x="367792" y="876074"/>
                  <a:pt x="361033" y="877022"/>
                  <a:pt x="170426" y="882629"/>
                </a:cubicBezTo>
                <a:cubicBezTo>
                  <a:pt x="161675" y="883723"/>
                  <a:pt x="88131" y="892412"/>
                  <a:pt x="75381" y="895738"/>
                </a:cubicBezTo>
                <a:cubicBezTo>
                  <a:pt x="46632" y="903238"/>
                  <a:pt x="37335" y="912362"/>
                  <a:pt x="13110" y="928513"/>
                </a:cubicBezTo>
                <a:cubicBezTo>
                  <a:pt x="8740" y="935068"/>
                  <a:pt x="0" y="940299"/>
                  <a:pt x="0" y="948177"/>
                </a:cubicBezTo>
                <a:cubicBezTo>
                  <a:pt x="0" y="975836"/>
                  <a:pt x="5398" y="1003550"/>
                  <a:pt x="13110" y="1030113"/>
                </a:cubicBezTo>
                <a:cubicBezTo>
                  <a:pt x="15489" y="1038307"/>
                  <a:pt x="23227" y="1043990"/>
                  <a:pt x="29497" y="1049777"/>
                </a:cubicBezTo>
                <a:cubicBezTo>
                  <a:pt x="48964" y="1067746"/>
                  <a:pt x="66690" y="1076541"/>
                  <a:pt x="91768" y="1085829"/>
                </a:cubicBezTo>
                <a:cubicBezTo>
                  <a:pt x="108941" y="1092189"/>
                  <a:pt x="126412" y="1097888"/>
                  <a:pt x="144206" y="1102216"/>
                </a:cubicBezTo>
                <a:cubicBezTo>
                  <a:pt x="166899" y="1107736"/>
                  <a:pt x="190154" y="1110632"/>
                  <a:pt x="213032" y="1115325"/>
                </a:cubicBezTo>
                <a:cubicBezTo>
                  <a:pt x="305580" y="1134309"/>
                  <a:pt x="312318" y="1143121"/>
                  <a:pt x="439174" y="1154654"/>
                </a:cubicBezTo>
                <a:lnTo>
                  <a:pt x="547329" y="1164487"/>
                </a:lnTo>
                <a:lnTo>
                  <a:pt x="675148" y="1174319"/>
                </a:lnTo>
                <a:cubicBezTo>
                  <a:pt x="888180" y="1193195"/>
                  <a:pt x="726282" y="1185728"/>
                  <a:pt x="960284" y="1190706"/>
                </a:cubicBezTo>
                <a:cubicBezTo>
                  <a:pt x="1074548" y="1200431"/>
                  <a:pt x="1147512" y="1209881"/>
                  <a:pt x="1261806" y="1207093"/>
                </a:cubicBezTo>
                <a:cubicBezTo>
                  <a:pt x="1302348" y="1206104"/>
                  <a:pt x="1342743" y="1201538"/>
                  <a:pt x="1383071" y="1197261"/>
                </a:cubicBezTo>
                <a:cubicBezTo>
                  <a:pt x="1389014" y="1196631"/>
                  <a:pt x="1518750" y="1179052"/>
                  <a:pt x="1540387" y="1174319"/>
                </a:cubicBezTo>
                <a:cubicBezTo>
                  <a:pt x="1554903" y="1171144"/>
                  <a:pt x="1568578" y="1164813"/>
                  <a:pt x="1582993" y="1161209"/>
                </a:cubicBezTo>
                <a:cubicBezTo>
                  <a:pt x="1590487" y="1159335"/>
                  <a:pt x="1598300" y="1159107"/>
                  <a:pt x="1605935" y="1157932"/>
                </a:cubicBezTo>
                <a:cubicBezTo>
                  <a:pt x="1612503" y="1156922"/>
                  <a:pt x="1619062" y="1155843"/>
                  <a:pt x="1625600" y="1154654"/>
                </a:cubicBezTo>
                <a:cubicBezTo>
                  <a:pt x="1631081" y="1153658"/>
                  <a:pt x="1636421" y="1151600"/>
                  <a:pt x="1641987" y="1151377"/>
                </a:cubicBezTo>
                <a:cubicBezTo>
                  <a:pt x="1718430" y="1148319"/>
                  <a:pt x="1794945" y="1147399"/>
                  <a:pt x="1871406" y="1144822"/>
                </a:cubicBezTo>
                <a:cubicBezTo>
                  <a:pt x="1892180" y="1144122"/>
                  <a:pt x="1912900" y="1142130"/>
                  <a:pt x="1933677" y="1141545"/>
                </a:cubicBezTo>
                <a:lnTo>
                  <a:pt x="2104103" y="1138267"/>
                </a:lnTo>
                <a:cubicBezTo>
                  <a:pt x="2165282" y="1142637"/>
                  <a:pt x="2226350" y="1149020"/>
                  <a:pt x="2287639" y="1151377"/>
                </a:cubicBezTo>
                <a:cubicBezTo>
                  <a:pt x="2450368" y="1157635"/>
                  <a:pt x="2344429" y="1154254"/>
                  <a:pt x="2605548" y="1157932"/>
                </a:cubicBezTo>
                <a:cubicBezTo>
                  <a:pt x="2764594" y="1149978"/>
                  <a:pt x="2624662" y="1155063"/>
                  <a:pt x="2933290" y="1164487"/>
                </a:cubicBezTo>
                <a:cubicBezTo>
                  <a:pt x="2988991" y="1166188"/>
                  <a:pt x="3044723" y="1166672"/>
                  <a:pt x="3100439" y="1167764"/>
                </a:cubicBezTo>
                <a:lnTo>
                  <a:pt x="3280697" y="1161209"/>
                </a:lnTo>
                <a:cubicBezTo>
                  <a:pt x="3391029" y="1157673"/>
                  <a:pt x="3501604" y="1159180"/>
                  <a:pt x="3611716" y="1151377"/>
                </a:cubicBezTo>
                <a:cubicBezTo>
                  <a:pt x="3640794" y="1149316"/>
                  <a:pt x="3668688" y="1138938"/>
                  <a:pt x="3696929" y="1131713"/>
                </a:cubicBezTo>
                <a:cubicBezTo>
                  <a:pt x="3746323" y="1119077"/>
                  <a:pt x="3751020" y="1115950"/>
                  <a:pt x="3795252" y="1098938"/>
                </a:cubicBezTo>
                <a:cubicBezTo>
                  <a:pt x="3798092" y="1094678"/>
                  <a:pt x="3828026" y="1052419"/>
                  <a:pt x="3828026" y="1043222"/>
                </a:cubicBezTo>
                <a:cubicBezTo>
                  <a:pt x="3828026" y="1027315"/>
                  <a:pt x="3822030" y="1011565"/>
                  <a:pt x="3814916" y="997338"/>
                </a:cubicBezTo>
                <a:cubicBezTo>
                  <a:pt x="3810770" y="989047"/>
                  <a:pt x="3802727" y="983156"/>
                  <a:pt x="3795252" y="977674"/>
                </a:cubicBezTo>
                <a:cubicBezTo>
                  <a:pt x="3770966" y="959865"/>
                  <a:pt x="3741941" y="952477"/>
                  <a:pt x="3713316" y="944900"/>
                </a:cubicBezTo>
                <a:cubicBezTo>
                  <a:pt x="3693842" y="939745"/>
                  <a:pt x="3674104" y="935594"/>
                  <a:pt x="3654322" y="931790"/>
                </a:cubicBezTo>
                <a:cubicBezTo>
                  <a:pt x="3617283" y="924667"/>
                  <a:pt x="3580485" y="915173"/>
                  <a:pt x="3542890" y="912125"/>
                </a:cubicBezTo>
                <a:cubicBezTo>
                  <a:pt x="3280065" y="890815"/>
                  <a:pt x="3462179" y="902605"/>
                  <a:pt x="2995561" y="899016"/>
                </a:cubicBezTo>
                <a:lnTo>
                  <a:pt x="2818581" y="889183"/>
                </a:lnTo>
                <a:cubicBezTo>
                  <a:pt x="2778184" y="887407"/>
                  <a:pt x="2737728" y="887312"/>
                  <a:pt x="2697316" y="885906"/>
                </a:cubicBezTo>
                <a:cubicBezTo>
                  <a:pt x="2453552" y="877428"/>
                  <a:pt x="2521846" y="881801"/>
                  <a:pt x="2395793" y="872796"/>
                </a:cubicBezTo>
                <a:cubicBezTo>
                  <a:pt x="2335776" y="863564"/>
                  <a:pt x="2349072" y="864552"/>
                  <a:pt x="2271252" y="859687"/>
                </a:cubicBezTo>
                <a:cubicBezTo>
                  <a:pt x="2249189" y="858308"/>
                  <a:pt x="2216494" y="857350"/>
                  <a:pt x="2192593" y="853132"/>
                </a:cubicBezTo>
                <a:cubicBezTo>
                  <a:pt x="2182674" y="851382"/>
                  <a:pt x="2172996" y="848433"/>
                  <a:pt x="2163097" y="846577"/>
                </a:cubicBezTo>
                <a:cubicBezTo>
                  <a:pt x="2155504" y="845153"/>
                  <a:pt x="2147755" y="844682"/>
                  <a:pt x="2140155" y="843300"/>
                </a:cubicBezTo>
                <a:cubicBezTo>
                  <a:pt x="2123713" y="840310"/>
                  <a:pt x="2090993" y="833467"/>
                  <a:pt x="2090993" y="833467"/>
                </a:cubicBezTo>
                <a:cubicBezTo>
                  <a:pt x="2085579" y="830760"/>
                  <a:pt x="2051096" y="813973"/>
                  <a:pt x="2048387" y="810525"/>
                </a:cubicBezTo>
                <a:cubicBezTo>
                  <a:pt x="2043104" y="803802"/>
                  <a:pt x="2023777" y="743250"/>
                  <a:pt x="2022168" y="738422"/>
                </a:cubicBezTo>
                <a:cubicBezTo>
                  <a:pt x="2018440" y="712324"/>
                  <a:pt x="2012335" y="676701"/>
                  <a:pt x="2012335" y="649932"/>
                </a:cubicBezTo>
                <a:cubicBezTo>
                  <a:pt x="2012335" y="610588"/>
                  <a:pt x="2014785" y="571280"/>
                  <a:pt x="2015613" y="531945"/>
                </a:cubicBezTo>
                <a:cubicBezTo>
                  <a:pt x="2016970" y="467494"/>
                  <a:pt x="2016844" y="403010"/>
                  <a:pt x="2018890" y="338577"/>
                </a:cubicBezTo>
                <a:cubicBezTo>
                  <a:pt x="2019033" y="334075"/>
                  <a:pt x="2021191" y="329864"/>
                  <a:pt x="2022168" y="325467"/>
                </a:cubicBezTo>
                <a:cubicBezTo>
                  <a:pt x="2026893" y="304204"/>
                  <a:pt x="2021877" y="314432"/>
                  <a:pt x="2032000" y="299248"/>
                </a:cubicBezTo>
                <a:cubicBezTo>
                  <a:pt x="2038259" y="280470"/>
                  <a:pt x="2030530" y="297440"/>
                  <a:pt x="2048387" y="279583"/>
                </a:cubicBezTo>
                <a:cubicBezTo>
                  <a:pt x="2069379" y="258591"/>
                  <a:pt x="2052034" y="266350"/>
                  <a:pt x="2071329" y="259919"/>
                </a:cubicBezTo>
                <a:cubicBezTo>
                  <a:pt x="2074606" y="257734"/>
                  <a:pt x="2077541" y="254916"/>
                  <a:pt x="2081161" y="253364"/>
                </a:cubicBezTo>
                <a:cubicBezTo>
                  <a:pt x="2088884" y="250054"/>
                  <a:pt x="2111903" y="247568"/>
                  <a:pt x="2117213" y="246809"/>
                </a:cubicBezTo>
                <a:lnTo>
                  <a:pt x="2330245" y="250087"/>
                </a:lnTo>
                <a:cubicBezTo>
                  <a:pt x="2360854" y="250087"/>
                  <a:pt x="2391428" y="248016"/>
                  <a:pt x="2422013" y="246809"/>
                </a:cubicBezTo>
                <a:cubicBezTo>
                  <a:pt x="2474456" y="244739"/>
                  <a:pt x="2526857" y="241370"/>
                  <a:pt x="2579329" y="240254"/>
                </a:cubicBezTo>
                <a:lnTo>
                  <a:pt x="2864464" y="233700"/>
                </a:lnTo>
                <a:cubicBezTo>
                  <a:pt x="2903436" y="225040"/>
                  <a:pt x="2888322" y="227004"/>
                  <a:pt x="2933290" y="223867"/>
                </a:cubicBezTo>
                <a:lnTo>
                  <a:pt x="3034890" y="217313"/>
                </a:lnTo>
                <a:lnTo>
                  <a:pt x="3185652" y="220590"/>
                </a:lnTo>
                <a:cubicBezTo>
                  <a:pt x="3217384" y="221859"/>
                  <a:pt x="3248941" y="226926"/>
                  <a:pt x="3280697" y="227145"/>
                </a:cubicBezTo>
                <a:lnTo>
                  <a:pt x="3660877" y="223867"/>
                </a:lnTo>
                <a:cubicBezTo>
                  <a:pt x="3668524" y="220590"/>
                  <a:pt x="3676515" y="218019"/>
                  <a:pt x="3683819" y="214035"/>
                </a:cubicBezTo>
                <a:cubicBezTo>
                  <a:pt x="3688614" y="211419"/>
                  <a:pt x="3693300" y="208286"/>
                  <a:pt x="3696929" y="204203"/>
                </a:cubicBezTo>
                <a:cubicBezTo>
                  <a:pt x="3706743" y="193162"/>
                  <a:pt x="3713363" y="177890"/>
                  <a:pt x="3719871" y="164874"/>
                </a:cubicBezTo>
                <a:cubicBezTo>
                  <a:pt x="3720963" y="159412"/>
                  <a:pt x="3724028" y="153988"/>
                  <a:pt x="3723148" y="148487"/>
                </a:cubicBezTo>
                <a:cubicBezTo>
                  <a:pt x="3719590" y="126248"/>
                  <a:pt x="3718070" y="102415"/>
                  <a:pt x="3706761" y="82938"/>
                </a:cubicBezTo>
                <a:cubicBezTo>
                  <a:pt x="3697419" y="66850"/>
                  <a:pt x="3681091" y="54585"/>
                  <a:pt x="3664155" y="46887"/>
                </a:cubicBezTo>
                <a:cubicBezTo>
                  <a:pt x="3652138" y="41425"/>
                  <a:pt x="3640523" y="34971"/>
                  <a:pt x="3628103" y="30500"/>
                </a:cubicBezTo>
                <a:cubicBezTo>
                  <a:pt x="3593227" y="17945"/>
                  <a:pt x="3570024" y="14195"/>
                  <a:pt x="3533058" y="10835"/>
                </a:cubicBezTo>
                <a:cubicBezTo>
                  <a:pt x="3513444" y="9052"/>
                  <a:pt x="3493729" y="8650"/>
                  <a:pt x="3474064" y="7558"/>
                </a:cubicBezTo>
                <a:lnTo>
                  <a:pt x="3310193" y="14113"/>
                </a:lnTo>
                <a:cubicBezTo>
                  <a:pt x="3290442" y="15275"/>
                  <a:pt x="3270823" y="18135"/>
                  <a:pt x="3251200" y="20667"/>
                </a:cubicBezTo>
                <a:cubicBezTo>
                  <a:pt x="3203085" y="26875"/>
                  <a:pt x="3155339" y="36303"/>
                  <a:pt x="3106993" y="40332"/>
                </a:cubicBezTo>
                <a:cubicBezTo>
                  <a:pt x="3002184" y="49066"/>
                  <a:pt x="3054622" y="45792"/>
                  <a:pt x="2949677" y="50164"/>
                </a:cubicBezTo>
                <a:cubicBezTo>
                  <a:pt x="2919088" y="53441"/>
                  <a:pt x="2888601" y="57879"/>
                  <a:pt x="2857910" y="59996"/>
                </a:cubicBezTo>
                <a:cubicBezTo>
                  <a:pt x="2825195" y="62252"/>
                  <a:pt x="2792376" y="62770"/>
                  <a:pt x="2759587" y="63274"/>
                </a:cubicBezTo>
                <a:lnTo>
                  <a:pt x="2431845" y="66551"/>
                </a:lnTo>
                <a:cubicBezTo>
                  <a:pt x="2385961" y="65459"/>
                  <a:pt x="2340040" y="65423"/>
                  <a:pt x="2294193" y="63274"/>
                </a:cubicBezTo>
                <a:cubicBezTo>
                  <a:pt x="2231753" y="60347"/>
                  <a:pt x="2224140" y="55416"/>
                  <a:pt x="2166374" y="50164"/>
                </a:cubicBezTo>
                <a:cubicBezTo>
                  <a:pt x="2136918" y="47486"/>
                  <a:pt x="2107233" y="47278"/>
                  <a:pt x="2077884" y="43609"/>
                </a:cubicBezTo>
                <a:cubicBezTo>
                  <a:pt x="1949373" y="27545"/>
                  <a:pt x="2101380" y="45447"/>
                  <a:pt x="1973006" y="33777"/>
                </a:cubicBezTo>
                <a:cubicBezTo>
                  <a:pt x="1954383" y="32084"/>
                  <a:pt x="1935913" y="28915"/>
                  <a:pt x="1917290" y="27222"/>
                </a:cubicBezTo>
                <a:cubicBezTo>
                  <a:pt x="1899848" y="25636"/>
                  <a:pt x="1882327" y="25110"/>
                  <a:pt x="1864852" y="23945"/>
                </a:cubicBezTo>
                <a:lnTo>
                  <a:pt x="1818968" y="20667"/>
                </a:lnTo>
                <a:cubicBezTo>
                  <a:pt x="1698679" y="14165"/>
                  <a:pt x="1511724" y="12100"/>
                  <a:pt x="1425677" y="10835"/>
                </a:cubicBezTo>
                <a:lnTo>
                  <a:pt x="1074993" y="7558"/>
                </a:lnTo>
                <a:cubicBezTo>
                  <a:pt x="846403" y="-4799"/>
                  <a:pt x="1000934" y="945"/>
                  <a:pt x="639097" y="4280"/>
                </a:cubicBezTo>
                <a:lnTo>
                  <a:pt x="242529" y="7558"/>
                </a:lnTo>
                <a:cubicBezTo>
                  <a:pt x="211852" y="10625"/>
                  <a:pt x="213740" y="9970"/>
                  <a:pt x="186813" y="14113"/>
                </a:cubicBezTo>
                <a:cubicBezTo>
                  <a:pt x="180245" y="15123"/>
                  <a:pt x="173760" y="16729"/>
                  <a:pt x="167148" y="17390"/>
                </a:cubicBezTo>
                <a:cubicBezTo>
                  <a:pt x="151890" y="18916"/>
                  <a:pt x="136559" y="19575"/>
                  <a:pt x="121264" y="20667"/>
                </a:cubicBezTo>
                <a:cubicBezTo>
                  <a:pt x="113617" y="21760"/>
                  <a:pt x="105897" y="22430"/>
                  <a:pt x="98322" y="23945"/>
                </a:cubicBezTo>
                <a:cubicBezTo>
                  <a:pt x="94935" y="24623"/>
                  <a:pt x="92860" y="42517"/>
                  <a:pt x="88490" y="46887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C534F1-D887-4F51-4481-0BC2EB074FC6}"/>
              </a:ext>
            </a:extLst>
          </p:cNvPr>
          <p:cNvSpPr/>
          <p:nvPr/>
        </p:nvSpPr>
        <p:spPr>
          <a:xfrm>
            <a:off x="6044537" y="2018890"/>
            <a:ext cx="2572007" cy="2012336"/>
          </a:xfrm>
          <a:custGeom>
            <a:avLst/>
            <a:gdLst>
              <a:gd name="connsiteX0" fmla="*/ 19702 w 2572007"/>
              <a:gd name="connsiteY0" fmla="*/ 229420 h 2012336"/>
              <a:gd name="connsiteX1" fmla="*/ 22979 w 2572007"/>
              <a:gd name="connsiteY1" fmla="*/ 321187 h 2012336"/>
              <a:gd name="connsiteX2" fmla="*/ 26256 w 2572007"/>
              <a:gd name="connsiteY2" fmla="*/ 344129 h 2012336"/>
              <a:gd name="connsiteX3" fmla="*/ 32811 w 2572007"/>
              <a:gd name="connsiteY3" fmla="*/ 380181 h 2012336"/>
              <a:gd name="connsiteX4" fmla="*/ 36089 w 2572007"/>
              <a:gd name="connsiteY4" fmla="*/ 422787 h 2012336"/>
              <a:gd name="connsiteX5" fmla="*/ 42644 w 2572007"/>
              <a:gd name="connsiteY5" fmla="*/ 481781 h 2012336"/>
              <a:gd name="connsiteX6" fmla="*/ 45921 w 2572007"/>
              <a:gd name="connsiteY6" fmla="*/ 570271 h 2012336"/>
              <a:gd name="connsiteX7" fmla="*/ 42644 w 2572007"/>
              <a:gd name="connsiteY7" fmla="*/ 750529 h 2012336"/>
              <a:gd name="connsiteX8" fmla="*/ 39366 w 2572007"/>
              <a:gd name="connsiteY8" fmla="*/ 789858 h 2012336"/>
              <a:gd name="connsiteX9" fmla="*/ 32811 w 2572007"/>
              <a:gd name="connsiteY9" fmla="*/ 822633 h 2012336"/>
              <a:gd name="connsiteX10" fmla="*/ 19702 w 2572007"/>
              <a:gd name="connsiteY10" fmla="*/ 907845 h 2012336"/>
              <a:gd name="connsiteX11" fmla="*/ 6592 w 2572007"/>
              <a:gd name="connsiteY11" fmla="*/ 1009445 h 2012336"/>
              <a:gd name="connsiteX12" fmla="*/ 3314 w 2572007"/>
              <a:gd name="connsiteY12" fmla="*/ 1065162 h 2012336"/>
              <a:gd name="connsiteX13" fmla="*/ 37 w 2572007"/>
              <a:gd name="connsiteY13" fmla="*/ 1114323 h 2012336"/>
              <a:gd name="connsiteX14" fmla="*/ 9869 w 2572007"/>
              <a:gd name="connsiteY14" fmla="*/ 1245420 h 2012336"/>
              <a:gd name="connsiteX15" fmla="*/ 13147 w 2572007"/>
              <a:gd name="connsiteY15" fmla="*/ 1664929 h 2012336"/>
              <a:gd name="connsiteX16" fmla="*/ 22979 w 2572007"/>
              <a:gd name="connsiteY16" fmla="*/ 1717368 h 2012336"/>
              <a:gd name="connsiteX17" fmla="*/ 36089 w 2572007"/>
              <a:gd name="connsiteY17" fmla="*/ 1776362 h 2012336"/>
              <a:gd name="connsiteX18" fmla="*/ 75418 w 2572007"/>
              <a:gd name="connsiteY18" fmla="*/ 1881239 h 2012336"/>
              <a:gd name="connsiteX19" fmla="*/ 104914 w 2572007"/>
              <a:gd name="connsiteY19" fmla="*/ 1927123 h 2012336"/>
              <a:gd name="connsiteX20" fmla="*/ 111469 w 2572007"/>
              <a:gd name="connsiteY20" fmla="*/ 1940233 h 2012336"/>
              <a:gd name="connsiteX21" fmla="*/ 134411 w 2572007"/>
              <a:gd name="connsiteY21" fmla="*/ 1959897 h 2012336"/>
              <a:gd name="connsiteX22" fmla="*/ 154076 w 2572007"/>
              <a:gd name="connsiteY22" fmla="*/ 1966452 h 2012336"/>
              <a:gd name="connsiteX23" fmla="*/ 255676 w 2572007"/>
              <a:gd name="connsiteY23" fmla="*/ 1963175 h 2012336"/>
              <a:gd name="connsiteX24" fmla="*/ 327779 w 2572007"/>
              <a:gd name="connsiteY24" fmla="*/ 1943510 h 2012336"/>
              <a:gd name="connsiteX25" fmla="*/ 350721 w 2572007"/>
              <a:gd name="connsiteY25" fmla="*/ 1927123 h 2012336"/>
              <a:gd name="connsiteX26" fmla="*/ 376940 w 2572007"/>
              <a:gd name="connsiteY26" fmla="*/ 1914013 h 2012336"/>
              <a:gd name="connsiteX27" fmla="*/ 396605 w 2572007"/>
              <a:gd name="connsiteY27" fmla="*/ 1891071 h 2012336"/>
              <a:gd name="connsiteX28" fmla="*/ 409714 w 2572007"/>
              <a:gd name="connsiteY28" fmla="*/ 1871407 h 2012336"/>
              <a:gd name="connsiteX29" fmla="*/ 432656 w 2572007"/>
              <a:gd name="connsiteY29" fmla="*/ 1822245 h 2012336"/>
              <a:gd name="connsiteX30" fmla="*/ 455598 w 2572007"/>
              <a:gd name="connsiteY30" fmla="*/ 1733755 h 2012336"/>
              <a:gd name="connsiteX31" fmla="*/ 468708 w 2572007"/>
              <a:gd name="connsiteY31" fmla="*/ 1681316 h 2012336"/>
              <a:gd name="connsiteX32" fmla="*/ 475263 w 2572007"/>
              <a:gd name="connsiteY32" fmla="*/ 1625600 h 2012336"/>
              <a:gd name="connsiteX33" fmla="*/ 485095 w 2572007"/>
              <a:gd name="connsiteY33" fmla="*/ 1563329 h 2012336"/>
              <a:gd name="connsiteX34" fmla="*/ 501482 w 2572007"/>
              <a:gd name="connsiteY34" fmla="*/ 1432233 h 2012336"/>
              <a:gd name="connsiteX35" fmla="*/ 494927 w 2572007"/>
              <a:gd name="connsiteY35" fmla="*/ 1265084 h 2012336"/>
              <a:gd name="connsiteX36" fmla="*/ 481818 w 2572007"/>
              <a:gd name="connsiteY36" fmla="*/ 1209368 h 2012336"/>
              <a:gd name="connsiteX37" fmla="*/ 465431 w 2572007"/>
              <a:gd name="connsiteY37" fmla="*/ 1117600 h 2012336"/>
              <a:gd name="connsiteX38" fmla="*/ 455598 w 2572007"/>
              <a:gd name="connsiteY38" fmla="*/ 1071716 h 2012336"/>
              <a:gd name="connsiteX39" fmla="*/ 449044 w 2572007"/>
              <a:gd name="connsiteY39" fmla="*/ 1029110 h 2012336"/>
              <a:gd name="connsiteX40" fmla="*/ 442489 w 2572007"/>
              <a:gd name="connsiteY40" fmla="*/ 943897 h 2012336"/>
              <a:gd name="connsiteX41" fmla="*/ 435934 w 2572007"/>
              <a:gd name="connsiteY41" fmla="*/ 904568 h 2012336"/>
              <a:gd name="connsiteX42" fmla="*/ 432656 w 2572007"/>
              <a:gd name="connsiteY42" fmla="*/ 858684 h 2012336"/>
              <a:gd name="connsiteX43" fmla="*/ 422824 w 2572007"/>
              <a:gd name="connsiteY43" fmla="*/ 776749 h 2012336"/>
              <a:gd name="connsiteX44" fmla="*/ 455598 w 2572007"/>
              <a:gd name="connsiteY44" fmla="*/ 285136 h 2012336"/>
              <a:gd name="connsiteX45" fmla="*/ 475263 w 2572007"/>
              <a:gd name="connsiteY45" fmla="*/ 255639 h 2012336"/>
              <a:gd name="connsiteX46" fmla="*/ 494927 w 2572007"/>
              <a:gd name="connsiteY46" fmla="*/ 235975 h 2012336"/>
              <a:gd name="connsiteX47" fmla="*/ 517869 w 2572007"/>
              <a:gd name="connsiteY47" fmla="*/ 209755 h 2012336"/>
              <a:gd name="connsiteX48" fmla="*/ 583418 w 2572007"/>
              <a:gd name="connsiteY48" fmla="*/ 170426 h 2012336"/>
              <a:gd name="connsiteX49" fmla="*/ 645689 w 2572007"/>
              <a:gd name="connsiteY49" fmla="*/ 150762 h 2012336"/>
              <a:gd name="connsiteX50" fmla="*/ 894773 w 2572007"/>
              <a:gd name="connsiteY50" fmla="*/ 147484 h 2012336"/>
              <a:gd name="connsiteX51" fmla="*/ 989818 w 2572007"/>
              <a:gd name="connsiteY51" fmla="*/ 140929 h 2012336"/>
              <a:gd name="connsiteX52" fmla="*/ 1035702 w 2572007"/>
              <a:gd name="connsiteY52" fmla="*/ 137652 h 2012336"/>
              <a:gd name="connsiteX53" fmla="*/ 1527314 w 2572007"/>
              <a:gd name="connsiteY53" fmla="*/ 144207 h 2012336"/>
              <a:gd name="connsiteX54" fmla="*/ 1710850 w 2572007"/>
              <a:gd name="connsiteY54" fmla="*/ 150762 h 2012336"/>
              <a:gd name="connsiteX55" fmla="*/ 1812450 w 2572007"/>
              <a:gd name="connsiteY55" fmla="*/ 144207 h 2012336"/>
              <a:gd name="connsiteX56" fmla="*/ 1848502 w 2572007"/>
              <a:gd name="connsiteY56" fmla="*/ 154039 h 2012336"/>
              <a:gd name="connsiteX57" fmla="*/ 1858334 w 2572007"/>
              <a:gd name="connsiteY57" fmla="*/ 157316 h 2012336"/>
              <a:gd name="connsiteX58" fmla="*/ 1950102 w 2572007"/>
              <a:gd name="connsiteY58" fmla="*/ 163871 h 2012336"/>
              <a:gd name="connsiteX59" fmla="*/ 1969766 w 2572007"/>
              <a:gd name="connsiteY59" fmla="*/ 167149 h 2012336"/>
              <a:gd name="connsiteX60" fmla="*/ 2028760 w 2572007"/>
              <a:gd name="connsiteY60" fmla="*/ 173704 h 2012336"/>
              <a:gd name="connsiteX61" fmla="*/ 2035314 w 2572007"/>
              <a:gd name="connsiteY61" fmla="*/ 183536 h 2012336"/>
              <a:gd name="connsiteX62" fmla="*/ 2045147 w 2572007"/>
              <a:gd name="connsiteY62" fmla="*/ 193368 h 2012336"/>
              <a:gd name="connsiteX63" fmla="*/ 2058256 w 2572007"/>
              <a:gd name="connsiteY63" fmla="*/ 229420 h 2012336"/>
              <a:gd name="connsiteX64" fmla="*/ 2054979 w 2572007"/>
              <a:gd name="connsiteY64" fmla="*/ 291691 h 2012336"/>
              <a:gd name="connsiteX65" fmla="*/ 2045147 w 2572007"/>
              <a:gd name="connsiteY65" fmla="*/ 314633 h 2012336"/>
              <a:gd name="connsiteX66" fmla="*/ 2038592 w 2572007"/>
              <a:gd name="connsiteY66" fmla="*/ 340852 h 2012336"/>
              <a:gd name="connsiteX67" fmla="*/ 2035314 w 2572007"/>
              <a:gd name="connsiteY67" fmla="*/ 370349 h 2012336"/>
              <a:gd name="connsiteX68" fmla="*/ 2032037 w 2572007"/>
              <a:gd name="connsiteY68" fmla="*/ 393291 h 2012336"/>
              <a:gd name="connsiteX69" fmla="*/ 2028760 w 2572007"/>
              <a:gd name="connsiteY69" fmla="*/ 419510 h 2012336"/>
              <a:gd name="connsiteX70" fmla="*/ 2035314 w 2572007"/>
              <a:gd name="connsiteY70" fmla="*/ 603045 h 2012336"/>
              <a:gd name="connsiteX71" fmla="*/ 2038592 w 2572007"/>
              <a:gd name="connsiteY71" fmla="*/ 635820 h 2012336"/>
              <a:gd name="connsiteX72" fmla="*/ 2051702 w 2572007"/>
              <a:gd name="connsiteY72" fmla="*/ 704645 h 2012336"/>
              <a:gd name="connsiteX73" fmla="*/ 2061534 w 2572007"/>
              <a:gd name="connsiteY73" fmla="*/ 734142 h 2012336"/>
              <a:gd name="connsiteX74" fmla="*/ 2074644 w 2572007"/>
              <a:gd name="connsiteY74" fmla="*/ 802968 h 2012336"/>
              <a:gd name="connsiteX75" fmla="*/ 2081198 w 2572007"/>
              <a:gd name="connsiteY75" fmla="*/ 835742 h 2012336"/>
              <a:gd name="connsiteX76" fmla="*/ 2087753 w 2572007"/>
              <a:gd name="connsiteY76" fmla="*/ 871794 h 2012336"/>
              <a:gd name="connsiteX77" fmla="*/ 2104140 w 2572007"/>
              <a:gd name="connsiteY77" fmla="*/ 947175 h 2012336"/>
              <a:gd name="connsiteX78" fmla="*/ 2113973 w 2572007"/>
              <a:gd name="connsiteY78" fmla="*/ 999613 h 2012336"/>
              <a:gd name="connsiteX79" fmla="*/ 2110695 w 2572007"/>
              <a:gd name="connsiteY79" fmla="*/ 1107768 h 2012336"/>
              <a:gd name="connsiteX80" fmla="*/ 2104140 w 2572007"/>
              <a:gd name="connsiteY80" fmla="*/ 1133987 h 2012336"/>
              <a:gd name="connsiteX81" fmla="*/ 2094308 w 2572007"/>
              <a:gd name="connsiteY81" fmla="*/ 1183149 h 2012336"/>
              <a:gd name="connsiteX82" fmla="*/ 2091031 w 2572007"/>
              <a:gd name="connsiteY82" fmla="*/ 1209368 h 2012336"/>
              <a:gd name="connsiteX83" fmla="*/ 2074644 w 2572007"/>
              <a:gd name="connsiteY83" fmla="*/ 1261807 h 2012336"/>
              <a:gd name="connsiteX84" fmla="*/ 2068089 w 2572007"/>
              <a:gd name="connsiteY84" fmla="*/ 1294581 h 2012336"/>
              <a:gd name="connsiteX85" fmla="*/ 2058256 w 2572007"/>
              <a:gd name="connsiteY85" fmla="*/ 1399458 h 2012336"/>
              <a:gd name="connsiteX86" fmla="*/ 2054979 w 2572007"/>
              <a:gd name="connsiteY86" fmla="*/ 1432233 h 2012336"/>
              <a:gd name="connsiteX87" fmla="*/ 2051702 w 2572007"/>
              <a:gd name="connsiteY87" fmla="*/ 1465007 h 2012336"/>
              <a:gd name="connsiteX88" fmla="*/ 2041869 w 2572007"/>
              <a:gd name="connsiteY88" fmla="*/ 1615768 h 2012336"/>
              <a:gd name="connsiteX89" fmla="*/ 2035314 w 2572007"/>
              <a:gd name="connsiteY89" fmla="*/ 1694426 h 2012336"/>
              <a:gd name="connsiteX90" fmla="*/ 2032037 w 2572007"/>
              <a:gd name="connsiteY90" fmla="*/ 1737033 h 2012336"/>
              <a:gd name="connsiteX91" fmla="*/ 2038592 w 2572007"/>
              <a:gd name="connsiteY91" fmla="*/ 1841910 h 2012336"/>
              <a:gd name="connsiteX92" fmla="*/ 2041869 w 2572007"/>
              <a:gd name="connsiteY92" fmla="*/ 1864852 h 2012336"/>
              <a:gd name="connsiteX93" fmla="*/ 2058256 w 2572007"/>
              <a:gd name="connsiteY93" fmla="*/ 1894349 h 2012336"/>
              <a:gd name="connsiteX94" fmla="*/ 2064811 w 2572007"/>
              <a:gd name="connsiteY94" fmla="*/ 1907458 h 2012336"/>
              <a:gd name="connsiteX95" fmla="*/ 2071366 w 2572007"/>
              <a:gd name="connsiteY95" fmla="*/ 1923845 h 2012336"/>
              <a:gd name="connsiteX96" fmla="*/ 2107418 w 2572007"/>
              <a:gd name="connsiteY96" fmla="*/ 1969729 h 2012336"/>
              <a:gd name="connsiteX97" fmla="*/ 2136914 w 2572007"/>
              <a:gd name="connsiteY97" fmla="*/ 1989394 h 2012336"/>
              <a:gd name="connsiteX98" fmla="*/ 2166411 w 2572007"/>
              <a:gd name="connsiteY98" fmla="*/ 2005781 h 2012336"/>
              <a:gd name="connsiteX99" fmla="*/ 2202463 w 2572007"/>
              <a:gd name="connsiteY99" fmla="*/ 2012336 h 2012336"/>
              <a:gd name="connsiteX100" fmla="*/ 2317173 w 2572007"/>
              <a:gd name="connsiteY100" fmla="*/ 1995949 h 2012336"/>
              <a:gd name="connsiteX101" fmla="*/ 2363056 w 2572007"/>
              <a:gd name="connsiteY101" fmla="*/ 1976284 h 2012336"/>
              <a:gd name="connsiteX102" fmla="*/ 2438437 w 2572007"/>
              <a:gd name="connsiteY102" fmla="*/ 1927123 h 2012336"/>
              <a:gd name="connsiteX103" fmla="*/ 2490876 w 2572007"/>
              <a:gd name="connsiteY103" fmla="*/ 1848465 h 2012336"/>
              <a:gd name="connsiteX104" fmla="*/ 2517095 w 2572007"/>
              <a:gd name="connsiteY104" fmla="*/ 1779639 h 2012336"/>
              <a:gd name="connsiteX105" fmla="*/ 2562979 w 2572007"/>
              <a:gd name="connsiteY105" fmla="*/ 1560052 h 2012336"/>
              <a:gd name="connsiteX106" fmla="*/ 2566256 w 2572007"/>
              <a:gd name="connsiteY106" fmla="*/ 1078271 h 2012336"/>
              <a:gd name="connsiteX107" fmla="*/ 2553147 w 2572007"/>
              <a:gd name="connsiteY107" fmla="*/ 911123 h 2012336"/>
              <a:gd name="connsiteX108" fmla="*/ 2549869 w 2572007"/>
              <a:gd name="connsiteY108" fmla="*/ 839020 h 2012336"/>
              <a:gd name="connsiteX109" fmla="*/ 2536760 w 2572007"/>
              <a:gd name="connsiteY109" fmla="*/ 694813 h 2012336"/>
              <a:gd name="connsiteX110" fmla="*/ 2533482 w 2572007"/>
              <a:gd name="connsiteY110" fmla="*/ 514555 h 2012336"/>
              <a:gd name="connsiteX111" fmla="*/ 2523650 w 2572007"/>
              <a:gd name="connsiteY111" fmla="*/ 419510 h 2012336"/>
              <a:gd name="connsiteX112" fmla="*/ 2477766 w 2572007"/>
              <a:gd name="connsiteY112" fmla="*/ 285136 h 2012336"/>
              <a:gd name="connsiteX113" fmla="*/ 2444992 w 2572007"/>
              <a:gd name="connsiteY113" fmla="*/ 203200 h 2012336"/>
              <a:gd name="connsiteX114" fmla="*/ 2399108 w 2572007"/>
              <a:gd name="connsiteY114" fmla="*/ 134375 h 2012336"/>
              <a:gd name="connsiteX115" fmla="*/ 2353224 w 2572007"/>
              <a:gd name="connsiteY115" fmla="*/ 101600 h 2012336"/>
              <a:gd name="connsiteX116" fmla="*/ 2323727 w 2572007"/>
              <a:gd name="connsiteY116" fmla="*/ 88491 h 2012336"/>
              <a:gd name="connsiteX117" fmla="*/ 2218850 w 2572007"/>
              <a:gd name="connsiteY117" fmla="*/ 75381 h 2012336"/>
              <a:gd name="connsiteX118" fmla="*/ 2100863 w 2572007"/>
              <a:gd name="connsiteY118" fmla="*/ 55716 h 2012336"/>
              <a:gd name="connsiteX119" fmla="*/ 2009095 w 2572007"/>
              <a:gd name="connsiteY119" fmla="*/ 49162 h 2012336"/>
              <a:gd name="connsiteX120" fmla="*/ 1868166 w 2572007"/>
              <a:gd name="connsiteY120" fmla="*/ 36052 h 2012336"/>
              <a:gd name="connsiteX121" fmla="*/ 1796063 w 2572007"/>
              <a:gd name="connsiteY121" fmla="*/ 29497 h 2012336"/>
              <a:gd name="connsiteX122" fmla="*/ 1730514 w 2572007"/>
              <a:gd name="connsiteY122" fmla="*/ 26220 h 2012336"/>
              <a:gd name="connsiteX123" fmla="*/ 1658411 w 2572007"/>
              <a:gd name="connsiteY123" fmla="*/ 19665 h 2012336"/>
              <a:gd name="connsiteX124" fmla="*/ 1487985 w 2572007"/>
              <a:gd name="connsiteY124" fmla="*/ 9833 h 2012336"/>
              <a:gd name="connsiteX125" fmla="*/ 1428992 w 2572007"/>
              <a:gd name="connsiteY125" fmla="*/ 6555 h 2012336"/>
              <a:gd name="connsiteX126" fmla="*/ 1369998 w 2572007"/>
              <a:gd name="connsiteY126" fmla="*/ 0 h 2012336"/>
              <a:gd name="connsiteX127" fmla="*/ 989818 w 2572007"/>
              <a:gd name="connsiteY127" fmla="*/ 6555 h 2012336"/>
              <a:gd name="connsiteX128" fmla="*/ 904605 w 2572007"/>
              <a:gd name="connsiteY128" fmla="*/ 13110 h 2012336"/>
              <a:gd name="connsiteX129" fmla="*/ 770231 w 2572007"/>
              <a:gd name="connsiteY129" fmla="*/ 26220 h 2012336"/>
              <a:gd name="connsiteX130" fmla="*/ 707960 w 2572007"/>
              <a:gd name="connsiteY130" fmla="*/ 36052 h 2012336"/>
              <a:gd name="connsiteX131" fmla="*/ 553921 w 2572007"/>
              <a:gd name="connsiteY131" fmla="*/ 45884 h 2012336"/>
              <a:gd name="connsiteX132" fmla="*/ 501482 w 2572007"/>
              <a:gd name="connsiteY132" fmla="*/ 52439 h 2012336"/>
              <a:gd name="connsiteX133" fmla="*/ 439211 w 2572007"/>
              <a:gd name="connsiteY133" fmla="*/ 58994 h 2012336"/>
              <a:gd name="connsiteX134" fmla="*/ 275340 w 2572007"/>
              <a:gd name="connsiteY134" fmla="*/ 78658 h 2012336"/>
              <a:gd name="connsiteX135" fmla="*/ 203237 w 2572007"/>
              <a:gd name="connsiteY135" fmla="*/ 91768 h 2012336"/>
              <a:gd name="connsiteX136" fmla="*/ 144244 w 2572007"/>
              <a:gd name="connsiteY136" fmla="*/ 114710 h 2012336"/>
              <a:gd name="connsiteX137" fmla="*/ 121302 w 2572007"/>
              <a:gd name="connsiteY137" fmla="*/ 127820 h 2012336"/>
              <a:gd name="connsiteX138" fmla="*/ 101637 w 2572007"/>
              <a:gd name="connsiteY138" fmla="*/ 137652 h 2012336"/>
              <a:gd name="connsiteX139" fmla="*/ 88527 w 2572007"/>
              <a:gd name="connsiteY139" fmla="*/ 147484 h 2012336"/>
              <a:gd name="connsiteX140" fmla="*/ 75418 w 2572007"/>
              <a:gd name="connsiteY140" fmla="*/ 154039 h 2012336"/>
              <a:gd name="connsiteX141" fmla="*/ 45921 w 2572007"/>
              <a:gd name="connsiteY141" fmla="*/ 180258 h 2012336"/>
              <a:gd name="connsiteX142" fmla="*/ 39366 w 2572007"/>
              <a:gd name="connsiteY142" fmla="*/ 193368 h 2012336"/>
              <a:gd name="connsiteX143" fmla="*/ 36089 w 2572007"/>
              <a:gd name="connsiteY143" fmla="*/ 203200 h 2012336"/>
              <a:gd name="connsiteX144" fmla="*/ 19702 w 2572007"/>
              <a:gd name="connsiteY144" fmla="*/ 229420 h 20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572007" h="2012336">
                <a:moveTo>
                  <a:pt x="19702" y="229420"/>
                </a:moveTo>
                <a:cubicBezTo>
                  <a:pt x="17517" y="249085"/>
                  <a:pt x="21233" y="290628"/>
                  <a:pt x="22979" y="321187"/>
                </a:cubicBezTo>
                <a:cubicBezTo>
                  <a:pt x="23420" y="328899"/>
                  <a:pt x="25081" y="336494"/>
                  <a:pt x="26256" y="344129"/>
                </a:cubicBezTo>
                <a:cubicBezTo>
                  <a:pt x="29049" y="362283"/>
                  <a:pt x="29405" y="363150"/>
                  <a:pt x="32811" y="380181"/>
                </a:cubicBezTo>
                <a:cubicBezTo>
                  <a:pt x="33904" y="394383"/>
                  <a:pt x="34717" y="408609"/>
                  <a:pt x="36089" y="422787"/>
                </a:cubicBezTo>
                <a:cubicBezTo>
                  <a:pt x="37995" y="442481"/>
                  <a:pt x="41328" y="462039"/>
                  <a:pt x="42644" y="481781"/>
                </a:cubicBezTo>
                <a:cubicBezTo>
                  <a:pt x="44607" y="511233"/>
                  <a:pt x="44829" y="540774"/>
                  <a:pt x="45921" y="570271"/>
                </a:cubicBezTo>
                <a:cubicBezTo>
                  <a:pt x="44829" y="630357"/>
                  <a:pt x="44437" y="690460"/>
                  <a:pt x="42644" y="750529"/>
                </a:cubicBezTo>
                <a:cubicBezTo>
                  <a:pt x="42251" y="763678"/>
                  <a:pt x="41144" y="776824"/>
                  <a:pt x="39366" y="789858"/>
                </a:cubicBezTo>
                <a:cubicBezTo>
                  <a:pt x="37861" y="800897"/>
                  <a:pt x="34996" y="811708"/>
                  <a:pt x="32811" y="822633"/>
                </a:cubicBezTo>
                <a:cubicBezTo>
                  <a:pt x="24897" y="909697"/>
                  <a:pt x="36227" y="799251"/>
                  <a:pt x="19702" y="907845"/>
                </a:cubicBezTo>
                <a:cubicBezTo>
                  <a:pt x="14565" y="941604"/>
                  <a:pt x="6592" y="1009445"/>
                  <a:pt x="6592" y="1009445"/>
                </a:cubicBezTo>
                <a:cubicBezTo>
                  <a:pt x="5499" y="1028017"/>
                  <a:pt x="4475" y="1046594"/>
                  <a:pt x="3314" y="1065162"/>
                </a:cubicBezTo>
                <a:cubicBezTo>
                  <a:pt x="2290" y="1081553"/>
                  <a:pt x="-345" y="1097904"/>
                  <a:pt x="37" y="1114323"/>
                </a:cubicBezTo>
                <a:cubicBezTo>
                  <a:pt x="520" y="1135091"/>
                  <a:pt x="7052" y="1211614"/>
                  <a:pt x="9869" y="1245420"/>
                </a:cubicBezTo>
                <a:cubicBezTo>
                  <a:pt x="10962" y="1385256"/>
                  <a:pt x="11091" y="1525104"/>
                  <a:pt x="13147" y="1664929"/>
                </a:cubicBezTo>
                <a:cubicBezTo>
                  <a:pt x="13445" y="1685170"/>
                  <a:pt x="18478" y="1697862"/>
                  <a:pt x="22979" y="1717368"/>
                </a:cubicBezTo>
                <a:cubicBezTo>
                  <a:pt x="27509" y="1736996"/>
                  <a:pt x="29719" y="1757251"/>
                  <a:pt x="36089" y="1776362"/>
                </a:cubicBezTo>
                <a:cubicBezTo>
                  <a:pt x="47353" y="1810155"/>
                  <a:pt x="60629" y="1851662"/>
                  <a:pt x="75418" y="1881239"/>
                </a:cubicBezTo>
                <a:cubicBezTo>
                  <a:pt x="116060" y="1962522"/>
                  <a:pt x="72295" y="1883629"/>
                  <a:pt x="104914" y="1927123"/>
                </a:cubicBezTo>
                <a:cubicBezTo>
                  <a:pt x="107845" y="1931032"/>
                  <a:pt x="108629" y="1936257"/>
                  <a:pt x="111469" y="1940233"/>
                </a:cubicBezTo>
                <a:cubicBezTo>
                  <a:pt x="115112" y="1945333"/>
                  <a:pt x="129440" y="1957412"/>
                  <a:pt x="134411" y="1959897"/>
                </a:cubicBezTo>
                <a:cubicBezTo>
                  <a:pt x="140591" y="1962987"/>
                  <a:pt x="147521" y="1964267"/>
                  <a:pt x="154076" y="1966452"/>
                </a:cubicBezTo>
                <a:cubicBezTo>
                  <a:pt x="187943" y="1965360"/>
                  <a:pt x="221937" y="1966314"/>
                  <a:pt x="255676" y="1963175"/>
                </a:cubicBezTo>
                <a:cubicBezTo>
                  <a:pt x="267844" y="1962043"/>
                  <a:pt x="314326" y="1947546"/>
                  <a:pt x="327779" y="1943510"/>
                </a:cubicBezTo>
                <a:cubicBezTo>
                  <a:pt x="335426" y="1938048"/>
                  <a:pt x="342662" y="1931958"/>
                  <a:pt x="350721" y="1927123"/>
                </a:cubicBezTo>
                <a:cubicBezTo>
                  <a:pt x="359100" y="1922096"/>
                  <a:pt x="369257" y="1920050"/>
                  <a:pt x="376940" y="1914013"/>
                </a:cubicBezTo>
                <a:cubicBezTo>
                  <a:pt x="384860" y="1907790"/>
                  <a:pt x="390464" y="1899054"/>
                  <a:pt x="396605" y="1891071"/>
                </a:cubicBezTo>
                <a:cubicBezTo>
                  <a:pt x="401408" y="1884827"/>
                  <a:pt x="405585" y="1878116"/>
                  <a:pt x="409714" y="1871407"/>
                </a:cubicBezTo>
                <a:cubicBezTo>
                  <a:pt x="420853" y="1853306"/>
                  <a:pt x="426728" y="1842994"/>
                  <a:pt x="432656" y="1822245"/>
                </a:cubicBezTo>
                <a:cubicBezTo>
                  <a:pt x="441027" y="1792946"/>
                  <a:pt x="448046" y="1763276"/>
                  <a:pt x="455598" y="1733755"/>
                </a:cubicBezTo>
                <a:cubicBezTo>
                  <a:pt x="460063" y="1716299"/>
                  <a:pt x="468708" y="1681316"/>
                  <a:pt x="468708" y="1681316"/>
                </a:cubicBezTo>
                <a:cubicBezTo>
                  <a:pt x="470893" y="1662744"/>
                  <a:pt x="472690" y="1644122"/>
                  <a:pt x="475263" y="1625600"/>
                </a:cubicBezTo>
                <a:cubicBezTo>
                  <a:pt x="478154" y="1604786"/>
                  <a:pt x="482489" y="1584181"/>
                  <a:pt x="485095" y="1563329"/>
                </a:cubicBezTo>
                <a:cubicBezTo>
                  <a:pt x="506463" y="1392386"/>
                  <a:pt x="476365" y="1591309"/>
                  <a:pt x="501482" y="1432233"/>
                </a:cubicBezTo>
                <a:cubicBezTo>
                  <a:pt x="505996" y="1355500"/>
                  <a:pt x="508307" y="1362563"/>
                  <a:pt x="494927" y="1265084"/>
                </a:cubicBezTo>
                <a:cubicBezTo>
                  <a:pt x="492333" y="1246182"/>
                  <a:pt x="485895" y="1228006"/>
                  <a:pt x="481818" y="1209368"/>
                </a:cubicBezTo>
                <a:cubicBezTo>
                  <a:pt x="461653" y="1117185"/>
                  <a:pt x="480987" y="1201601"/>
                  <a:pt x="465431" y="1117600"/>
                </a:cubicBezTo>
                <a:cubicBezTo>
                  <a:pt x="462583" y="1102220"/>
                  <a:pt x="458446" y="1087096"/>
                  <a:pt x="455598" y="1071716"/>
                </a:cubicBezTo>
                <a:cubicBezTo>
                  <a:pt x="452982" y="1057587"/>
                  <a:pt x="450510" y="1043404"/>
                  <a:pt x="449044" y="1029110"/>
                </a:cubicBezTo>
                <a:cubicBezTo>
                  <a:pt x="446138" y="1000770"/>
                  <a:pt x="447173" y="971998"/>
                  <a:pt x="442489" y="943897"/>
                </a:cubicBezTo>
                <a:lnTo>
                  <a:pt x="435934" y="904568"/>
                </a:lnTo>
                <a:cubicBezTo>
                  <a:pt x="434841" y="889273"/>
                  <a:pt x="434414" y="873917"/>
                  <a:pt x="432656" y="858684"/>
                </a:cubicBezTo>
                <a:cubicBezTo>
                  <a:pt x="418284" y="734125"/>
                  <a:pt x="432991" y="908893"/>
                  <a:pt x="422824" y="776749"/>
                </a:cubicBezTo>
                <a:cubicBezTo>
                  <a:pt x="425079" y="627942"/>
                  <a:pt x="371709" y="430034"/>
                  <a:pt x="455598" y="285136"/>
                </a:cubicBezTo>
                <a:cubicBezTo>
                  <a:pt x="461519" y="274909"/>
                  <a:pt x="467881" y="264867"/>
                  <a:pt x="475263" y="255639"/>
                </a:cubicBezTo>
                <a:cubicBezTo>
                  <a:pt x="481054" y="248401"/>
                  <a:pt x="488619" y="242768"/>
                  <a:pt x="494927" y="235975"/>
                </a:cubicBezTo>
                <a:cubicBezTo>
                  <a:pt x="502829" y="227465"/>
                  <a:pt x="509397" y="217698"/>
                  <a:pt x="517869" y="209755"/>
                </a:cubicBezTo>
                <a:cubicBezTo>
                  <a:pt x="545885" y="183489"/>
                  <a:pt x="548638" y="186901"/>
                  <a:pt x="583418" y="170426"/>
                </a:cubicBezTo>
                <a:cubicBezTo>
                  <a:pt x="610536" y="157581"/>
                  <a:pt x="612556" y="151904"/>
                  <a:pt x="645689" y="150762"/>
                </a:cubicBezTo>
                <a:cubicBezTo>
                  <a:pt x="728675" y="147900"/>
                  <a:pt x="811745" y="148577"/>
                  <a:pt x="894773" y="147484"/>
                </a:cubicBezTo>
                <a:lnTo>
                  <a:pt x="989818" y="140929"/>
                </a:lnTo>
                <a:lnTo>
                  <a:pt x="1035702" y="137652"/>
                </a:lnTo>
                <a:cubicBezTo>
                  <a:pt x="1293207" y="139911"/>
                  <a:pt x="1333939" y="137901"/>
                  <a:pt x="1527314" y="144207"/>
                </a:cubicBezTo>
                <a:lnTo>
                  <a:pt x="1710850" y="150762"/>
                </a:lnTo>
                <a:cubicBezTo>
                  <a:pt x="1744717" y="148577"/>
                  <a:pt x="1778526" y="145150"/>
                  <a:pt x="1812450" y="144207"/>
                </a:cubicBezTo>
                <a:cubicBezTo>
                  <a:pt x="1821004" y="143969"/>
                  <a:pt x="1841673" y="151763"/>
                  <a:pt x="1848502" y="154039"/>
                </a:cubicBezTo>
                <a:cubicBezTo>
                  <a:pt x="1851779" y="155131"/>
                  <a:pt x="1854888" y="157070"/>
                  <a:pt x="1858334" y="157316"/>
                </a:cubicBezTo>
                <a:lnTo>
                  <a:pt x="1950102" y="163871"/>
                </a:lnTo>
                <a:cubicBezTo>
                  <a:pt x="1956657" y="164964"/>
                  <a:pt x="1963166" y="166373"/>
                  <a:pt x="1969766" y="167149"/>
                </a:cubicBezTo>
                <a:cubicBezTo>
                  <a:pt x="2059895" y="177753"/>
                  <a:pt x="1964178" y="164476"/>
                  <a:pt x="2028760" y="173704"/>
                </a:cubicBezTo>
                <a:cubicBezTo>
                  <a:pt x="2030945" y="176981"/>
                  <a:pt x="2032792" y="180510"/>
                  <a:pt x="2035314" y="183536"/>
                </a:cubicBezTo>
                <a:cubicBezTo>
                  <a:pt x="2038281" y="187097"/>
                  <a:pt x="2042690" y="189438"/>
                  <a:pt x="2045147" y="193368"/>
                </a:cubicBezTo>
                <a:cubicBezTo>
                  <a:pt x="2048407" y="198583"/>
                  <a:pt x="2056726" y="224829"/>
                  <a:pt x="2058256" y="229420"/>
                </a:cubicBezTo>
                <a:cubicBezTo>
                  <a:pt x="2057164" y="250177"/>
                  <a:pt x="2058139" y="271147"/>
                  <a:pt x="2054979" y="291691"/>
                </a:cubicBezTo>
                <a:cubicBezTo>
                  <a:pt x="2053714" y="299914"/>
                  <a:pt x="2047778" y="306740"/>
                  <a:pt x="2045147" y="314633"/>
                </a:cubicBezTo>
                <a:cubicBezTo>
                  <a:pt x="2042298" y="323179"/>
                  <a:pt x="2040777" y="332112"/>
                  <a:pt x="2038592" y="340852"/>
                </a:cubicBezTo>
                <a:cubicBezTo>
                  <a:pt x="2037499" y="350684"/>
                  <a:pt x="2036541" y="360533"/>
                  <a:pt x="2035314" y="370349"/>
                </a:cubicBezTo>
                <a:cubicBezTo>
                  <a:pt x="2034356" y="378014"/>
                  <a:pt x="2033058" y="385634"/>
                  <a:pt x="2032037" y="393291"/>
                </a:cubicBezTo>
                <a:cubicBezTo>
                  <a:pt x="2030873" y="402021"/>
                  <a:pt x="2029852" y="410770"/>
                  <a:pt x="2028760" y="419510"/>
                </a:cubicBezTo>
                <a:cubicBezTo>
                  <a:pt x="2030945" y="480688"/>
                  <a:pt x="2032534" y="541891"/>
                  <a:pt x="2035314" y="603045"/>
                </a:cubicBezTo>
                <a:cubicBezTo>
                  <a:pt x="2035813" y="614013"/>
                  <a:pt x="2036844" y="624981"/>
                  <a:pt x="2038592" y="635820"/>
                </a:cubicBezTo>
                <a:cubicBezTo>
                  <a:pt x="2042311" y="658876"/>
                  <a:pt x="2044317" y="682489"/>
                  <a:pt x="2051702" y="704645"/>
                </a:cubicBezTo>
                <a:cubicBezTo>
                  <a:pt x="2054979" y="714477"/>
                  <a:pt x="2059179" y="724049"/>
                  <a:pt x="2061534" y="734142"/>
                </a:cubicBezTo>
                <a:cubicBezTo>
                  <a:pt x="2066841" y="756886"/>
                  <a:pt x="2070206" y="780039"/>
                  <a:pt x="2074644" y="802968"/>
                </a:cubicBezTo>
                <a:cubicBezTo>
                  <a:pt x="2076761" y="813906"/>
                  <a:pt x="2079114" y="824798"/>
                  <a:pt x="2081198" y="835742"/>
                </a:cubicBezTo>
                <a:cubicBezTo>
                  <a:pt x="2083483" y="847741"/>
                  <a:pt x="2084791" y="859944"/>
                  <a:pt x="2087753" y="871794"/>
                </a:cubicBezTo>
                <a:cubicBezTo>
                  <a:pt x="2110477" y="962693"/>
                  <a:pt x="2086192" y="861925"/>
                  <a:pt x="2104140" y="947175"/>
                </a:cubicBezTo>
                <a:cubicBezTo>
                  <a:pt x="2114838" y="997989"/>
                  <a:pt x="2107616" y="948763"/>
                  <a:pt x="2113973" y="999613"/>
                </a:cubicBezTo>
                <a:cubicBezTo>
                  <a:pt x="2112880" y="1035665"/>
                  <a:pt x="2113327" y="1071796"/>
                  <a:pt x="2110695" y="1107768"/>
                </a:cubicBezTo>
                <a:cubicBezTo>
                  <a:pt x="2110038" y="1116753"/>
                  <a:pt x="2105800" y="1125133"/>
                  <a:pt x="2104140" y="1133987"/>
                </a:cubicBezTo>
                <a:cubicBezTo>
                  <a:pt x="2093674" y="1189808"/>
                  <a:pt x="2108884" y="1132135"/>
                  <a:pt x="2094308" y="1183149"/>
                </a:cubicBezTo>
                <a:cubicBezTo>
                  <a:pt x="2093216" y="1191889"/>
                  <a:pt x="2092758" y="1200731"/>
                  <a:pt x="2091031" y="1209368"/>
                </a:cubicBezTo>
                <a:cubicBezTo>
                  <a:pt x="2087067" y="1229190"/>
                  <a:pt x="2079905" y="1241816"/>
                  <a:pt x="2074644" y="1261807"/>
                </a:cubicBezTo>
                <a:cubicBezTo>
                  <a:pt x="2071809" y="1272581"/>
                  <a:pt x="2070274" y="1283656"/>
                  <a:pt x="2068089" y="1294581"/>
                </a:cubicBezTo>
                <a:cubicBezTo>
                  <a:pt x="2062986" y="1355810"/>
                  <a:pt x="2066122" y="1320791"/>
                  <a:pt x="2058256" y="1399458"/>
                </a:cubicBezTo>
                <a:lnTo>
                  <a:pt x="2054979" y="1432233"/>
                </a:lnTo>
                <a:lnTo>
                  <a:pt x="2051702" y="1465007"/>
                </a:lnTo>
                <a:cubicBezTo>
                  <a:pt x="2047135" y="1570036"/>
                  <a:pt x="2050797" y="1510867"/>
                  <a:pt x="2041869" y="1615768"/>
                </a:cubicBezTo>
                <a:cubicBezTo>
                  <a:pt x="2039638" y="1641983"/>
                  <a:pt x="2037440" y="1668202"/>
                  <a:pt x="2035314" y="1694426"/>
                </a:cubicBezTo>
                <a:cubicBezTo>
                  <a:pt x="2034163" y="1708624"/>
                  <a:pt x="2032037" y="1737033"/>
                  <a:pt x="2032037" y="1737033"/>
                </a:cubicBezTo>
                <a:cubicBezTo>
                  <a:pt x="2035092" y="1810371"/>
                  <a:pt x="2032256" y="1794391"/>
                  <a:pt x="2038592" y="1841910"/>
                </a:cubicBezTo>
                <a:cubicBezTo>
                  <a:pt x="2039613" y="1849567"/>
                  <a:pt x="2039995" y="1857358"/>
                  <a:pt x="2041869" y="1864852"/>
                </a:cubicBezTo>
                <a:cubicBezTo>
                  <a:pt x="2046686" y="1884120"/>
                  <a:pt x="2048392" y="1878566"/>
                  <a:pt x="2058256" y="1894349"/>
                </a:cubicBezTo>
                <a:cubicBezTo>
                  <a:pt x="2060845" y="1898492"/>
                  <a:pt x="2062827" y="1902994"/>
                  <a:pt x="2064811" y="1907458"/>
                </a:cubicBezTo>
                <a:cubicBezTo>
                  <a:pt x="2067200" y="1912834"/>
                  <a:pt x="2068283" y="1918835"/>
                  <a:pt x="2071366" y="1923845"/>
                </a:cubicBezTo>
                <a:cubicBezTo>
                  <a:pt x="2071947" y="1924790"/>
                  <a:pt x="2102939" y="1966743"/>
                  <a:pt x="2107418" y="1969729"/>
                </a:cubicBezTo>
                <a:cubicBezTo>
                  <a:pt x="2117250" y="1976284"/>
                  <a:pt x="2126831" y="1983232"/>
                  <a:pt x="2136914" y="1989394"/>
                </a:cubicBezTo>
                <a:cubicBezTo>
                  <a:pt x="2146511" y="1995259"/>
                  <a:pt x="2155795" y="2002065"/>
                  <a:pt x="2166411" y="2005781"/>
                </a:cubicBezTo>
                <a:cubicBezTo>
                  <a:pt x="2177940" y="2009816"/>
                  <a:pt x="2190446" y="2010151"/>
                  <a:pt x="2202463" y="2012336"/>
                </a:cubicBezTo>
                <a:cubicBezTo>
                  <a:pt x="2240700" y="2006874"/>
                  <a:pt x="2279486" y="2004409"/>
                  <a:pt x="2317173" y="1995949"/>
                </a:cubicBezTo>
                <a:cubicBezTo>
                  <a:pt x="2333409" y="1992304"/>
                  <a:pt x="2348284" y="1983944"/>
                  <a:pt x="2363056" y="1976284"/>
                </a:cubicBezTo>
                <a:cubicBezTo>
                  <a:pt x="2371520" y="1971895"/>
                  <a:pt x="2428386" y="1936583"/>
                  <a:pt x="2438437" y="1927123"/>
                </a:cubicBezTo>
                <a:cubicBezTo>
                  <a:pt x="2453985" y="1912489"/>
                  <a:pt x="2484314" y="1862360"/>
                  <a:pt x="2490876" y="1848465"/>
                </a:cubicBezTo>
                <a:cubicBezTo>
                  <a:pt x="2501359" y="1826265"/>
                  <a:pt x="2510121" y="1803178"/>
                  <a:pt x="2517095" y="1779639"/>
                </a:cubicBezTo>
                <a:cubicBezTo>
                  <a:pt x="2540710" y="1699937"/>
                  <a:pt x="2548550" y="1641814"/>
                  <a:pt x="2562979" y="1560052"/>
                </a:cubicBezTo>
                <a:cubicBezTo>
                  <a:pt x="2577196" y="1339690"/>
                  <a:pt x="2571683" y="1463608"/>
                  <a:pt x="2566256" y="1078271"/>
                </a:cubicBezTo>
                <a:cubicBezTo>
                  <a:pt x="2565034" y="991504"/>
                  <a:pt x="2563354" y="996185"/>
                  <a:pt x="2553147" y="911123"/>
                </a:cubicBezTo>
                <a:cubicBezTo>
                  <a:pt x="2552054" y="887089"/>
                  <a:pt x="2551686" y="863010"/>
                  <a:pt x="2549869" y="839020"/>
                </a:cubicBezTo>
                <a:cubicBezTo>
                  <a:pt x="2546223" y="790891"/>
                  <a:pt x="2536760" y="694813"/>
                  <a:pt x="2536760" y="694813"/>
                </a:cubicBezTo>
                <a:cubicBezTo>
                  <a:pt x="2535667" y="634727"/>
                  <a:pt x="2535198" y="574626"/>
                  <a:pt x="2533482" y="514555"/>
                </a:cubicBezTo>
                <a:cubicBezTo>
                  <a:pt x="2532849" y="492397"/>
                  <a:pt x="2529074" y="441748"/>
                  <a:pt x="2523650" y="419510"/>
                </a:cubicBezTo>
                <a:cubicBezTo>
                  <a:pt x="2502515" y="332857"/>
                  <a:pt x="2504243" y="349673"/>
                  <a:pt x="2477766" y="285136"/>
                </a:cubicBezTo>
                <a:cubicBezTo>
                  <a:pt x="2466601" y="257921"/>
                  <a:pt x="2459814" y="228609"/>
                  <a:pt x="2444992" y="203200"/>
                </a:cubicBezTo>
                <a:cubicBezTo>
                  <a:pt x="2428875" y="175570"/>
                  <a:pt x="2420616" y="157419"/>
                  <a:pt x="2399108" y="134375"/>
                </a:cubicBezTo>
                <a:cubicBezTo>
                  <a:pt x="2385119" y="119387"/>
                  <a:pt x="2371234" y="110605"/>
                  <a:pt x="2353224" y="101600"/>
                </a:cubicBezTo>
                <a:cubicBezTo>
                  <a:pt x="2343600" y="96788"/>
                  <a:pt x="2334165" y="91101"/>
                  <a:pt x="2323727" y="88491"/>
                </a:cubicBezTo>
                <a:cubicBezTo>
                  <a:pt x="2314293" y="86133"/>
                  <a:pt x="2225081" y="76325"/>
                  <a:pt x="2218850" y="75381"/>
                </a:cubicBezTo>
                <a:cubicBezTo>
                  <a:pt x="2153142" y="65425"/>
                  <a:pt x="2173506" y="63283"/>
                  <a:pt x="2100863" y="55716"/>
                </a:cubicBezTo>
                <a:cubicBezTo>
                  <a:pt x="2070361" y="52539"/>
                  <a:pt x="2039653" y="51744"/>
                  <a:pt x="2009095" y="49162"/>
                </a:cubicBezTo>
                <a:lnTo>
                  <a:pt x="1868166" y="36052"/>
                </a:lnTo>
                <a:cubicBezTo>
                  <a:pt x="1844135" y="33834"/>
                  <a:pt x="1820166" y="30702"/>
                  <a:pt x="1796063" y="29497"/>
                </a:cubicBezTo>
                <a:cubicBezTo>
                  <a:pt x="1774213" y="28405"/>
                  <a:pt x="1752335" y="27779"/>
                  <a:pt x="1730514" y="26220"/>
                </a:cubicBezTo>
                <a:cubicBezTo>
                  <a:pt x="1706442" y="24501"/>
                  <a:pt x="1682490" y="21292"/>
                  <a:pt x="1658411" y="19665"/>
                </a:cubicBezTo>
                <a:lnTo>
                  <a:pt x="1487985" y="9833"/>
                </a:lnTo>
                <a:cubicBezTo>
                  <a:pt x="1468322" y="8709"/>
                  <a:pt x="1448566" y="8730"/>
                  <a:pt x="1428992" y="6555"/>
                </a:cubicBezTo>
                <a:lnTo>
                  <a:pt x="1369998" y="0"/>
                </a:lnTo>
                <a:lnTo>
                  <a:pt x="989818" y="6555"/>
                </a:lnTo>
                <a:cubicBezTo>
                  <a:pt x="961341" y="7357"/>
                  <a:pt x="932999" y="10792"/>
                  <a:pt x="904605" y="13110"/>
                </a:cubicBezTo>
                <a:cubicBezTo>
                  <a:pt x="867086" y="16173"/>
                  <a:pt x="809128" y="20964"/>
                  <a:pt x="770231" y="26220"/>
                </a:cubicBezTo>
                <a:cubicBezTo>
                  <a:pt x="749406" y="29034"/>
                  <a:pt x="728861" y="33875"/>
                  <a:pt x="707960" y="36052"/>
                </a:cubicBezTo>
                <a:cubicBezTo>
                  <a:pt x="676306" y="39349"/>
                  <a:pt x="593124" y="43706"/>
                  <a:pt x="553921" y="45884"/>
                </a:cubicBezTo>
                <a:lnTo>
                  <a:pt x="501482" y="52439"/>
                </a:lnTo>
                <a:lnTo>
                  <a:pt x="439211" y="58994"/>
                </a:lnTo>
                <a:cubicBezTo>
                  <a:pt x="275301" y="79483"/>
                  <a:pt x="368579" y="71487"/>
                  <a:pt x="275340" y="78658"/>
                </a:cubicBezTo>
                <a:cubicBezTo>
                  <a:pt x="260786" y="81084"/>
                  <a:pt x="219063" y="87603"/>
                  <a:pt x="203237" y="91768"/>
                </a:cubicBezTo>
                <a:cubicBezTo>
                  <a:pt x="184098" y="96805"/>
                  <a:pt x="161862" y="105901"/>
                  <a:pt x="144244" y="114710"/>
                </a:cubicBezTo>
                <a:cubicBezTo>
                  <a:pt x="136366" y="118649"/>
                  <a:pt x="129057" y="123644"/>
                  <a:pt x="121302" y="127820"/>
                </a:cubicBezTo>
                <a:cubicBezTo>
                  <a:pt x="114849" y="131294"/>
                  <a:pt x="107921" y="133882"/>
                  <a:pt x="101637" y="137652"/>
                </a:cubicBezTo>
                <a:cubicBezTo>
                  <a:pt x="96953" y="140462"/>
                  <a:pt x="93159" y="144589"/>
                  <a:pt x="88527" y="147484"/>
                </a:cubicBezTo>
                <a:cubicBezTo>
                  <a:pt x="84384" y="150073"/>
                  <a:pt x="79660" y="151615"/>
                  <a:pt x="75418" y="154039"/>
                </a:cubicBezTo>
                <a:cubicBezTo>
                  <a:pt x="65719" y="159581"/>
                  <a:pt x="49904" y="172291"/>
                  <a:pt x="45921" y="180258"/>
                </a:cubicBezTo>
                <a:cubicBezTo>
                  <a:pt x="43736" y="184628"/>
                  <a:pt x="41291" y="188877"/>
                  <a:pt x="39366" y="193368"/>
                </a:cubicBezTo>
                <a:cubicBezTo>
                  <a:pt x="38005" y="196543"/>
                  <a:pt x="38005" y="200326"/>
                  <a:pt x="36089" y="203200"/>
                </a:cubicBezTo>
                <a:cubicBezTo>
                  <a:pt x="35483" y="204109"/>
                  <a:pt x="21887" y="209755"/>
                  <a:pt x="19702" y="229420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769FF1-4D44-D70E-609B-6388C5C17094}"/>
              </a:ext>
            </a:extLst>
          </p:cNvPr>
          <p:cNvSpPr txBox="1"/>
          <p:nvPr/>
        </p:nvSpPr>
        <p:spPr>
          <a:xfrm>
            <a:off x="1585453" y="409652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Sample points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B11EDC-4FC4-031A-2A6A-3789D4CE27F2}"/>
              </a:ext>
            </a:extLst>
          </p:cNvPr>
          <p:cNvSpPr txBox="1"/>
          <p:nvPr/>
        </p:nvSpPr>
        <p:spPr>
          <a:xfrm>
            <a:off x="2599445" y="4629150"/>
            <a:ext cx="4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C2964E57-6F94-5B8A-B15B-D80BAF72D271}"/>
              </a:ext>
            </a:extLst>
          </p:cNvPr>
          <p:cNvSpPr/>
          <p:nvPr/>
        </p:nvSpPr>
        <p:spPr>
          <a:xfrm>
            <a:off x="2626000" y="3724107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1A5942EC-18A5-4394-9420-49EB1ADFA3A6}"/>
              </a:ext>
            </a:extLst>
          </p:cNvPr>
          <p:cNvSpPr/>
          <p:nvPr/>
        </p:nvSpPr>
        <p:spPr>
          <a:xfrm>
            <a:off x="3024450" y="3722280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D146BEB4-6997-43C4-FC90-A37AF95A5967}"/>
              </a:ext>
            </a:extLst>
          </p:cNvPr>
          <p:cNvSpPr/>
          <p:nvPr/>
        </p:nvSpPr>
        <p:spPr>
          <a:xfrm>
            <a:off x="3396760" y="3723669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C55E0E90-2B83-F7D4-6C98-70FF39A83845}"/>
              </a:ext>
            </a:extLst>
          </p:cNvPr>
          <p:cNvSpPr/>
          <p:nvPr/>
        </p:nvSpPr>
        <p:spPr>
          <a:xfrm>
            <a:off x="3803179" y="3722473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8188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F50DB-0652-75DA-4439-C4201036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4B31-7744-8706-C683-55DBC9AA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our Usage of the PIE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A48812-8FCE-B94E-6838-D24D1261D8E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877930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First we added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giving 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48/64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 then we subtracted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=4/64</m:t>
                    </m:r>
                  </m:oMath>
                </a14:m>
                <a:r>
                  <a:rPr lang="en-US" dirty="0"/>
                  <a:t> to avoid double counting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we subtracted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=4/64</m:t>
                    </m:r>
                  </m:oMath>
                </a14:m>
                <a:r>
                  <a:rPr lang="en-US" dirty="0"/>
                  <a:t> to avoid double counting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A48812-8FCE-B94E-6838-D24D1261D8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87793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BDCD41D-B22E-E74A-44F2-98E45F22BB7B}"/>
              </a:ext>
            </a:extLst>
          </p:cNvPr>
          <p:cNvSpPr txBox="1"/>
          <p:nvPr/>
        </p:nvSpPr>
        <p:spPr>
          <a:xfrm>
            <a:off x="457200" y="219075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111 112 113 114</a:t>
            </a:r>
          </a:p>
          <a:p>
            <a:r>
              <a:rPr lang="en-US">
                <a:latin typeface="Consolas" panose="020B0609020204030204" pitchFamily="49" charset="0"/>
              </a:rPr>
              <a:t>121 122 123 124</a:t>
            </a:r>
          </a:p>
          <a:p>
            <a:r>
              <a:rPr lang="en-US">
                <a:latin typeface="Consolas" panose="020B0609020204030204" pitchFamily="49" charset="0"/>
              </a:rPr>
              <a:t>131 132 133 134</a:t>
            </a:r>
          </a:p>
          <a:p>
            <a:r>
              <a:rPr lang="en-US">
                <a:latin typeface="Consolas" panose="020B0609020204030204" pitchFamily="49" charset="0"/>
              </a:rPr>
              <a:t>141 142 143 144</a:t>
            </a:r>
          </a:p>
          <a:p>
            <a:r>
              <a:rPr lang="en-US">
                <a:latin typeface="Consolas" panose="020B0609020204030204" pitchFamily="49" charset="0"/>
              </a:rPr>
              <a:t>211 212 213 214</a:t>
            </a:r>
          </a:p>
          <a:p>
            <a:r>
              <a:rPr lang="en-US">
                <a:latin typeface="Consolas" panose="020B0609020204030204" pitchFamily="49" charset="0"/>
              </a:rPr>
              <a:t>221 222 223 224</a:t>
            </a:r>
          </a:p>
          <a:p>
            <a:r>
              <a:rPr lang="en-US">
                <a:latin typeface="Consolas" panose="020B0609020204030204" pitchFamily="49" charset="0"/>
              </a:rPr>
              <a:t>231 232 233 234</a:t>
            </a:r>
          </a:p>
          <a:p>
            <a:r>
              <a:rPr lang="en-US">
                <a:latin typeface="Consolas" panose="020B0609020204030204" pitchFamily="49" charset="0"/>
              </a:rPr>
              <a:t>241 242 243 244</a:t>
            </a:r>
          </a:p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72EC7-BA25-6065-3AB7-7EA4B9540BC2}"/>
              </a:ext>
            </a:extLst>
          </p:cNvPr>
          <p:cNvSpPr txBox="1"/>
          <p:nvPr/>
        </p:nvSpPr>
        <p:spPr>
          <a:xfrm>
            <a:off x="2514600" y="2190750"/>
            <a:ext cx="2017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311 312 313 314</a:t>
            </a:r>
          </a:p>
          <a:p>
            <a:r>
              <a:rPr lang="en-US">
                <a:latin typeface="Consolas" panose="020B0609020204030204" pitchFamily="49" charset="0"/>
              </a:rPr>
              <a:t>321 322 323 324</a:t>
            </a:r>
          </a:p>
          <a:p>
            <a:r>
              <a:rPr lang="en-US">
                <a:latin typeface="Consolas" panose="020B0609020204030204" pitchFamily="49" charset="0"/>
              </a:rPr>
              <a:t>331 332 333 334</a:t>
            </a:r>
          </a:p>
          <a:p>
            <a:r>
              <a:rPr lang="en-US">
                <a:latin typeface="Consolas" panose="020B0609020204030204" pitchFamily="49" charset="0"/>
              </a:rPr>
              <a:t>341 342 343 344</a:t>
            </a:r>
          </a:p>
          <a:p>
            <a:r>
              <a:rPr lang="en-US">
                <a:latin typeface="Consolas" panose="020B0609020204030204" pitchFamily="49" charset="0"/>
              </a:rPr>
              <a:t>411 412 413 414</a:t>
            </a:r>
          </a:p>
          <a:p>
            <a:r>
              <a:rPr lang="en-US">
                <a:latin typeface="Consolas" panose="020B0609020204030204" pitchFamily="49" charset="0"/>
              </a:rPr>
              <a:t>421 422 423 424</a:t>
            </a:r>
          </a:p>
          <a:p>
            <a:r>
              <a:rPr lang="en-US">
                <a:latin typeface="Consolas" panose="020B0609020204030204" pitchFamily="49" charset="0"/>
              </a:rPr>
              <a:t>431 432 433 434</a:t>
            </a:r>
          </a:p>
          <a:p>
            <a:r>
              <a:rPr lang="en-US">
                <a:latin typeface="Consolas" panose="020B0609020204030204" pitchFamily="49" charset="0"/>
              </a:rPr>
              <a:t>441 442 443 444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1DA213-921A-6B2A-1457-AB4F265B193C}"/>
              </a:ext>
            </a:extLst>
          </p:cNvPr>
          <p:cNvSpPr/>
          <p:nvPr/>
        </p:nvSpPr>
        <p:spPr>
          <a:xfrm>
            <a:off x="466213" y="2850352"/>
            <a:ext cx="3828026" cy="1207588"/>
          </a:xfrm>
          <a:custGeom>
            <a:avLst/>
            <a:gdLst>
              <a:gd name="connsiteX0" fmla="*/ 88490 w 3828026"/>
              <a:gd name="connsiteY0" fmla="*/ 46887 h 1207588"/>
              <a:gd name="connsiteX1" fmla="*/ 72103 w 3828026"/>
              <a:gd name="connsiteY1" fmla="*/ 50164 h 1207588"/>
              <a:gd name="connsiteX2" fmla="*/ 39329 w 3828026"/>
              <a:gd name="connsiteY2" fmla="*/ 76383 h 1207588"/>
              <a:gd name="connsiteX3" fmla="*/ 22942 w 3828026"/>
              <a:gd name="connsiteY3" fmla="*/ 89493 h 1207588"/>
              <a:gd name="connsiteX4" fmla="*/ 16387 w 3828026"/>
              <a:gd name="connsiteY4" fmla="*/ 105880 h 1207588"/>
              <a:gd name="connsiteX5" fmla="*/ 9832 w 3828026"/>
              <a:gd name="connsiteY5" fmla="*/ 115713 h 1207588"/>
              <a:gd name="connsiteX6" fmla="*/ 13110 w 3828026"/>
              <a:gd name="connsiteY6" fmla="*/ 164874 h 1207588"/>
              <a:gd name="connsiteX7" fmla="*/ 19664 w 3828026"/>
              <a:gd name="connsiteY7" fmla="*/ 177983 h 1207588"/>
              <a:gd name="connsiteX8" fmla="*/ 29497 w 3828026"/>
              <a:gd name="connsiteY8" fmla="*/ 191093 h 1207588"/>
              <a:gd name="connsiteX9" fmla="*/ 58993 w 3828026"/>
              <a:gd name="connsiteY9" fmla="*/ 210758 h 1207588"/>
              <a:gd name="connsiteX10" fmla="*/ 154039 w 3828026"/>
              <a:gd name="connsiteY10" fmla="*/ 246809 h 1207588"/>
              <a:gd name="connsiteX11" fmla="*/ 196645 w 3828026"/>
              <a:gd name="connsiteY11" fmla="*/ 256642 h 1207588"/>
              <a:gd name="connsiteX12" fmla="*/ 249084 w 3828026"/>
              <a:gd name="connsiteY12" fmla="*/ 259919 h 1207588"/>
              <a:gd name="connsiteX13" fmla="*/ 294968 w 3828026"/>
              <a:gd name="connsiteY13" fmla="*/ 263196 h 1207588"/>
              <a:gd name="connsiteX14" fmla="*/ 429342 w 3828026"/>
              <a:gd name="connsiteY14" fmla="*/ 259919 h 1207588"/>
              <a:gd name="connsiteX15" fmla="*/ 750529 w 3828026"/>
              <a:gd name="connsiteY15" fmla="*/ 266474 h 1207588"/>
              <a:gd name="connsiteX16" fmla="*/ 960284 w 3828026"/>
              <a:gd name="connsiteY16" fmla="*/ 263196 h 1207588"/>
              <a:gd name="connsiteX17" fmla="*/ 1055329 w 3828026"/>
              <a:gd name="connsiteY17" fmla="*/ 256642 h 1207588"/>
              <a:gd name="connsiteX18" fmla="*/ 1097935 w 3828026"/>
              <a:gd name="connsiteY18" fmla="*/ 253364 h 1207588"/>
              <a:gd name="connsiteX19" fmla="*/ 1406013 w 3828026"/>
              <a:gd name="connsiteY19" fmla="*/ 250087 h 1207588"/>
              <a:gd name="connsiteX20" fmla="*/ 1543664 w 3828026"/>
              <a:gd name="connsiteY20" fmla="*/ 250087 h 1207588"/>
              <a:gd name="connsiteX21" fmla="*/ 1589548 w 3828026"/>
              <a:gd name="connsiteY21" fmla="*/ 256642 h 1207588"/>
              <a:gd name="connsiteX22" fmla="*/ 1622322 w 3828026"/>
              <a:gd name="connsiteY22" fmla="*/ 259919 h 1207588"/>
              <a:gd name="connsiteX23" fmla="*/ 1635432 w 3828026"/>
              <a:gd name="connsiteY23" fmla="*/ 250087 h 1207588"/>
              <a:gd name="connsiteX24" fmla="*/ 1638710 w 3828026"/>
              <a:gd name="connsiteY24" fmla="*/ 273029 h 1207588"/>
              <a:gd name="connsiteX25" fmla="*/ 1645264 w 3828026"/>
              <a:gd name="connsiteY25" fmla="*/ 295971 h 1207588"/>
              <a:gd name="connsiteX26" fmla="*/ 1651819 w 3828026"/>
              <a:gd name="connsiteY26" fmla="*/ 351687 h 1207588"/>
              <a:gd name="connsiteX27" fmla="*/ 1648542 w 3828026"/>
              <a:gd name="connsiteY27" fmla="*/ 459842 h 1207588"/>
              <a:gd name="connsiteX28" fmla="*/ 1641987 w 3828026"/>
              <a:gd name="connsiteY28" fmla="*/ 492616 h 1207588"/>
              <a:gd name="connsiteX29" fmla="*/ 1635432 w 3828026"/>
              <a:gd name="connsiteY29" fmla="*/ 548332 h 1207588"/>
              <a:gd name="connsiteX30" fmla="*/ 1628877 w 3828026"/>
              <a:gd name="connsiteY30" fmla="*/ 577829 h 1207588"/>
              <a:gd name="connsiteX31" fmla="*/ 1615768 w 3828026"/>
              <a:gd name="connsiteY31" fmla="*/ 649932 h 1207588"/>
              <a:gd name="connsiteX32" fmla="*/ 1586271 w 3828026"/>
              <a:gd name="connsiteY32" fmla="*/ 722035 h 1207588"/>
              <a:gd name="connsiteX33" fmla="*/ 1560052 w 3828026"/>
              <a:gd name="connsiteY33" fmla="*/ 771196 h 1207588"/>
              <a:gd name="connsiteX34" fmla="*/ 1553497 w 3828026"/>
              <a:gd name="connsiteY34" fmla="*/ 790861 h 1207588"/>
              <a:gd name="connsiteX35" fmla="*/ 1517445 w 3828026"/>
              <a:gd name="connsiteY35" fmla="*/ 843300 h 1207588"/>
              <a:gd name="connsiteX36" fmla="*/ 1501058 w 3828026"/>
              <a:gd name="connsiteY36" fmla="*/ 856409 h 1207588"/>
              <a:gd name="connsiteX37" fmla="*/ 1481393 w 3828026"/>
              <a:gd name="connsiteY37" fmla="*/ 876074 h 1207588"/>
              <a:gd name="connsiteX38" fmla="*/ 1389626 w 3828026"/>
              <a:gd name="connsiteY38" fmla="*/ 899016 h 1207588"/>
              <a:gd name="connsiteX39" fmla="*/ 1209368 w 3828026"/>
              <a:gd name="connsiteY39" fmla="*/ 895738 h 1207588"/>
              <a:gd name="connsiteX40" fmla="*/ 1127432 w 3828026"/>
              <a:gd name="connsiteY40" fmla="*/ 889183 h 1207588"/>
              <a:gd name="connsiteX41" fmla="*/ 1045497 w 3828026"/>
              <a:gd name="connsiteY41" fmla="*/ 885906 h 1207588"/>
              <a:gd name="connsiteX42" fmla="*/ 704645 w 3828026"/>
              <a:gd name="connsiteY42" fmla="*/ 879351 h 1207588"/>
              <a:gd name="connsiteX43" fmla="*/ 635819 w 3828026"/>
              <a:gd name="connsiteY43" fmla="*/ 876074 h 1207588"/>
              <a:gd name="connsiteX44" fmla="*/ 170426 w 3828026"/>
              <a:gd name="connsiteY44" fmla="*/ 882629 h 1207588"/>
              <a:gd name="connsiteX45" fmla="*/ 75381 w 3828026"/>
              <a:gd name="connsiteY45" fmla="*/ 895738 h 1207588"/>
              <a:gd name="connsiteX46" fmla="*/ 13110 w 3828026"/>
              <a:gd name="connsiteY46" fmla="*/ 928513 h 1207588"/>
              <a:gd name="connsiteX47" fmla="*/ 0 w 3828026"/>
              <a:gd name="connsiteY47" fmla="*/ 948177 h 1207588"/>
              <a:gd name="connsiteX48" fmla="*/ 13110 w 3828026"/>
              <a:gd name="connsiteY48" fmla="*/ 1030113 h 1207588"/>
              <a:gd name="connsiteX49" fmla="*/ 29497 w 3828026"/>
              <a:gd name="connsiteY49" fmla="*/ 1049777 h 1207588"/>
              <a:gd name="connsiteX50" fmla="*/ 91768 w 3828026"/>
              <a:gd name="connsiteY50" fmla="*/ 1085829 h 1207588"/>
              <a:gd name="connsiteX51" fmla="*/ 144206 w 3828026"/>
              <a:gd name="connsiteY51" fmla="*/ 1102216 h 1207588"/>
              <a:gd name="connsiteX52" fmla="*/ 213032 w 3828026"/>
              <a:gd name="connsiteY52" fmla="*/ 1115325 h 1207588"/>
              <a:gd name="connsiteX53" fmla="*/ 439174 w 3828026"/>
              <a:gd name="connsiteY53" fmla="*/ 1154654 h 1207588"/>
              <a:gd name="connsiteX54" fmla="*/ 547329 w 3828026"/>
              <a:gd name="connsiteY54" fmla="*/ 1164487 h 1207588"/>
              <a:gd name="connsiteX55" fmla="*/ 675148 w 3828026"/>
              <a:gd name="connsiteY55" fmla="*/ 1174319 h 1207588"/>
              <a:gd name="connsiteX56" fmla="*/ 960284 w 3828026"/>
              <a:gd name="connsiteY56" fmla="*/ 1190706 h 1207588"/>
              <a:gd name="connsiteX57" fmla="*/ 1261806 w 3828026"/>
              <a:gd name="connsiteY57" fmla="*/ 1207093 h 1207588"/>
              <a:gd name="connsiteX58" fmla="*/ 1383071 w 3828026"/>
              <a:gd name="connsiteY58" fmla="*/ 1197261 h 1207588"/>
              <a:gd name="connsiteX59" fmla="*/ 1540387 w 3828026"/>
              <a:gd name="connsiteY59" fmla="*/ 1174319 h 1207588"/>
              <a:gd name="connsiteX60" fmla="*/ 1582993 w 3828026"/>
              <a:gd name="connsiteY60" fmla="*/ 1161209 h 1207588"/>
              <a:gd name="connsiteX61" fmla="*/ 1605935 w 3828026"/>
              <a:gd name="connsiteY61" fmla="*/ 1157932 h 1207588"/>
              <a:gd name="connsiteX62" fmla="*/ 1625600 w 3828026"/>
              <a:gd name="connsiteY62" fmla="*/ 1154654 h 1207588"/>
              <a:gd name="connsiteX63" fmla="*/ 1641987 w 3828026"/>
              <a:gd name="connsiteY63" fmla="*/ 1151377 h 1207588"/>
              <a:gd name="connsiteX64" fmla="*/ 1871406 w 3828026"/>
              <a:gd name="connsiteY64" fmla="*/ 1144822 h 1207588"/>
              <a:gd name="connsiteX65" fmla="*/ 1933677 w 3828026"/>
              <a:gd name="connsiteY65" fmla="*/ 1141545 h 1207588"/>
              <a:gd name="connsiteX66" fmla="*/ 2104103 w 3828026"/>
              <a:gd name="connsiteY66" fmla="*/ 1138267 h 1207588"/>
              <a:gd name="connsiteX67" fmla="*/ 2287639 w 3828026"/>
              <a:gd name="connsiteY67" fmla="*/ 1151377 h 1207588"/>
              <a:gd name="connsiteX68" fmla="*/ 2605548 w 3828026"/>
              <a:gd name="connsiteY68" fmla="*/ 1157932 h 1207588"/>
              <a:gd name="connsiteX69" fmla="*/ 2933290 w 3828026"/>
              <a:gd name="connsiteY69" fmla="*/ 1164487 h 1207588"/>
              <a:gd name="connsiteX70" fmla="*/ 3100439 w 3828026"/>
              <a:gd name="connsiteY70" fmla="*/ 1167764 h 1207588"/>
              <a:gd name="connsiteX71" fmla="*/ 3280697 w 3828026"/>
              <a:gd name="connsiteY71" fmla="*/ 1161209 h 1207588"/>
              <a:gd name="connsiteX72" fmla="*/ 3611716 w 3828026"/>
              <a:gd name="connsiteY72" fmla="*/ 1151377 h 1207588"/>
              <a:gd name="connsiteX73" fmla="*/ 3696929 w 3828026"/>
              <a:gd name="connsiteY73" fmla="*/ 1131713 h 1207588"/>
              <a:gd name="connsiteX74" fmla="*/ 3795252 w 3828026"/>
              <a:gd name="connsiteY74" fmla="*/ 1098938 h 1207588"/>
              <a:gd name="connsiteX75" fmla="*/ 3828026 w 3828026"/>
              <a:gd name="connsiteY75" fmla="*/ 1043222 h 1207588"/>
              <a:gd name="connsiteX76" fmla="*/ 3814916 w 3828026"/>
              <a:gd name="connsiteY76" fmla="*/ 997338 h 1207588"/>
              <a:gd name="connsiteX77" fmla="*/ 3795252 w 3828026"/>
              <a:gd name="connsiteY77" fmla="*/ 977674 h 1207588"/>
              <a:gd name="connsiteX78" fmla="*/ 3713316 w 3828026"/>
              <a:gd name="connsiteY78" fmla="*/ 944900 h 1207588"/>
              <a:gd name="connsiteX79" fmla="*/ 3654322 w 3828026"/>
              <a:gd name="connsiteY79" fmla="*/ 931790 h 1207588"/>
              <a:gd name="connsiteX80" fmla="*/ 3542890 w 3828026"/>
              <a:gd name="connsiteY80" fmla="*/ 912125 h 1207588"/>
              <a:gd name="connsiteX81" fmla="*/ 2995561 w 3828026"/>
              <a:gd name="connsiteY81" fmla="*/ 899016 h 1207588"/>
              <a:gd name="connsiteX82" fmla="*/ 2818581 w 3828026"/>
              <a:gd name="connsiteY82" fmla="*/ 889183 h 1207588"/>
              <a:gd name="connsiteX83" fmla="*/ 2697316 w 3828026"/>
              <a:gd name="connsiteY83" fmla="*/ 885906 h 1207588"/>
              <a:gd name="connsiteX84" fmla="*/ 2395793 w 3828026"/>
              <a:gd name="connsiteY84" fmla="*/ 872796 h 1207588"/>
              <a:gd name="connsiteX85" fmla="*/ 2271252 w 3828026"/>
              <a:gd name="connsiteY85" fmla="*/ 859687 h 1207588"/>
              <a:gd name="connsiteX86" fmla="*/ 2192593 w 3828026"/>
              <a:gd name="connsiteY86" fmla="*/ 853132 h 1207588"/>
              <a:gd name="connsiteX87" fmla="*/ 2163097 w 3828026"/>
              <a:gd name="connsiteY87" fmla="*/ 846577 h 1207588"/>
              <a:gd name="connsiteX88" fmla="*/ 2140155 w 3828026"/>
              <a:gd name="connsiteY88" fmla="*/ 843300 h 1207588"/>
              <a:gd name="connsiteX89" fmla="*/ 2090993 w 3828026"/>
              <a:gd name="connsiteY89" fmla="*/ 833467 h 1207588"/>
              <a:gd name="connsiteX90" fmla="*/ 2048387 w 3828026"/>
              <a:gd name="connsiteY90" fmla="*/ 810525 h 1207588"/>
              <a:gd name="connsiteX91" fmla="*/ 2022168 w 3828026"/>
              <a:gd name="connsiteY91" fmla="*/ 738422 h 1207588"/>
              <a:gd name="connsiteX92" fmla="*/ 2012335 w 3828026"/>
              <a:gd name="connsiteY92" fmla="*/ 649932 h 1207588"/>
              <a:gd name="connsiteX93" fmla="*/ 2015613 w 3828026"/>
              <a:gd name="connsiteY93" fmla="*/ 531945 h 1207588"/>
              <a:gd name="connsiteX94" fmla="*/ 2018890 w 3828026"/>
              <a:gd name="connsiteY94" fmla="*/ 338577 h 1207588"/>
              <a:gd name="connsiteX95" fmla="*/ 2022168 w 3828026"/>
              <a:gd name="connsiteY95" fmla="*/ 325467 h 1207588"/>
              <a:gd name="connsiteX96" fmla="*/ 2032000 w 3828026"/>
              <a:gd name="connsiteY96" fmla="*/ 299248 h 1207588"/>
              <a:gd name="connsiteX97" fmla="*/ 2048387 w 3828026"/>
              <a:gd name="connsiteY97" fmla="*/ 279583 h 1207588"/>
              <a:gd name="connsiteX98" fmla="*/ 2071329 w 3828026"/>
              <a:gd name="connsiteY98" fmla="*/ 259919 h 1207588"/>
              <a:gd name="connsiteX99" fmla="*/ 2081161 w 3828026"/>
              <a:gd name="connsiteY99" fmla="*/ 253364 h 1207588"/>
              <a:gd name="connsiteX100" fmla="*/ 2117213 w 3828026"/>
              <a:gd name="connsiteY100" fmla="*/ 246809 h 1207588"/>
              <a:gd name="connsiteX101" fmla="*/ 2330245 w 3828026"/>
              <a:gd name="connsiteY101" fmla="*/ 250087 h 1207588"/>
              <a:gd name="connsiteX102" fmla="*/ 2422013 w 3828026"/>
              <a:gd name="connsiteY102" fmla="*/ 246809 h 1207588"/>
              <a:gd name="connsiteX103" fmla="*/ 2579329 w 3828026"/>
              <a:gd name="connsiteY103" fmla="*/ 240254 h 1207588"/>
              <a:gd name="connsiteX104" fmla="*/ 2864464 w 3828026"/>
              <a:gd name="connsiteY104" fmla="*/ 233700 h 1207588"/>
              <a:gd name="connsiteX105" fmla="*/ 2933290 w 3828026"/>
              <a:gd name="connsiteY105" fmla="*/ 223867 h 1207588"/>
              <a:gd name="connsiteX106" fmla="*/ 3034890 w 3828026"/>
              <a:gd name="connsiteY106" fmla="*/ 217313 h 1207588"/>
              <a:gd name="connsiteX107" fmla="*/ 3185652 w 3828026"/>
              <a:gd name="connsiteY107" fmla="*/ 220590 h 1207588"/>
              <a:gd name="connsiteX108" fmla="*/ 3280697 w 3828026"/>
              <a:gd name="connsiteY108" fmla="*/ 227145 h 1207588"/>
              <a:gd name="connsiteX109" fmla="*/ 3660877 w 3828026"/>
              <a:gd name="connsiteY109" fmla="*/ 223867 h 1207588"/>
              <a:gd name="connsiteX110" fmla="*/ 3683819 w 3828026"/>
              <a:gd name="connsiteY110" fmla="*/ 214035 h 1207588"/>
              <a:gd name="connsiteX111" fmla="*/ 3696929 w 3828026"/>
              <a:gd name="connsiteY111" fmla="*/ 204203 h 1207588"/>
              <a:gd name="connsiteX112" fmla="*/ 3719871 w 3828026"/>
              <a:gd name="connsiteY112" fmla="*/ 164874 h 1207588"/>
              <a:gd name="connsiteX113" fmla="*/ 3723148 w 3828026"/>
              <a:gd name="connsiteY113" fmla="*/ 148487 h 1207588"/>
              <a:gd name="connsiteX114" fmla="*/ 3706761 w 3828026"/>
              <a:gd name="connsiteY114" fmla="*/ 82938 h 1207588"/>
              <a:gd name="connsiteX115" fmla="*/ 3664155 w 3828026"/>
              <a:gd name="connsiteY115" fmla="*/ 46887 h 1207588"/>
              <a:gd name="connsiteX116" fmla="*/ 3628103 w 3828026"/>
              <a:gd name="connsiteY116" fmla="*/ 30500 h 1207588"/>
              <a:gd name="connsiteX117" fmla="*/ 3533058 w 3828026"/>
              <a:gd name="connsiteY117" fmla="*/ 10835 h 1207588"/>
              <a:gd name="connsiteX118" fmla="*/ 3474064 w 3828026"/>
              <a:gd name="connsiteY118" fmla="*/ 7558 h 1207588"/>
              <a:gd name="connsiteX119" fmla="*/ 3310193 w 3828026"/>
              <a:gd name="connsiteY119" fmla="*/ 14113 h 1207588"/>
              <a:gd name="connsiteX120" fmla="*/ 3251200 w 3828026"/>
              <a:gd name="connsiteY120" fmla="*/ 20667 h 1207588"/>
              <a:gd name="connsiteX121" fmla="*/ 3106993 w 3828026"/>
              <a:gd name="connsiteY121" fmla="*/ 40332 h 1207588"/>
              <a:gd name="connsiteX122" fmla="*/ 2949677 w 3828026"/>
              <a:gd name="connsiteY122" fmla="*/ 50164 h 1207588"/>
              <a:gd name="connsiteX123" fmla="*/ 2857910 w 3828026"/>
              <a:gd name="connsiteY123" fmla="*/ 59996 h 1207588"/>
              <a:gd name="connsiteX124" fmla="*/ 2759587 w 3828026"/>
              <a:gd name="connsiteY124" fmla="*/ 63274 h 1207588"/>
              <a:gd name="connsiteX125" fmla="*/ 2431845 w 3828026"/>
              <a:gd name="connsiteY125" fmla="*/ 66551 h 1207588"/>
              <a:gd name="connsiteX126" fmla="*/ 2294193 w 3828026"/>
              <a:gd name="connsiteY126" fmla="*/ 63274 h 1207588"/>
              <a:gd name="connsiteX127" fmla="*/ 2166374 w 3828026"/>
              <a:gd name="connsiteY127" fmla="*/ 50164 h 1207588"/>
              <a:gd name="connsiteX128" fmla="*/ 2077884 w 3828026"/>
              <a:gd name="connsiteY128" fmla="*/ 43609 h 1207588"/>
              <a:gd name="connsiteX129" fmla="*/ 1973006 w 3828026"/>
              <a:gd name="connsiteY129" fmla="*/ 33777 h 1207588"/>
              <a:gd name="connsiteX130" fmla="*/ 1917290 w 3828026"/>
              <a:gd name="connsiteY130" fmla="*/ 27222 h 1207588"/>
              <a:gd name="connsiteX131" fmla="*/ 1864852 w 3828026"/>
              <a:gd name="connsiteY131" fmla="*/ 23945 h 1207588"/>
              <a:gd name="connsiteX132" fmla="*/ 1818968 w 3828026"/>
              <a:gd name="connsiteY132" fmla="*/ 20667 h 1207588"/>
              <a:gd name="connsiteX133" fmla="*/ 1425677 w 3828026"/>
              <a:gd name="connsiteY133" fmla="*/ 10835 h 1207588"/>
              <a:gd name="connsiteX134" fmla="*/ 1074993 w 3828026"/>
              <a:gd name="connsiteY134" fmla="*/ 7558 h 1207588"/>
              <a:gd name="connsiteX135" fmla="*/ 639097 w 3828026"/>
              <a:gd name="connsiteY135" fmla="*/ 4280 h 1207588"/>
              <a:gd name="connsiteX136" fmla="*/ 242529 w 3828026"/>
              <a:gd name="connsiteY136" fmla="*/ 7558 h 1207588"/>
              <a:gd name="connsiteX137" fmla="*/ 186813 w 3828026"/>
              <a:gd name="connsiteY137" fmla="*/ 14113 h 1207588"/>
              <a:gd name="connsiteX138" fmla="*/ 167148 w 3828026"/>
              <a:gd name="connsiteY138" fmla="*/ 17390 h 1207588"/>
              <a:gd name="connsiteX139" fmla="*/ 121264 w 3828026"/>
              <a:gd name="connsiteY139" fmla="*/ 20667 h 1207588"/>
              <a:gd name="connsiteX140" fmla="*/ 98322 w 3828026"/>
              <a:gd name="connsiteY140" fmla="*/ 23945 h 1207588"/>
              <a:gd name="connsiteX141" fmla="*/ 88490 w 3828026"/>
              <a:gd name="connsiteY141" fmla="*/ 46887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3828026" h="1207588">
                <a:moveTo>
                  <a:pt x="88490" y="46887"/>
                </a:moveTo>
                <a:cubicBezTo>
                  <a:pt x="84120" y="51257"/>
                  <a:pt x="77275" y="48095"/>
                  <a:pt x="72103" y="50164"/>
                </a:cubicBezTo>
                <a:cubicBezTo>
                  <a:pt x="54851" y="57064"/>
                  <a:pt x="53236" y="63866"/>
                  <a:pt x="39329" y="76383"/>
                </a:cubicBezTo>
                <a:cubicBezTo>
                  <a:pt x="34129" y="81063"/>
                  <a:pt x="28404" y="85123"/>
                  <a:pt x="22942" y="89493"/>
                </a:cubicBezTo>
                <a:cubicBezTo>
                  <a:pt x="20757" y="94955"/>
                  <a:pt x="19018" y="100618"/>
                  <a:pt x="16387" y="105880"/>
                </a:cubicBezTo>
                <a:cubicBezTo>
                  <a:pt x="14625" y="109403"/>
                  <a:pt x="10050" y="111780"/>
                  <a:pt x="9832" y="115713"/>
                </a:cubicBezTo>
                <a:cubicBezTo>
                  <a:pt x="8921" y="132111"/>
                  <a:pt x="10549" y="148652"/>
                  <a:pt x="13110" y="164874"/>
                </a:cubicBezTo>
                <a:cubicBezTo>
                  <a:pt x="13872" y="169700"/>
                  <a:pt x="17075" y="173840"/>
                  <a:pt x="19664" y="177983"/>
                </a:cubicBezTo>
                <a:cubicBezTo>
                  <a:pt x="22559" y="182615"/>
                  <a:pt x="25634" y="187230"/>
                  <a:pt x="29497" y="191093"/>
                </a:cubicBezTo>
                <a:cubicBezTo>
                  <a:pt x="35320" y="196916"/>
                  <a:pt x="52364" y="207248"/>
                  <a:pt x="58993" y="210758"/>
                </a:cubicBezTo>
                <a:cubicBezTo>
                  <a:pt x="98853" y="231860"/>
                  <a:pt x="106430" y="235821"/>
                  <a:pt x="154039" y="246809"/>
                </a:cubicBezTo>
                <a:cubicBezTo>
                  <a:pt x="168241" y="250087"/>
                  <a:pt x="182206" y="254650"/>
                  <a:pt x="196645" y="256642"/>
                </a:cubicBezTo>
                <a:cubicBezTo>
                  <a:pt x="213994" y="259035"/>
                  <a:pt x="231609" y="258754"/>
                  <a:pt x="249084" y="259919"/>
                </a:cubicBezTo>
                <a:lnTo>
                  <a:pt x="294968" y="263196"/>
                </a:lnTo>
                <a:cubicBezTo>
                  <a:pt x="339759" y="262104"/>
                  <a:pt x="384537" y="259919"/>
                  <a:pt x="429342" y="259919"/>
                </a:cubicBezTo>
                <a:cubicBezTo>
                  <a:pt x="545122" y="259919"/>
                  <a:pt x="638885" y="263190"/>
                  <a:pt x="750529" y="266474"/>
                </a:cubicBezTo>
                <a:lnTo>
                  <a:pt x="960284" y="263196"/>
                </a:lnTo>
                <a:cubicBezTo>
                  <a:pt x="992024" y="262172"/>
                  <a:pt x="1023653" y="258905"/>
                  <a:pt x="1055329" y="256642"/>
                </a:cubicBezTo>
                <a:cubicBezTo>
                  <a:pt x="1069537" y="255627"/>
                  <a:pt x="1083692" y="253516"/>
                  <a:pt x="1097935" y="253364"/>
                </a:cubicBezTo>
                <a:lnTo>
                  <a:pt x="1406013" y="250087"/>
                </a:lnTo>
                <a:cubicBezTo>
                  <a:pt x="1465153" y="243515"/>
                  <a:pt x="1448241" y="243996"/>
                  <a:pt x="1543664" y="250087"/>
                </a:cubicBezTo>
                <a:cubicBezTo>
                  <a:pt x="1559083" y="251071"/>
                  <a:pt x="1574217" y="254726"/>
                  <a:pt x="1589548" y="256642"/>
                </a:cubicBezTo>
                <a:cubicBezTo>
                  <a:pt x="1600442" y="258004"/>
                  <a:pt x="1611397" y="258827"/>
                  <a:pt x="1622322" y="259919"/>
                </a:cubicBezTo>
                <a:cubicBezTo>
                  <a:pt x="1626692" y="256642"/>
                  <a:pt x="1631167" y="246675"/>
                  <a:pt x="1635432" y="250087"/>
                </a:cubicBezTo>
                <a:cubicBezTo>
                  <a:pt x="1641464" y="254913"/>
                  <a:pt x="1637091" y="265475"/>
                  <a:pt x="1638710" y="273029"/>
                </a:cubicBezTo>
                <a:cubicBezTo>
                  <a:pt x="1640376" y="280806"/>
                  <a:pt x="1643079" y="288324"/>
                  <a:pt x="1645264" y="295971"/>
                </a:cubicBezTo>
                <a:cubicBezTo>
                  <a:pt x="1645986" y="301745"/>
                  <a:pt x="1651819" y="347426"/>
                  <a:pt x="1651819" y="351687"/>
                </a:cubicBezTo>
                <a:cubicBezTo>
                  <a:pt x="1651819" y="387755"/>
                  <a:pt x="1651052" y="423861"/>
                  <a:pt x="1648542" y="459842"/>
                </a:cubicBezTo>
                <a:cubicBezTo>
                  <a:pt x="1647767" y="470956"/>
                  <a:pt x="1643819" y="481627"/>
                  <a:pt x="1641987" y="492616"/>
                </a:cubicBezTo>
                <a:cubicBezTo>
                  <a:pt x="1638913" y="511062"/>
                  <a:pt x="1638506" y="529886"/>
                  <a:pt x="1635432" y="548332"/>
                </a:cubicBezTo>
                <a:cubicBezTo>
                  <a:pt x="1633776" y="558267"/>
                  <a:pt x="1631062" y="567997"/>
                  <a:pt x="1628877" y="577829"/>
                </a:cubicBezTo>
                <a:cubicBezTo>
                  <a:pt x="1625872" y="610884"/>
                  <a:pt x="1627330" y="618137"/>
                  <a:pt x="1615768" y="649932"/>
                </a:cubicBezTo>
                <a:cubicBezTo>
                  <a:pt x="1606894" y="674336"/>
                  <a:pt x="1598882" y="699335"/>
                  <a:pt x="1586271" y="722035"/>
                </a:cubicBezTo>
                <a:cubicBezTo>
                  <a:pt x="1581533" y="730563"/>
                  <a:pt x="1565006" y="759307"/>
                  <a:pt x="1560052" y="771196"/>
                </a:cubicBezTo>
                <a:cubicBezTo>
                  <a:pt x="1557394" y="777574"/>
                  <a:pt x="1556587" y="784681"/>
                  <a:pt x="1553497" y="790861"/>
                </a:cubicBezTo>
                <a:cubicBezTo>
                  <a:pt x="1549550" y="798755"/>
                  <a:pt x="1523969" y="838081"/>
                  <a:pt x="1517445" y="843300"/>
                </a:cubicBezTo>
                <a:cubicBezTo>
                  <a:pt x="1511983" y="847670"/>
                  <a:pt x="1506234" y="851704"/>
                  <a:pt x="1501058" y="856409"/>
                </a:cubicBezTo>
                <a:cubicBezTo>
                  <a:pt x="1494199" y="862645"/>
                  <a:pt x="1489497" y="871572"/>
                  <a:pt x="1481393" y="876074"/>
                </a:cubicBezTo>
                <a:cubicBezTo>
                  <a:pt x="1459129" y="888443"/>
                  <a:pt x="1411972" y="894826"/>
                  <a:pt x="1389626" y="899016"/>
                </a:cubicBezTo>
                <a:lnTo>
                  <a:pt x="1209368" y="895738"/>
                </a:lnTo>
                <a:cubicBezTo>
                  <a:pt x="1181988" y="894711"/>
                  <a:pt x="1154782" y="890824"/>
                  <a:pt x="1127432" y="889183"/>
                </a:cubicBezTo>
                <a:cubicBezTo>
                  <a:pt x="1100148" y="887546"/>
                  <a:pt x="1072818" y="886734"/>
                  <a:pt x="1045497" y="885906"/>
                </a:cubicBezTo>
                <a:cubicBezTo>
                  <a:pt x="925596" y="882273"/>
                  <a:pt x="827966" y="881309"/>
                  <a:pt x="704645" y="879351"/>
                </a:cubicBezTo>
                <a:cubicBezTo>
                  <a:pt x="681703" y="878259"/>
                  <a:pt x="658787" y="876074"/>
                  <a:pt x="635819" y="876074"/>
                </a:cubicBezTo>
                <a:cubicBezTo>
                  <a:pt x="367792" y="876074"/>
                  <a:pt x="361033" y="877022"/>
                  <a:pt x="170426" y="882629"/>
                </a:cubicBezTo>
                <a:cubicBezTo>
                  <a:pt x="161675" y="883723"/>
                  <a:pt x="88131" y="892412"/>
                  <a:pt x="75381" y="895738"/>
                </a:cubicBezTo>
                <a:cubicBezTo>
                  <a:pt x="46632" y="903238"/>
                  <a:pt x="37335" y="912362"/>
                  <a:pt x="13110" y="928513"/>
                </a:cubicBezTo>
                <a:cubicBezTo>
                  <a:pt x="8740" y="935068"/>
                  <a:pt x="0" y="940299"/>
                  <a:pt x="0" y="948177"/>
                </a:cubicBezTo>
                <a:cubicBezTo>
                  <a:pt x="0" y="975836"/>
                  <a:pt x="5398" y="1003550"/>
                  <a:pt x="13110" y="1030113"/>
                </a:cubicBezTo>
                <a:cubicBezTo>
                  <a:pt x="15489" y="1038307"/>
                  <a:pt x="23227" y="1043990"/>
                  <a:pt x="29497" y="1049777"/>
                </a:cubicBezTo>
                <a:cubicBezTo>
                  <a:pt x="48964" y="1067746"/>
                  <a:pt x="66690" y="1076541"/>
                  <a:pt x="91768" y="1085829"/>
                </a:cubicBezTo>
                <a:cubicBezTo>
                  <a:pt x="108941" y="1092189"/>
                  <a:pt x="126412" y="1097888"/>
                  <a:pt x="144206" y="1102216"/>
                </a:cubicBezTo>
                <a:cubicBezTo>
                  <a:pt x="166899" y="1107736"/>
                  <a:pt x="190154" y="1110632"/>
                  <a:pt x="213032" y="1115325"/>
                </a:cubicBezTo>
                <a:cubicBezTo>
                  <a:pt x="305580" y="1134309"/>
                  <a:pt x="312318" y="1143121"/>
                  <a:pt x="439174" y="1154654"/>
                </a:cubicBezTo>
                <a:lnTo>
                  <a:pt x="547329" y="1164487"/>
                </a:lnTo>
                <a:lnTo>
                  <a:pt x="675148" y="1174319"/>
                </a:lnTo>
                <a:cubicBezTo>
                  <a:pt x="888180" y="1193195"/>
                  <a:pt x="726282" y="1185728"/>
                  <a:pt x="960284" y="1190706"/>
                </a:cubicBezTo>
                <a:cubicBezTo>
                  <a:pt x="1074548" y="1200431"/>
                  <a:pt x="1147512" y="1209881"/>
                  <a:pt x="1261806" y="1207093"/>
                </a:cubicBezTo>
                <a:cubicBezTo>
                  <a:pt x="1302348" y="1206104"/>
                  <a:pt x="1342743" y="1201538"/>
                  <a:pt x="1383071" y="1197261"/>
                </a:cubicBezTo>
                <a:cubicBezTo>
                  <a:pt x="1389014" y="1196631"/>
                  <a:pt x="1518750" y="1179052"/>
                  <a:pt x="1540387" y="1174319"/>
                </a:cubicBezTo>
                <a:cubicBezTo>
                  <a:pt x="1554903" y="1171144"/>
                  <a:pt x="1568578" y="1164813"/>
                  <a:pt x="1582993" y="1161209"/>
                </a:cubicBezTo>
                <a:cubicBezTo>
                  <a:pt x="1590487" y="1159335"/>
                  <a:pt x="1598300" y="1159107"/>
                  <a:pt x="1605935" y="1157932"/>
                </a:cubicBezTo>
                <a:cubicBezTo>
                  <a:pt x="1612503" y="1156922"/>
                  <a:pt x="1619062" y="1155843"/>
                  <a:pt x="1625600" y="1154654"/>
                </a:cubicBezTo>
                <a:cubicBezTo>
                  <a:pt x="1631081" y="1153658"/>
                  <a:pt x="1636421" y="1151600"/>
                  <a:pt x="1641987" y="1151377"/>
                </a:cubicBezTo>
                <a:cubicBezTo>
                  <a:pt x="1718430" y="1148319"/>
                  <a:pt x="1794945" y="1147399"/>
                  <a:pt x="1871406" y="1144822"/>
                </a:cubicBezTo>
                <a:cubicBezTo>
                  <a:pt x="1892180" y="1144122"/>
                  <a:pt x="1912900" y="1142130"/>
                  <a:pt x="1933677" y="1141545"/>
                </a:cubicBezTo>
                <a:lnTo>
                  <a:pt x="2104103" y="1138267"/>
                </a:lnTo>
                <a:cubicBezTo>
                  <a:pt x="2165282" y="1142637"/>
                  <a:pt x="2226350" y="1149020"/>
                  <a:pt x="2287639" y="1151377"/>
                </a:cubicBezTo>
                <a:cubicBezTo>
                  <a:pt x="2450368" y="1157635"/>
                  <a:pt x="2344429" y="1154254"/>
                  <a:pt x="2605548" y="1157932"/>
                </a:cubicBezTo>
                <a:cubicBezTo>
                  <a:pt x="2764594" y="1149978"/>
                  <a:pt x="2624662" y="1155063"/>
                  <a:pt x="2933290" y="1164487"/>
                </a:cubicBezTo>
                <a:cubicBezTo>
                  <a:pt x="2988991" y="1166188"/>
                  <a:pt x="3044723" y="1166672"/>
                  <a:pt x="3100439" y="1167764"/>
                </a:cubicBezTo>
                <a:lnTo>
                  <a:pt x="3280697" y="1161209"/>
                </a:lnTo>
                <a:cubicBezTo>
                  <a:pt x="3391029" y="1157673"/>
                  <a:pt x="3501604" y="1159180"/>
                  <a:pt x="3611716" y="1151377"/>
                </a:cubicBezTo>
                <a:cubicBezTo>
                  <a:pt x="3640794" y="1149316"/>
                  <a:pt x="3668688" y="1138938"/>
                  <a:pt x="3696929" y="1131713"/>
                </a:cubicBezTo>
                <a:cubicBezTo>
                  <a:pt x="3746323" y="1119077"/>
                  <a:pt x="3751020" y="1115950"/>
                  <a:pt x="3795252" y="1098938"/>
                </a:cubicBezTo>
                <a:cubicBezTo>
                  <a:pt x="3798092" y="1094678"/>
                  <a:pt x="3828026" y="1052419"/>
                  <a:pt x="3828026" y="1043222"/>
                </a:cubicBezTo>
                <a:cubicBezTo>
                  <a:pt x="3828026" y="1027315"/>
                  <a:pt x="3822030" y="1011565"/>
                  <a:pt x="3814916" y="997338"/>
                </a:cubicBezTo>
                <a:cubicBezTo>
                  <a:pt x="3810770" y="989047"/>
                  <a:pt x="3802727" y="983156"/>
                  <a:pt x="3795252" y="977674"/>
                </a:cubicBezTo>
                <a:cubicBezTo>
                  <a:pt x="3770966" y="959865"/>
                  <a:pt x="3741941" y="952477"/>
                  <a:pt x="3713316" y="944900"/>
                </a:cubicBezTo>
                <a:cubicBezTo>
                  <a:pt x="3693842" y="939745"/>
                  <a:pt x="3674104" y="935594"/>
                  <a:pt x="3654322" y="931790"/>
                </a:cubicBezTo>
                <a:cubicBezTo>
                  <a:pt x="3617283" y="924667"/>
                  <a:pt x="3580485" y="915173"/>
                  <a:pt x="3542890" y="912125"/>
                </a:cubicBezTo>
                <a:cubicBezTo>
                  <a:pt x="3280065" y="890815"/>
                  <a:pt x="3462179" y="902605"/>
                  <a:pt x="2995561" y="899016"/>
                </a:cubicBezTo>
                <a:lnTo>
                  <a:pt x="2818581" y="889183"/>
                </a:lnTo>
                <a:cubicBezTo>
                  <a:pt x="2778184" y="887407"/>
                  <a:pt x="2737728" y="887312"/>
                  <a:pt x="2697316" y="885906"/>
                </a:cubicBezTo>
                <a:cubicBezTo>
                  <a:pt x="2453552" y="877428"/>
                  <a:pt x="2521846" y="881801"/>
                  <a:pt x="2395793" y="872796"/>
                </a:cubicBezTo>
                <a:cubicBezTo>
                  <a:pt x="2335776" y="863564"/>
                  <a:pt x="2349072" y="864552"/>
                  <a:pt x="2271252" y="859687"/>
                </a:cubicBezTo>
                <a:cubicBezTo>
                  <a:pt x="2249189" y="858308"/>
                  <a:pt x="2216494" y="857350"/>
                  <a:pt x="2192593" y="853132"/>
                </a:cubicBezTo>
                <a:cubicBezTo>
                  <a:pt x="2182674" y="851382"/>
                  <a:pt x="2172996" y="848433"/>
                  <a:pt x="2163097" y="846577"/>
                </a:cubicBezTo>
                <a:cubicBezTo>
                  <a:pt x="2155504" y="845153"/>
                  <a:pt x="2147755" y="844682"/>
                  <a:pt x="2140155" y="843300"/>
                </a:cubicBezTo>
                <a:cubicBezTo>
                  <a:pt x="2123713" y="840310"/>
                  <a:pt x="2090993" y="833467"/>
                  <a:pt x="2090993" y="833467"/>
                </a:cubicBezTo>
                <a:cubicBezTo>
                  <a:pt x="2085579" y="830760"/>
                  <a:pt x="2051096" y="813973"/>
                  <a:pt x="2048387" y="810525"/>
                </a:cubicBezTo>
                <a:cubicBezTo>
                  <a:pt x="2043104" y="803802"/>
                  <a:pt x="2023777" y="743250"/>
                  <a:pt x="2022168" y="738422"/>
                </a:cubicBezTo>
                <a:cubicBezTo>
                  <a:pt x="2018440" y="712324"/>
                  <a:pt x="2012335" y="676701"/>
                  <a:pt x="2012335" y="649932"/>
                </a:cubicBezTo>
                <a:cubicBezTo>
                  <a:pt x="2012335" y="610588"/>
                  <a:pt x="2014785" y="571280"/>
                  <a:pt x="2015613" y="531945"/>
                </a:cubicBezTo>
                <a:cubicBezTo>
                  <a:pt x="2016970" y="467494"/>
                  <a:pt x="2016844" y="403010"/>
                  <a:pt x="2018890" y="338577"/>
                </a:cubicBezTo>
                <a:cubicBezTo>
                  <a:pt x="2019033" y="334075"/>
                  <a:pt x="2021191" y="329864"/>
                  <a:pt x="2022168" y="325467"/>
                </a:cubicBezTo>
                <a:cubicBezTo>
                  <a:pt x="2026893" y="304204"/>
                  <a:pt x="2021877" y="314432"/>
                  <a:pt x="2032000" y="299248"/>
                </a:cubicBezTo>
                <a:cubicBezTo>
                  <a:pt x="2038259" y="280470"/>
                  <a:pt x="2030530" y="297440"/>
                  <a:pt x="2048387" y="279583"/>
                </a:cubicBezTo>
                <a:cubicBezTo>
                  <a:pt x="2069379" y="258591"/>
                  <a:pt x="2052034" y="266350"/>
                  <a:pt x="2071329" y="259919"/>
                </a:cubicBezTo>
                <a:cubicBezTo>
                  <a:pt x="2074606" y="257734"/>
                  <a:pt x="2077541" y="254916"/>
                  <a:pt x="2081161" y="253364"/>
                </a:cubicBezTo>
                <a:cubicBezTo>
                  <a:pt x="2088884" y="250054"/>
                  <a:pt x="2111903" y="247568"/>
                  <a:pt x="2117213" y="246809"/>
                </a:cubicBezTo>
                <a:lnTo>
                  <a:pt x="2330245" y="250087"/>
                </a:lnTo>
                <a:cubicBezTo>
                  <a:pt x="2360854" y="250087"/>
                  <a:pt x="2391428" y="248016"/>
                  <a:pt x="2422013" y="246809"/>
                </a:cubicBezTo>
                <a:cubicBezTo>
                  <a:pt x="2474456" y="244739"/>
                  <a:pt x="2526857" y="241370"/>
                  <a:pt x="2579329" y="240254"/>
                </a:cubicBezTo>
                <a:lnTo>
                  <a:pt x="2864464" y="233700"/>
                </a:lnTo>
                <a:cubicBezTo>
                  <a:pt x="2903436" y="225040"/>
                  <a:pt x="2888322" y="227004"/>
                  <a:pt x="2933290" y="223867"/>
                </a:cubicBezTo>
                <a:lnTo>
                  <a:pt x="3034890" y="217313"/>
                </a:lnTo>
                <a:lnTo>
                  <a:pt x="3185652" y="220590"/>
                </a:lnTo>
                <a:cubicBezTo>
                  <a:pt x="3217384" y="221859"/>
                  <a:pt x="3248941" y="226926"/>
                  <a:pt x="3280697" y="227145"/>
                </a:cubicBezTo>
                <a:lnTo>
                  <a:pt x="3660877" y="223867"/>
                </a:lnTo>
                <a:cubicBezTo>
                  <a:pt x="3668524" y="220590"/>
                  <a:pt x="3676515" y="218019"/>
                  <a:pt x="3683819" y="214035"/>
                </a:cubicBezTo>
                <a:cubicBezTo>
                  <a:pt x="3688614" y="211419"/>
                  <a:pt x="3693300" y="208286"/>
                  <a:pt x="3696929" y="204203"/>
                </a:cubicBezTo>
                <a:cubicBezTo>
                  <a:pt x="3706743" y="193162"/>
                  <a:pt x="3713363" y="177890"/>
                  <a:pt x="3719871" y="164874"/>
                </a:cubicBezTo>
                <a:cubicBezTo>
                  <a:pt x="3720963" y="159412"/>
                  <a:pt x="3724028" y="153988"/>
                  <a:pt x="3723148" y="148487"/>
                </a:cubicBezTo>
                <a:cubicBezTo>
                  <a:pt x="3719590" y="126248"/>
                  <a:pt x="3718070" y="102415"/>
                  <a:pt x="3706761" y="82938"/>
                </a:cubicBezTo>
                <a:cubicBezTo>
                  <a:pt x="3697419" y="66850"/>
                  <a:pt x="3681091" y="54585"/>
                  <a:pt x="3664155" y="46887"/>
                </a:cubicBezTo>
                <a:cubicBezTo>
                  <a:pt x="3652138" y="41425"/>
                  <a:pt x="3640523" y="34971"/>
                  <a:pt x="3628103" y="30500"/>
                </a:cubicBezTo>
                <a:cubicBezTo>
                  <a:pt x="3593227" y="17945"/>
                  <a:pt x="3570024" y="14195"/>
                  <a:pt x="3533058" y="10835"/>
                </a:cubicBezTo>
                <a:cubicBezTo>
                  <a:pt x="3513444" y="9052"/>
                  <a:pt x="3493729" y="8650"/>
                  <a:pt x="3474064" y="7558"/>
                </a:cubicBezTo>
                <a:lnTo>
                  <a:pt x="3310193" y="14113"/>
                </a:lnTo>
                <a:cubicBezTo>
                  <a:pt x="3290442" y="15275"/>
                  <a:pt x="3270823" y="18135"/>
                  <a:pt x="3251200" y="20667"/>
                </a:cubicBezTo>
                <a:cubicBezTo>
                  <a:pt x="3203085" y="26875"/>
                  <a:pt x="3155339" y="36303"/>
                  <a:pt x="3106993" y="40332"/>
                </a:cubicBezTo>
                <a:cubicBezTo>
                  <a:pt x="3002184" y="49066"/>
                  <a:pt x="3054622" y="45792"/>
                  <a:pt x="2949677" y="50164"/>
                </a:cubicBezTo>
                <a:cubicBezTo>
                  <a:pt x="2919088" y="53441"/>
                  <a:pt x="2888601" y="57879"/>
                  <a:pt x="2857910" y="59996"/>
                </a:cubicBezTo>
                <a:cubicBezTo>
                  <a:pt x="2825195" y="62252"/>
                  <a:pt x="2792376" y="62770"/>
                  <a:pt x="2759587" y="63274"/>
                </a:cubicBezTo>
                <a:lnTo>
                  <a:pt x="2431845" y="66551"/>
                </a:lnTo>
                <a:cubicBezTo>
                  <a:pt x="2385961" y="65459"/>
                  <a:pt x="2340040" y="65423"/>
                  <a:pt x="2294193" y="63274"/>
                </a:cubicBezTo>
                <a:cubicBezTo>
                  <a:pt x="2231753" y="60347"/>
                  <a:pt x="2224140" y="55416"/>
                  <a:pt x="2166374" y="50164"/>
                </a:cubicBezTo>
                <a:cubicBezTo>
                  <a:pt x="2136918" y="47486"/>
                  <a:pt x="2107233" y="47278"/>
                  <a:pt x="2077884" y="43609"/>
                </a:cubicBezTo>
                <a:cubicBezTo>
                  <a:pt x="1949373" y="27545"/>
                  <a:pt x="2101380" y="45447"/>
                  <a:pt x="1973006" y="33777"/>
                </a:cubicBezTo>
                <a:cubicBezTo>
                  <a:pt x="1954383" y="32084"/>
                  <a:pt x="1935913" y="28915"/>
                  <a:pt x="1917290" y="27222"/>
                </a:cubicBezTo>
                <a:cubicBezTo>
                  <a:pt x="1899848" y="25636"/>
                  <a:pt x="1882327" y="25110"/>
                  <a:pt x="1864852" y="23945"/>
                </a:cubicBezTo>
                <a:lnTo>
                  <a:pt x="1818968" y="20667"/>
                </a:lnTo>
                <a:cubicBezTo>
                  <a:pt x="1698679" y="14165"/>
                  <a:pt x="1511724" y="12100"/>
                  <a:pt x="1425677" y="10835"/>
                </a:cubicBezTo>
                <a:lnTo>
                  <a:pt x="1074993" y="7558"/>
                </a:lnTo>
                <a:cubicBezTo>
                  <a:pt x="846403" y="-4799"/>
                  <a:pt x="1000934" y="945"/>
                  <a:pt x="639097" y="4280"/>
                </a:cubicBezTo>
                <a:lnTo>
                  <a:pt x="242529" y="7558"/>
                </a:lnTo>
                <a:cubicBezTo>
                  <a:pt x="211852" y="10625"/>
                  <a:pt x="213740" y="9970"/>
                  <a:pt x="186813" y="14113"/>
                </a:cubicBezTo>
                <a:cubicBezTo>
                  <a:pt x="180245" y="15123"/>
                  <a:pt x="173760" y="16729"/>
                  <a:pt x="167148" y="17390"/>
                </a:cubicBezTo>
                <a:cubicBezTo>
                  <a:pt x="151890" y="18916"/>
                  <a:pt x="136559" y="19575"/>
                  <a:pt x="121264" y="20667"/>
                </a:cubicBezTo>
                <a:cubicBezTo>
                  <a:pt x="113617" y="21760"/>
                  <a:pt x="105897" y="22430"/>
                  <a:pt x="98322" y="23945"/>
                </a:cubicBezTo>
                <a:cubicBezTo>
                  <a:pt x="94935" y="24623"/>
                  <a:pt x="92860" y="42517"/>
                  <a:pt x="88490" y="46887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D2FEED8-FAB6-FFB0-80D1-34BDBCDCB182}"/>
              </a:ext>
            </a:extLst>
          </p:cNvPr>
          <p:cNvSpPr/>
          <p:nvPr/>
        </p:nvSpPr>
        <p:spPr>
          <a:xfrm>
            <a:off x="1678821" y="2018890"/>
            <a:ext cx="2572007" cy="2012336"/>
          </a:xfrm>
          <a:custGeom>
            <a:avLst/>
            <a:gdLst>
              <a:gd name="connsiteX0" fmla="*/ 19702 w 2572007"/>
              <a:gd name="connsiteY0" fmla="*/ 229420 h 2012336"/>
              <a:gd name="connsiteX1" fmla="*/ 22979 w 2572007"/>
              <a:gd name="connsiteY1" fmla="*/ 321187 h 2012336"/>
              <a:gd name="connsiteX2" fmla="*/ 26256 w 2572007"/>
              <a:gd name="connsiteY2" fmla="*/ 344129 h 2012336"/>
              <a:gd name="connsiteX3" fmla="*/ 32811 w 2572007"/>
              <a:gd name="connsiteY3" fmla="*/ 380181 h 2012336"/>
              <a:gd name="connsiteX4" fmla="*/ 36089 w 2572007"/>
              <a:gd name="connsiteY4" fmla="*/ 422787 h 2012336"/>
              <a:gd name="connsiteX5" fmla="*/ 42644 w 2572007"/>
              <a:gd name="connsiteY5" fmla="*/ 481781 h 2012336"/>
              <a:gd name="connsiteX6" fmla="*/ 45921 w 2572007"/>
              <a:gd name="connsiteY6" fmla="*/ 570271 h 2012336"/>
              <a:gd name="connsiteX7" fmla="*/ 42644 w 2572007"/>
              <a:gd name="connsiteY7" fmla="*/ 750529 h 2012336"/>
              <a:gd name="connsiteX8" fmla="*/ 39366 w 2572007"/>
              <a:gd name="connsiteY8" fmla="*/ 789858 h 2012336"/>
              <a:gd name="connsiteX9" fmla="*/ 32811 w 2572007"/>
              <a:gd name="connsiteY9" fmla="*/ 822633 h 2012336"/>
              <a:gd name="connsiteX10" fmla="*/ 19702 w 2572007"/>
              <a:gd name="connsiteY10" fmla="*/ 907845 h 2012336"/>
              <a:gd name="connsiteX11" fmla="*/ 6592 w 2572007"/>
              <a:gd name="connsiteY11" fmla="*/ 1009445 h 2012336"/>
              <a:gd name="connsiteX12" fmla="*/ 3314 w 2572007"/>
              <a:gd name="connsiteY12" fmla="*/ 1065162 h 2012336"/>
              <a:gd name="connsiteX13" fmla="*/ 37 w 2572007"/>
              <a:gd name="connsiteY13" fmla="*/ 1114323 h 2012336"/>
              <a:gd name="connsiteX14" fmla="*/ 9869 w 2572007"/>
              <a:gd name="connsiteY14" fmla="*/ 1245420 h 2012336"/>
              <a:gd name="connsiteX15" fmla="*/ 13147 w 2572007"/>
              <a:gd name="connsiteY15" fmla="*/ 1664929 h 2012336"/>
              <a:gd name="connsiteX16" fmla="*/ 22979 w 2572007"/>
              <a:gd name="connsiteY16" fmla="*/ 1717368 h 2012336"/>
              <a:gd name="connsiteX17" fmla="*/ 36089 w 2572007"/>
              <a:gd name="connsiteY17" fmla="*/ 1776362 h 2012336"/>
              <a:gd name="connsiteX18" fmla="*/ 75418 w 2572007"/>
              <a:gd name="connsiteY18" fmla="*/ 1881239 h 2012336"/>
              <a:gd name="connsiteX19" fmla="*/ 104914 w 2572007"/>
              <a:gd name="connsiteY19" fmla="*/ 1927123 h 2012336"/>
              <a:gd name="connsiteX20" fmla="*/ 111469 w 2572007"/>
              <a:gd name="connsiteY20" fmla="*/ 1940233 h 2012336"/>
              <a:gd name="connsiteX21" fmla="*/ 134411 w 2572007"/>
              <a:gd name="connsiteY21" fmla="*/ 1959897 h 2012336"/>
              <a:gd name="connsiteX22" fmla="*/ 154076 w 2572007"/>
              <a:gd name="connsiteY22" fmla="*/ 1966452 h 2012336"/>
              <a:gd name="connsiteX23" fmla="*/ 255676 w 2572007"/>
              <a:gd name="connsiteY23" fmla="*/ 1963175 h 2012336"/>
              <a:gd name="connsiteX24" fmla="*/ 327779 w 2572007"/>
              <a:gd name="connsiteY24" fmla="*/ 1943510 h 2012336"/>
              <a:gd name="connsiteX25" fmla="*/ 350721 w 2572007"/>
              <a:gd name="connsiteY25" fmla="*/ 1927123 h 2012336"/>
              <a:gd name="connsiteX26" fmla="*/ 376940 w 2572007"/>
              <a:gd name="connsiteY26" fmla="*/ 1914013 h 2012336"/>
              <a:gd name="connsiteX27" fmla="*/ 396605 w 2572007"/>
              <a:gd name="connsiteY27" fmla="*/ 1891071 h 2012336"/>
              <a:gd name="connsiteX28" fmla="*/ 409714 w 2572007"/>
              <a:gd name="connsiteY28" fmla="*/ 1871407 h 2012336"/>
              <a:gd name="connsiteX29" fmla="*/ 432656 w 2572007"/>
              <a:gd name="connsiteY29" fmla="*/ 1822245 h 2012336"/>
              <a:gd name="connsiteX30" fmla="*/ 455598 w 2572007"/>
              <a:gd name="connsiteY30" fmla="*/ 1733755 h 2012336"/>
              <a:gd name="connsiteX31" fmla="*/ 468708 w 2572007"/>
              <a:gd name="connsiteY31" fmla="*/ 1681316 h 2012336"/>
              <a:gd name="connsiteX32" fmla="*/ 475263 w 2572007"/>
              <a:gd name="connsiteY32" fmla="*/ 1625600 h 2012336"/>
              <a:gd name="connsiteX33" fmla="*/ 485095 w 2572007"/>
              <a:gd name="connsiteY33" fmla="*/ 1563329 h 2012336"/>
              <a:gd name="connsiteX34" fmla="*/ 501482 w 2572007"/>
              <a:gd name="connsiteY34" fmla="*/ 1432233 h 2012336"/>
              <a:gd name="connsiteX35" fmla="*/ 494927 w 2572007"/>
              <a:gd name="connsiteY35" fmla="*/ 1265084 h 2012336"/>
              <a:gd name="connsiteX36" fmla="*/ 481818 w 2572007"/>
              <a:gd name="connsiteY36" fmla="*/ 1209368 h 2012336"/>
              <a:gd name="connsiteX37" fmla="*/ 465431 w 2572007"/>
              <a:gd name="connsiteY37" fmla="*/ 1117600 h 2012336"/>
              <a:gd name="connsiteX38" fmla="*/ 455598 w 2572007"/>
              <a:gd name="connsiteY38" fmla="*/ 1071716 h 2012336"/>
              <a:gd name="connsiteX39" fmla="*/ 449044 w 2572007"/>
              <a:gd name="connsiteY39" fmla="*/ 1029110 h 2012336"/>
              <a:gd name="connsiteX40" fmla="*/ 442489 w 2572007"/>
              <a:gd name="connsiteY40" fmla="*/ 943897 h 2012336"/>
              <a:gd name="connsiteX41" fmla="*/ 435934 w 2572007"/>
              <a:gd name="connsiteY41" fmla="*/ 904568 h 2012336"/>
              <a:gd name="connsiteX42" fmla="*/ 432656 w 2572007"/>
              <a:gd name="connsiteY42" fmla="*/ 858684 h 2012336"/>
              <a:gd name="connsiteX43" fmla="*/ 422824 w 2572007"/>
              <a:gd name="connsiteY43" fmla="*/ 776749 h 2012336"/>
              <a:gd name="connsiteX44" fmla="*/ 455598 w 2572007"/>
              <a:gd name="connsiteY44" fmla="*/ 285136 h 2012336"/>
              <a:gd name="connsiteX45" fmla="*/ 475263 w 2572007"/>
              <a:gd name="connsiteY45" fmla="*/ 255639 h 2012336"/>
              <a:gd name="connsiteX46" fmla="*/ 494927 w 2572007"/>
              <a:gd name="connsiteY46" fmla="*/ 235975 h 2012336"/>
              <a:gd name="connsiteX47" fmla="*/ 517869 w 2572007"/>
              <a:gd name="connsiteY47" fmla="*/ 209755 h 2012336"/>
              <a:gd name="connsiteX48" fmla="*/ 583418 w 2572007"/>
              <a:gd name="connsiteY48" fmla="*/ 170426 h 2012336"/>
              <a:gd name="connsiteX49" fmla="*/ 645689 w 2572007"/>
              <a:gd name="connsiteY49" fmla="*/ 150762 h 2012336"/>
              <a:gd name="connsiteX50" fmla="*/ 894773 w 2572007"/>
              <a:gd name="connsiteY50" fmla="*/ 147484 h 2012336"/>
              <a:gd name="connsiteX51" fmla="*/ 989818 w 2572007"/>
              <a:gd name="connsiteY51" fmla="*/ 140929 h 2012336"/>
              <a:gd name="connsiteX52" fmla="*/ 1035702 w 2572007"/>
              <a:gd name="connsiteY52" fmla="*/ 137652 h 2012336"/>
              <a:gd name="connsiteX53" fmla="*/ 1527314 w 2572007"/>
              <a:gd name="connsiteY53" fmla="*/ 144207 h 2012336"/>
              <a:gd name="connsiteX54" fmla="*/ 1710850 w 2572007"/>
              <a:gd name="connsiteY54" fmla="*/ 150762 h 2012336"/>
              <a:gd name="connsiteX55" fmla="*/ 1812450 w 2572007"/>
              <a:gd name="connsiteY55" fmla="*/ 144207 h 2012336"/>
              <a:gd name="connsiteX56" fmla="*/ 1848502 w 2572007"/>
              <a:gd name="connsiteY56" fmla="*/ 154039 h 2012336"/>
              <a:gd name="connsiteX57" fmla="*/ 1858334 w 2572007"/>
              <a:gd name="connsiteY57" fmla="*/ 157316 h 2012336"/>
              <a:gd name="connsiteX58" fmla="*/ 1950102 w 2572007"/>
              <a:gd name="connsiteY58" fmla="*/ 163871 h 2012336"/>
              <a:gd name="connsiteX59" fmla="*/ 1969766 w 2572007"/>
              <a:gd name="connsiteY59" fmla="*/ 167149 h 2012336"/>
              <a:gd name="connsiteX60" fmla="*/ 2028760 w 2572007"/>
              <a:gd name="connsiteY60" fmla="*/ 173704 h 2012336"/>
              <a:gd name="connsiteX61" fmla="*/ 2035314 w 2572007"/>
              <a:gd name="connsiteY61" fmla="*/ 183536 h 2012336"/>
              <a:gd name="connsiteX62" fmla="*/ 2045147 w 2572007"/>
              <a:gd name="connsiteY62" fmla="*/ 193368 h 2012336"/>
              <a:gd name="connsiteX63" fmla="*/ 2058256 w 2572007"/>
              <a:gd name="connsiteY63" fmla="*/ 229420 h 2012336"/>
              <a:gd name="connsiteX64" fmla="*/ 2054979 w 2572007"/>
              <a:gd name="connsiteY64" fmla="*/ 291691 h 2012336"/>
              <a:gd name="connsiteX65" fmla="*/ 2045147 w 2572007"/>
              <a:gd name="connsiteY65" fmla="*/ 314633 h 2012336"/>
              <a:gd name="connsiteX66" fmla="*/ 2038592 w 2572007"/>
              <a:gd name="connsiteY66" fmla="*/ 340852 h 2012336"/>
              <a:gd name="connsiteX67" fmla="*/ 2035314 w 2572007"/>
              <a:gd name="connsiteY67" fmla="*/ 370349 h 2012336"/>
              <a:gd name="connsiteX68" fmla="*/ 2032037 w 2572007"/>
              <a:gd name="connsiteY68" fmla="*/ 393291 h 2012336"/>
              <a:gd name="connsiteX69" fmla="*/ 2028760 w 2572007"/>
              <a:gd name="connsiteY69" fmla="*/ 419510 h 2012336"/>
              <a:gd name="connsiteX70" fmla="*/ 2035314 w 2572007"/>
              <a:gd name="connsiteY70" fmla="*/ 603045 h 2012336"/>
              <a:gd name="connsiteX71" fmla="*/ 2038592 w 2572007"/>
              <a:gd name="connsiteY71" fmla="*/ 635820 h 2012336"/>
              <a:gd name="connsiteX72" fmla="*/ 2051702 w 2572007"/>
              <a:gd name="connsiteY72" fmla="*/ 704645 h 2012336"/>
              <a:gd name="connsiteX73" fmla="*/ 2061534 w 2572007"/>
              <a:gd name="connsiteY73" fmla="*/ 734142 h 2012336"/>
              <a:gd name="connsiteX74" fmla="*/ 2074644 w 2572007"/>
              <a:gd name="connsiteY74" fmla="*/ 802968 h 2012336"/>
              <a:gd name="connsiteX75" fmla="*/ 2081198 w 2572007"/>
              <a:gd name="connsiteY75" fmla="*/ 835742 h 2012336"/>
              <a:gd name="connsiteX76" fmla="*/ 2087753 w 2572007"/>
              <a:gd name="connsiteY76" fmla="*/ 871794 h 2012336"/>
              <a:gd name="connsiteX77" fmla="*/ 2104140 w 2572007"/>
              <a:gd name="connsiteY77" fmla="*/ 947175 h 2012336"/>
              <a:gd name="connsiteX78" fmla="*/ 2113973 w 2572007"/>
              <a:gd name="connsiteY78" fmla="*/ 999613 h 2012336"/>
              <a:gd name="connsiteX79" fmla="*/ 2110695 w 2572007"/>
              <a:gd name="connsiteY79" fmla="*/ 1107768 h 2012336"/>
              <a:gd name="connsiteX80" fmla="*/ 2104140 w 2572007"/>
              <a:gd name="connsiteY80" fmla="*/ 1133987 h 2012336"/>
              <a:gd name="connsiteX81" fmla="*/ 2094308 w 2572007"/>
              <a:gd name="connsiteY81" fmla="*/ 1183149 h 2012336"/>
              <a:gd name="connsiteX82" fmla="*/ 2091031 w 2572007"/>
              <a:gd name="connsiteY82" fmla="*/ 1209368 h 2012336"/>
              <a:gd name="connsiteX83" fmla="*/ 2074644 w 2572007"/>
              <a:gd name="connsiteY83" fmla="*/ 1261807 h 2012336"/>
              <a:gd name="connsiteX84" fmla="*/ 2068089 w 2572007"/>
              <a:gd name="connsiteY84" fmla="*/ 1294581 h 2012336"/>
              <a:gd name="connsiteX85" fmla="*/ 2058256 w 2572007"/>
              <a:gd name="connsiteY85" fmla="*/ 1399458 h 2012336"/>
              <a:gd name="connsiteX86" fmla="*/ 2054979 w 2572007"/>
              <a:gd name="connsiteY86" fmla="*/ 1432233 h 2012336"/>
              <a:gd name="connsiteX87" fmla="*/ 2051702 w 2572007"/>
              <a:gd name="connsiteY87" fmla="*/ 1465007 h 2012336"/>
              <a:gd name="connsiteX88" fmla="*/ 2041869 w 2572007"/>
              <a:gd name="connsiteY88" fmla="*/ 1615768 h 2012336"/>
              <a:gd name="connsiteX89" fmla="*/ 2035314 w 2572007"/>
              <a:gd name="connsiteY89" fmla="*/ 1694426 h 2012336"/>
              <a:gd name="connsiteX90" fmla="*/ 2032037 w 2572007"/>
              <a:gd name="connsiteY90" fmla="*/ 1737033 h 2012336"/>
              <a:gd name="connsiteX91" fmla="*/ 2038592 w 2572007"/>
              <a:gd name="connsiteY91" fmla="*/ 1841910 h 2012336"/>
              <a:gd name="connsiteX92" fmla="*/ 2041869 w 2572007"/>
              <a:gd name="connsiteY92" fmla="*/ 1864852 h 2012336"/>
              <a:gd name="connsiteX93" fmla="*/ 2058256 w 2572007"/>
              <a:gd name="connsiteY93" fmla="*/ 1894349 h 2012336"/>
              <a:gd name="connsiteX94" fmla="*/ 2064811 w 2572007"/>
              <a:gd name="connsiteY94" fmla="*/ 1907458 h 2012336"/>
              <a:gd name="connsiteX95" fmla="*/ 2071366 w 2572007"/>
              <a:gd name="connsiteY95" fmla="*/ 1923845 h 2012336"/>
              <a:gd name="connsiteX96" fmla="*/ 2107418 w 2572007"/>
              <a:gd name="connsiteY96" fmla="*/ 1969729 h 2012336"/>
              <a:gd name="connsiteX97" fmla="*/ 2136914 w 2572007"/>
              <a:gd name="connsiteY97" fmla="*/ 1989394 h 2012336"/>
              <a:gd name="connsiteX98" fmla="*/ 2166411 w 2572007"/>
              <a:gd name="connsiteY98" fmla="*/ 2005781 h 2012336"/>
              <a:gd name="connsiteX99" fmla="*/ 2202463 w 2572007"/>
              <a:gd name="connsiteY99" fmla="*/ 2012336 h 2012336"/>
              <a:gd name="connsiteX100" fmla="*/ 2317173 w 2572007"/>
              <a:gd name="connsiteY100" fmla="*/ 1995949 h 2012336"/>
              <a:gd name="connsiteX101" fmla="*/ 2363056 w 2572007"/>
              <a:gd name="connsiteY101" fmla="*/ 1976284 h 2012336"/>
              <a:gd name="connsiteX102" fmla="*/ 2438437 w 2572007"/>
              <a:gd name="connsiteY102" fmla="*/ 1927123 h 2012336"/>
              <a:gd name="connsiteX103" fmla="*/ 2490876 w 2572007"/>
              <a:gd name="connsiteY103" fmla="*/ 1848465 h 2012336"/>
              <a:gd name="connsiteX104" fmla="*/ 2517095 w 2572007"/>
              <a:gd name="connsiteY104" fmla="*/ 1779639 h 2012336"/>
              <a:gd name="connsiteX105" fmla="*/ 2562979 w 2572007"/>
              <a:gd name="connsiteY105" fmla="*/ 1560052 h 2012336"/>
              <a:gd name="connsiteX106" fmla="*/ 2566256 w 2572007"/>
              <a:gd name="connsiteY106" fmla="*/ 1078271 h 2012336"/>
              <a:gd name="connsiteX107" fmla="*/ 2553147 w 2572007"/>
              <a:gd name="connsiteY107" fmla="*/ 911123 h 2012336"/>
              <a:gd name="connsiteX108" fmla="*/ 2549869 w 2572007"/>
              <a:gd name="connsiteY108" fmla="*/ 839020 h 2012336"/>
              <a:gd name="connsiteX109" fmla="*/ 2536760 w 2572007"/>
              <a:gd name="connsiteY109" fmla="*/ 694813 h 2012336"/>
              <a:gd name="connsiteX110" fmla="*/ 2533482 w 2572007"/>
              <a:gd name="connsiteY110" fmla="*/ 514555 h 2012336"/>
              <a:gd name="connsiteX111" fmla="*/ 2523650 w 2572007"/>
              <a:gd name="connsiteY111" fmla="*/ 419510 h 2012336"/>
              <a:gd name="connsiteX112" fmla="*/ 2477766 w 2572007"/>
              <a:gd name="connsiteY112" fmla="*/ 285136 h 2012336"/>
              <a:gd name="connsiteX113" fmla="*/ 2444992 w 2572007"/>
              <a:gd name="connsiteY113" fmla="*/ 203200 h 2012336"/>
              <a:gd name="connsiteX114" fmla="*/ 2399108 w 2572007"/>
              <a:gd name="connsiteY114" fmla="*/ 134375 h 2012336"/>
              <a:gd name="connsiteX115" fmla="*/ 2353224 w 2572007"/>
              <a:gd name="connsiteY115" fmla="*/ 101600 h 2012336"/>
              <a:gd name="connsiteX116" fmla="*/ 2323727 w 2572007"/>
              <a:gd name="connsiteY116" fmla="*/ 88491 h 2012336"/>
              <a:gd name="connsiteX117" fmla="*/ 2218850 w 2572007"/>
              <a:gd name="connsiteY117" fmla="*/ 75381 h 2012336"/>
              <a:gd name="connsiteX118" fmla="*/ 2100863 w 2572007"/>
              <a:gd name="connsiteY118" fmla="*/ 55716 h 2012336"/>
              <a:gd name="connsiteX119" fmla="*/ 2009095 w 2572007"/>
              <a:gd name="connsiteY119" fmla="*/ 49162 h 2012336"/>
              <a:gd name="connsiteX120" fmla="*/ 1868166 w 2572007"/>
              <a:gd name="connsiteY120" fmla="*/ 36052 h 2012336"/>
              <a:gd name="connsiteX121" fmla="*/ 1796063 w 2572007"/>
              <a:gd name="connsiteY121" fmla="*/ 29497 h 2012336"/>
              <a:gd name="connsiteX122" fmla="*/ 1730514 w 2572007"/>
              <a:gd name="connsiteY122" fmla="*/ 26220 h 2012336"/>
              <a:gd name="connsiteX123" fmla="*/ 1658411 w 2572007"/>
              <a:gd name="connsiteY123" fmla="*/ 19665 h 2012336"/>
              <a:gd name="connsiteX124" fmla="*/ 1487985 w 2572007"/>
              <a:gd name="connsiteY124" fmla="*/ 9833 h 2012336"/>
              <a:gd name="connsiteX125" fmla="*/ 1428992 w 2572007"/>
              <a:gd name="connsiteY125" fmla="*/ 6555 h 2012336"/>
              <a:gd name="connsiteX126" fmla="*/ 1369998 w 2572007"/>
              <a:gd name="connsiteY126" fmla="*/ 0 h 2012336"/>
              <a:gd name="connsiteX127" fmla="*/ 989818 w 2572007"/>
              <a:gd name="connsiteY127" fmla="*/ 6555 h 2012336"/>
              <a:gd name="connsiteX128" fmla="*/ 904605 w 2572007"/>
              <a:gd name="connsiteY128" fmla="*/ 13110 h 2012336"/>
              <a:gd name="connsiteX129" fmla="*/ 770231 w 2572007"/>
              <a:gd name="connsiteY129" fmla="*/ 26220 h 2012336"/>
              <a:gd name="connsiteX130" fmla="*/ 707960 w 2572007"/>
              <a:gd name="connsiteY130" fmla="*/ 36052 h 2012336"/>
              <a:gd name="connsiteX131" fmla="*/ 553921 w 2572007"/>
              <a:gd name="connsiteY131" fmla="*/ 45884 h 2012336"/>
              <a:gd name="connsiteX132" fmla="*/ 501482 w 2572007"/>
              <a:gd name="connsiteY132" fmla="*/ 52439 h 2012336"/>
              <a:gd name="connsiteX133" fmla="*/ 439211 w 2572007"/>
              <a:gd name="connsiteY133" fmla="*/ 58994 h 2012336"/>
              <a:gd name="connsiteX134" fmla="*/ 275340 w 2572007"/>
              <a:gd name="connsiteY134" fmla="*/ 78658 h 2012336"/>
              <a:gd name="connsiteX135" fmla="*/ 203237 w 2572007"/>
              <a:gd name="connsiteY135" fmla="*/ 91768 h 2012336"/>
              <a:gd name="connsiteX136" fmla="*/ 144244 w 2572007"/>
              <a:gd name="connsiteY136" fmla="*/ 114710 h 2012336"/>
              <a:gd name="connsiteX137" fmla="*/ 121302 w 2572007"/>
              <a:gd name="connsiteY137" fmla="*/ 127820 h 2012336"/>
              <a:gd name="connsiteX138" fmla="*/ 101637 w 2572007"/>
              <a:gd name="connsiteY138" fmla="*/ 137652 h 2012336"/>
              <a:gd name="connsiteX139" fmla="*/ 88527 w 2572007"/>
              <a:gd name="connsiteY139" fmla="*/ 147484 h 2012336"/>
              <a:gd name="connsiteX140" fmla="*/ 75418 w 2572007"/>
              <a:gd name="connsiteY140" fmla="*/ 154039 h 2012336"/>
              <a:gd name="connsiteX141" fmla="*/ 45921 w 2572007"/>
              <a:gd name="connsiteY141" fmla="*/ 180258 h 2012336"/>
              <a:gd name="connsiteX142" fmla="*/ 39366 w 2572007"/>
              <a:gd name="connsiteY142" fmla="*/ 193368 h 2012336"/>
              <a:gd name="connsiteX143" fmla="*/ 36089 w 2572007"/>
              <a:gd name="connsiteY143" fmla="*/ 203200 h 2012336"/>
              <a:gd name="connsiteX144" fmla="*/ 19702 w 2572007"/>
              <a:gd name="connsiteY144" fmla="*/ 229420 h 20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572007" h="2012336">
                <a:moveTo>
                  <a:pt x="19702" y="229420"/>
                </a:moveTo>
                <a:cubicBezTo>
                  <a:pt x="17517" y="249085"/>
                  <a:pt x="21233" y="290628"/>
                  <a:pt x="22979" y="321187"/>
                </a:cubicBezTo>
                <a:cubicBezTo>
                  <a:pt x="23420" y="328899"/>
                  <a:pt x="25081" y="336494"/>
                  <a:pt x="26256" y="344129"/>
                </a:cubicBezTo>
                <a:cubicBezTo>
                  <a:pt x="29049" y="362283"/>
                  <a:pt x="29405" y="363150"/>
                  <a:pt x="32811" y="380181"/>
                </a:cubicBezTo>
                <a:cubicBezTo>
                  <a:pt x="33904" y="394383"/>
                  <a:pt x="34717" y="408609"/>
                  <a:pt x="36089" y="422787"/>
                </a:cubicBezTo>
                <a:cubicBezTo>
                  <a:pt x="37995" y="442481"/>
                  <a:pt x="41328" y="462039"/>
                  <a:pt x="42644" y="481781"/>
                </a:cubicBezTo>
                <a:cubicBezTo>
                  <a:pt x="44607" y="511233"/>
                  <a:pt x="44829" y="540774"/>
                  <a:pt x="45921" y="570271"/>
                </a:cubicBezTo>
                <a:cubicBezTo>
                  <a:pt x="44829" y="630357"/>
                  <a:pt x="44437" y="690460"/>
                  <a:pt x="42644" y="750529"/>
                </a:cubicBezTo>
                <a:cubicBezTo>
                  <a:pt x="42251" y="763678"/>
                  <a:pt x="41144" y="776824"/>
                  <a:pt x="39366" y="789858"/>
                </a:cubicBezTo>
                <a:cubicBezTo>
                  <a:pt x="37861" y="800897"/>
                  <a:pt x="34996" y="811708"/>
                  <a:pt x="32811" y="822633"/>
                </a:cubicBezTo>
                <a:cubicBezTo>
                  <a:pt x="24897" y="909697"/>
                  <a:pt x="36227" y="799251"/>
                  <a:pt x="19702" y="907845"/>
                </a:cubicBezTo>
                <a:cubicBezTo>
                  <a:pt x="14565" y="941604"/>
                  <a:pt x="6592" y="1009445"/>
                  <a:pt x="6592" y="1009445"/>
                </a:cubicBezTo>
                <a:cubicBezTo>
                  <a:pt x="5499" y="1028017"/>
                  <a:pt x="4475" y="1046594"/>
                  <a:pt x="3314" y="1065162"/>
                </a:cubicBezTo>
                <a:cubicBezTo>
                  <a:pt x="2290" y="1081553"/>
                  <a:pt x="-345" y="1097904"/>
                  <a:pt x="37" y="1114323"/>
                </a:cubicBezTo>
                <a:cubicBezTo>
                  <a:pt x="520" y="1135091"/>
                  <a:pt x="7052" y="1211614"/>
                  <a:pt x="9869" y="1245420"/>
                </a:cubicBezTo>
                <a:cubicBezTo>
                  <a:pt x="10962" y="1385256"/>
                  <a:pt x="11091" y="1525104"/>
                  <a:pt x="13147" y="1664929"/>
                </a:cubicBezTo>
                <a:cubicBezTo>
                  <a:pt x="13445" y="1685170"/>
                  <a:pt x="18478" y="1697862"/>
                  <a:pt x="22979" y="1717368"/>
                </a:cubicBezTo>
                <a:cubicBezTo>
                  <a:pt x="27509" y="1736996"/>
                  <a:pt x="29719" y="1757251"/>
                  <a:pt x="36089" y="1776362"/>
                </a:cubicBezTo>
                <a:cubicBezTo>
                  <a:pt x="47353" y="1810155"/>
                  <a:pt x="60629" y="1851662"/>
                  <a:pt x="75418" y="1881239"/>
                </a:cubicBezTo>
                <a:cubicBezTo>
                  <a:pt x="116060" y="1962522"/>
                  <a:pt x="72295" y="1883629"/>
                  <a:pt x="104914" y="1927123"/>
                </a:cubicBezTo>
                <a:cubicBezTo>
                  <a:pt x="107845" y="1931032"/>
                  <a:pt x="108629" y="1936257"/>
                  <a:pt x="111469" y="1940233"/>
                </a:cubicBezTo>
                <a:cubicBezTo>
                  <a:pt x="115112" y="1945333"/>
                  <a:pt x="129440" y="1957412"/>
                  <a:pt x="134411" y="1959897"/>
                </a:cubicBezTo>
                <a:cubicBezTo>
                  <a:pt x="140591" y="1962987"/>
                  <a:pt x="147521" y="1964267"/>
                  <a:pt x="154076" y="1966452"/>
                </a:cubicBezTo>
                <a:cubicBezTo>
                  <a:pt x="187943" y="1965360"/>
                  <a:pt x="221937" y="1966314"/>
                  <a:pt x="255676" y="1963175"/>
                </a:cubicBezTo>
                <a:cubicBezTo>
                  <a:pt x="267844" y="1962043"/>
                  <a:pt x="314326" y="1947546"/>
                  <a:pt x="327779" y="1943510"/>
                </a:cubicBezTo>
                <a:cubicBezTo>
                  <a:pt x="335426" y="1938048"/>
                  <a:pt x="342662" y="1931958"/>
                  <a:pt x="350721" y="1927123"/>
                </a:cubicBezTo>
                <a:cubicBezTo>
                  <a:pt x="359100" y="1922096"/>
                  <a:pt x="369257" y="1920050"/>
                  <a:pt x="376940" y="1914013"/>
                </a:cubicBezTo>
                <a:cubicBezTo>
                  <a:pt x="384860" y="1907790"/>
                  <a:pt x="390464" y="1899054"/>
                  <a:pt x="396605" y="1891071"/>
                </a:cubicBezTo>
                <a:cubicBezTo>
                  <a:pt x="401408" y="1884827"/>
                  <a:pt x="405585" y="1878116"/>
                  <a:pt x="409714" y="1871407"/>
                </a:cubicBezTo>
                <a:cubicBezTo>
                  <a:pt x="420853" y="1853306"/>
                  <a:pt x="426728" y="1842994"/>
                  <a:pt x="432656" y="1822245"/>
                </a:cubicBezTo>
                <a:cubicBezTo>
                  <a:pt x="441027" y="1792946"/>
                  <a:pt x="448046" y="1763276"/>
                  <a:pt x="455598" y="1733755"/>
                </a:cubicBezTo>
                <a:cubicBezTo>
                  <a:pt x="460063" y="1716299"/>
                  <a:pt x="468708" y="1681316"/>
                  <a:pt x="468708" y="1681316"/>
                </a:cubicBezTo>
                <a:cubicBezTo>
                  <a:pt x="470893" y="1662744"/>
                  <a:pt x="472690" y="1644122"/>
                  <a:pt x="475263" y="1625600"/>
                </a:cubicBezTo>
                <a:cubicBezTo>
                  <a:pt x="478154" y="1604786"/>
                  <a:pt x="482489" y="1584181"/>
                  <a:pt x="485095" y="1563329"/>
                </a:cubicBezTo>
                <a:cubicBezTo>
                  <a:pt x="506463" y="1392386"/>
                  <a:pt x="476365" y="1591309"/>
                  <a:pt x="501482" y="1432233"/>
                </a:cubicBezTo>
                <a:cubicBezTo>
                  <a:pt x="505996" y="1355500"/>
                  <a:pt x="508307" y="1362563"/>
                  <a:pt x="494927" y="1265084"/>
                </a:cubicBezTo>
                <a:cubicBezTo>
                  <a:pt x="492333" y="1246182"/>
                  <a:pt x="485895" y="1228006"/>
                  <a:pt x="481818" y="1209368"/>
                </a:cubicBezTo>
                <a:cubicBezTo>
                  <a:pt x="461653" y="1117185"/>
                  <a:pt x="480987" y="1201601"/>
                  <a:pt x="465431" y="1117600"/>
                </a:cubicBezTo>
                <a:cubicBezTo>
                  <a:pt x="462583" y="1102220"/>
                  <a:pt x="458446" y="1087096"/>
                  <a:pt x="455598" y="1071716"/>
                </a:cubicBezTo>
                <a:cubicBezTo>
                  <a:pt x="452982" y="1057587"/>
                  <a:pt x="450510" y="1043404"/>
                  <a:pt x="449044" y="1029110"/>
                </a:cubicBezTo>
                <a:cubicBezTo>
                  <a:pt x="446138" y="1000770"/>
                  <a:pt x="447173" y="971998"/>
                  <a:pt x="442489" y="943897"/>
                </a:cubicBezTo>
                <a:lnTo>
                  <a:pt x="435934" y="904568"/>
                </a:lnTo>
                <a:cubicBezTo>
                  <a:pt x="434841" y="889273"/>
                  <a:pt x="434414" y="873917"/>
                  <a:pt x="432656" y="858684"/>
                </a:cubicBezTo>
                <a:cubicBezTo>
                  <a:pt x="418284" y="734125"/>
                  <a:pt x="432991" y="908893"/>
                  <a:pt x="422824" y="776749"/>
                </a:cubicBezTo>
                <a:cubicBezTo>
                  <a:pt x="425079" y="627942"/>
                  <a:pt x="371709" y="430034"/>
                  <a:pt x="455598" y="285136"/>
                </a:cubicBezTo>
                <a:cubicBezTo>
                  <a:pt x="461519" y="274909"/>
                  <a:pt x="467881" y="264867"/>
                  <a:pt x="475263" y="255639"/>
                </a:cubicBezTo>
                <a:cubicBezTo>
                  <a:pt x="481054" y="248401"/>
                  <a:pt x="488619" y="242768"/>
                  <a:pt x="494927" y="235975"/>
                </a:cubicBezTo>
                <a:cubicBezTo>
                  <a:pt x="502829" y="227465"/>
                  <a:pt x="509397" y="217698"/>
                  <a:pt x="517869" y="209755"/>
                </a:cubicBezTo>
                <a:cubicBezTo>
                  <a:pt x="545885" y="183489"/>
                  <a:pt x="548638" y="186901"/>
                  <a:pt x="583418" y="170426"/>
                </a:cubicBezTo>
                <a:cubicBezTo>
                  <a:pt x="610536" y="157581"/>
                  <a:pt x="612556" y="151904"/>
                  <a:pt x="645689" y="150762"/>
                </a:cubicBezTo>
                <a:cubicBezTo>
                  <a:pt x="728675" y="147900"/>
                  <a:pt x="811745" y="148577"/>
                  <a:pt x="894773" y="147484"/>
                </a:cubicBezTo>
                <a:lnTo>
                  <a:pt x="989818" y="140929"/>
                </a:lnTo>
                <a:lnTo>
                  <a:pt x="1035702" y="137652"/>
                </a:lnTo>
                <a:cubicBezTo>
                  <a:pt x="1293207" y="139911"/>
                  <a:pt x="1333939" y="137901"/>
                  <a:pt x="1527314" y="144207"/>
                </a:cubicBezTo>
                <a:lnTo>
                  <a:pt x="1710850" y="150762"/>
                </a:lnTo>
                <a:cubicBezTo>
                  <a:pt x="1744717" y="148577"/>
                  <a:pt x="1778526" y="145150"/>
                  <a:pt x="1812450" y="144207"/>
                </a:cubicBezTo>
                <a:cubicBezTo>
                  <a:pt x="1821004" y="143969"/>
                  <a:pt x="1841673" y="151763"/>
                  <a:pt x="1848502" y="154039"/>
                </a:cubicBezTo>
                <a:cubicBezTo>
                  <a:pt x="1851779" y="155131"/>
                  <a:pt x="1854888" y="157070"/>
                  <a:pt x="1858334" y="157316"/>
                </a:cubicBezTo>
                <a:lnTo>
                  <a:pt x="1950102" y="163871"/>
                </a:lnTo>
                <a:cubicBezTo>
                  <a:pt x="1956657" y="164964"/>
                  <a:pt x="1963166" y="166373"/>
                  <a:pt x="1969766" y="167149"/>
                </a:cubicBezTo>
                <a:cubicBezTo>
                  <a:pt x="2059895" y="177753"/>
                  <a:pt x="1964178" y="164476"/>
                  <a:pt x="2028760" y="173704"/>
                </a:cubicBezTo>
                <a:cubicBezTo>
                  <a:pt x="2030945" y="176981"/>
                  <a:pt x="2032792" y="180510"/>
                  <a:pt x="2035314" y="183536"/>
                </a:cubicBezTo>
                <a:cubicBezTo>
                  <a:pt x="2038281" y="187097"/>
                  <a:pt x="2042690" y="189438"/>
                  <a:pt x="2045147" y="193368"/>
                </a:cubicBezTo>
                <a:cubicBezTo>
                  <a:pt x="2048407" y="198583"/>
                  <a:pt x="2056726" y="224829"/>
                  <a:pt x="2058256" y="229420"/>
                </a:cubicBezTo>
                <a:cubicBezTo>
                  <a:pt x="2057164" y="250177"/>
                  <a:pt x="2058139" y="271147"/>
                  <a:pt x="2054979" y="291691"/>
                </a:cubicBezTo>
                <a:cubicBezTo>
                  <a:pt x="2053714" y="299914"/>
                  <a:pt x="2047778" y="306740"/>
                  <a:pt x="2045147" y="314633"/>
                </a:cubicBezTo>
                <a:cubicBezTo>
                  <a:pt x="2042298" y="323179"/>
                  <a:pt x="2040777" y="332112"/>
                  <a:pt x="2038592" y="340852"/>
                </a:cubicBezTo>
                <a:cubicBezTo>
                  <a:pt x="2037499" y="350684"/>
                  <a:pt x="2036541" y="360533"/>
                  <a:pt x="2035314" y="370349"/>
                </a:cubicBezTo>
                <a:cubicBezTo>
                  <a:pt x="2034356" y="378014"/>
                  <a:pt x="2033058" y="385634"/>
                  <a:pt x="2032037" y="393291"/>
                </a:cubicBezTo>
                <a:cubicBezTo>
                  <a:pt x="2030873" y="402021"/>
                  <a:pt x="2029852" y="410770"/>
                  <a:pt x="2028760" y="419510"/>
                </a:cubicBezTo>
                <a:cubicBezTo>
                  <a:pt x="2030945" y="480688"/>
                  <a:pt x="2032534" y="541891"/>
                  <a:pt x="2035314" y="603045"/>
                </a:cubicBezTo>
                <a:cubicBezTo>
                  <a:pt x="2035813" y="614013"/>
                  <a:pt x="2036844" y="624981"/>
                  <a:pt x="2038592" y="635820"/>
                </a:cubicBezTo>
                <a:cubicBezTo>
                  <a:pt x="2042311" y="658876"/>
                  <a:pt x="2044317" y="682489"/>
                  <a:pt x="2051702" y="704645"/>
                </a:cubicBezTo>
                <a:cubicBezTo>
                  <a:pt x="2054979" y="714477"/>
                  <a:pt x="2059179" y="724049"/>
                  <a:pt x="2061534" y="734142"/>
                </a:cubicBezTo>
                <a:cubicBezTo>
                  <a:pt x="2066841" y="756886"/>
                  <a:pt x="2070206" y="780039"/>
                  <a:pt x="2074644" y="802968"/>
                </a:cubicBezTo>
                <a:cubicBezTo>
                  <a:pt x="2076761" y="813906"/>
                  <a:pt x="2079114" y="824798"/>
                  <a:pt x="2081198" y="835742"/>
                </a:cubicBezTo>
                <a:cubicBezTo>
                  <a:pt x="2083483" y="847741"/>
                  <a:pt x="2084791" y="859944"/>
                  <a:pt x="2087753" y="871794"/>
                </a:cubicBezTo>
                <a:cubicBezTo>
                  <a:pt x="2110477" y="962693"/>
                  <a:pt x="2086192" y="861925"/>
                  <a:pt x="2104140" y="947175"/>
                </a:cubicBezTo>
                <a:cubicBezTo>
                  <a:pt x="2114838" y="997989"/>
                  <a:pt x="2107616" y="948763"/>
                  <a:pt x="2113973" y="999613"/>
                </a:cubicBezTo>
                <a:cubicBezTo>
                  <a:pt x="2112880" y="1035665"/>
                  <a:pt x="2113327" y="1071796"/>
                  <a:pt x="2110695" y="1107768"/>
                </a:cubicBezTo>
                <a:cubicBezTo>
                  <a:pt x="2110038" y="1116753"/>
                  <a:pt x="2105800" y="1125133"/>
                  <a:pt x="2104140" y="1133987"/>
                </a:cubicBezTo>
                <a:cubicBezTo>
                  <a:pt x="2093674" y="1189808"/>
                  <a:pt x="2108884" y="1132135"/>
                  <a:pt x="2094308" y="1183149"/>
                </a:cubicBezTo>
                <a:cubicBezTo>
                  <a:pt x="2093216" y="1191889"/>
                  <a:pt x="2092758" y="1200731"/>
                  <a:pt x="2091031" y="1209368"/>
                </a:cubicBezTo>
                <a:cubicBezTo>
                  <a:pt x="2087067" y="1229190"/>
                  <a:pt x="2079905" y="1241816"/>
                  <a:pt x="2074644" y="1261807"/>
                </a:cubicBezTo>
                <a:cubicBezTo>
                  <a:pt x="2071809" y="1272581"/>
                  <a:pt x="2070274" y="1283656"/>
                  <a:pt x="2068089" y="1294581"/>
                </a:cubicBezTo>
                <a:cubicBezTo>
                  <a:pt x="2062986" y="1355810"/>
                  <a:pt x="2066122" y="1320791"/>
                  <a:pt x="2058256" y="1399458"/>
                </a:cubicBezTo>
                <a:lnTo>
                  <a:pt x="2054979" y="1432233"/>
                </a:lnTo>
                <a:lnTo>
                  <a:pt x="2051702" y="1465007"/>
                </a:lnTo>
                <a:cubicBezTo>
                  <a:pt x="2047135" y="1570036"/>
                  <a:pt x="2050797" y="1510867"/>
                  <a:pt x="2041869" y="1615768"/>
                </a:cubicBezTo>
                <a:cubicBezTo>
                  <a:pt x="2039638" y="1641983"/>
                  <a:pt x="2037440" y="1668202"/>
                  <a:pt x="2035314" y="1694426"/>
                </a:cubicBezTo>
                <a:cubicBezTo>
                  <a:pt x="2034163" y="1708624"/>
                  <a:pt x="2032037" y="1737033"/>
                  <a:pt x="2032037" y="1737033"/>
                </a:cubicBezTo>
                <a:cubicBezTo>
                  <a:pt x="2035092" y="1810371"/>
                  <a:pt x="2032256" y="1794391"/>
                  <a:pt x="2038592" y="1841910"/>
                </a:cubicBezTo>
                <a:cubicBezTo>
                  <a:pt x="2039613" y="1849567"/>
                  <a:pt x="2039995" y="1857358"/>
                  <a:pt x="2041869" y="1864852"/>
                </a:cubicBezTo>
                <a:cubicBezTo>
                  <a:pt x="2046686" y="1884120"/>
                  <a:pt x="2048392" y="1878566"/>
                  <a:pt x="2058256" y="1894349"/>
                </a:cubicBezTo>
                <a:cubicBezTo>
                  <a:pt x="2060845" y="1898492"/>
                  <a:pt x="2062827" y="1902994"/>
                  <a:pt x="2064811" y="1907458"/>
                </a:cubicBezTo>
                <a:cubicBezTo>
                  <a:pt x="2067200" y="1912834"/>
                  <a:pt x="2068283" y="1918835"/>
                  <a:pt x="2071366" y="1923845"/>
                </a:cubicBezTo>
                <a:cubicBezTo>
                  <a:pt x="2071947" y="1924790"/>
                  <a:pt x="2102939" y="1966743"/>
                  <a:pt x="2107418" y="1969729"/>
                </a:cubicBezTo>
                <a:cubicBezTo>
                  <a:pt x="2117250" y="1976284"/>
                  <a:pt x="2126831" y="1983232"/>
                  <a:pt x="2136914" y="1989394"/>
                </a:cubicBezTo>
                <a:cubicBezTo>
                  <a:pt x="2146511" y="1995259"/>
                  <a:pt x="2155795" y="2002065"/>
                  <a:pt x="2166411" y="2005781"/>
                </a:cubicBezTo>
                <a:cubicBezTo>
                  <a:pt x="2177940" y="2009816"/>
                  <a:pt x="2190446" y="2010151"/>
                  <a:pt x="2202463" y="2012336"/>
                </a:cubicBezTo>
                <a:cubicBezTo>
                  <a:pt x="2240700" y="2006874"/>
                  <a:pt x="2279486" y="2004409"/>
                  <a:pt x="2317173" y="1995949"/>
                </a:cubicBezTo>
                <a:cubicBezTo>
                  <a:pt x="2333409" y="1992304"/>
                  <a:pt x="2348284" y="1983944"/>
                  <a:pt x="2363056" y="1976284"/>
                </a:cubicBezTo>
                <a:cubicBezTo>
                  <a:pt x="2371520" y="1971895"/>
                  <a:pt x="2428386" y="1936583"/>
                  <a:pt x="2438437" y="1927123"/>
                </a:cubicBezTo>
                <a:cubicBezTo>
                  <a:pt x="2453985" y="1912489"/>
                  <a:pt x="2484314" y="1862360"/>
                  <a:pt x="2490876" y="1848465"/>
                </a:cubicBezTo>
                <a:cubicBezTo>
                  <a:pt x="2501359" y="1826265"/>
                  <a:pt x="2510121" y="1803178"/>
                  <a:pt x="2517095" y="1779639"/>
                </a:cubicBezTo>
                <a:cubicBezTo>
                  <a:pt x="2540710" y="1699937"/>
                  <a:pt x="2548550" y="1641814"/>
                  <a:pt x="2562979" y="1560052"/>
                </a:cubicBezTo>
                <a:cubicBezTo>
                  <a:pt x="2577196" y="1339690"/>
                  <a:pt x="2571683" y="1463608"/>
                  <a:pt x="2566256" y="1078271"/>
                </a:cubicBezTo>
                <a:cubicBezTo>
                  <a:pt x="2565034" y="991504"/>
                  <a:pt x="2563354" y="996185"/>
                  <a:pt x="2553147" y="911123"/>
                </a:cubicBezTo>
                <a:cubicBezTo>
                  <a:pt x="2552054" y="887089"/>
                  <a:pt x="2551686" y="863010"/>
                  <a:pt x="2549869" y="839020"/>
                </a:cubicBezTo>
                <a:cubicBezTo>
                  <a:pt x="2546223" y="790891"/>
                  <a:pt x="2536760" y="694813"/>
                  <a:pt x="2536760" y="694813"/>
                </a:cubicBezTo>
                <a:cubicBezTo>
                  <a:pt x="2535667" y="634727"/>
                  <a:pt x="2535198" y="574626"/>
                  <a:pt x="2533482" y="514555"/>
                </a:cubicBezTo>
                <a:cubicBezTo>
                  <a:pt x="2532849" y="492397"/>
                  <a:pt x="2529074" y="441748"/>
                  <a:pt x="2523650" y="419510"/>
                </a:cubicBezTo>
                <a:cubicBezTo>
                  <a:pt x="2502515" y="332857"/>
                  <a:pt x="2504243" y="349673"/>
                  <a:pt x="2477766" y="285136"/>
                </a:cubicBezTo>
                <a:cubicBezTo>
                  <a:pt x="2466601" y="257921"/>
                  <a:pt x="2459814" y="228609"/>
                  <a:pt x="2444992" y="203200"/>
                </a:cubicBezTo>
                <a:cubicBezTo>
                  <a:pt x="2428875" y="175570"/>
                  <a:pt x="2420616" y="157419"/>
                  <a:pt x="2399108" y="134375"/>
                </a:cubicBezTo>
                <a:cubicBezTo>
                  <a:pt x="2385119" y="119387"/>
                  <a:pt x="2371234" y="110605"/>
                  <a:pt x="2353224" y="101600"/>
                </a:cubicBezTo>
                <a:cubicBezTo>
                  <a:pt x="2343600" y="96788"/>
                  <a:pt x="2334165" y="91101"/>
                  <a:pt x="2323727" y="88491"/>
                </a:cubicBezTo>
                <a:cubicBezTo>
                  <a:pt x="2314293" y="86133"/>
                  <a:pt x="2225081" y="76325"/>
                  <a:pt x="2218850" y="75381"/>
                </a:cubicBezTo>
                <a:cubicBezTo>
                  <a:pt x="2153142" y="65425"/>
                  <a:pt x="2173506" y="63283"/>
                  <a:pt x="2100863" y="55716"/>
                </a:cubicBezTo>
                <a:cubicBezTo>
                  <a:pt x="2070361" y="52539"/>
                  <a:pt x="2039653" y="51744"/>
                  <a:pt x="2009095" y="49162"/>
                </a:cubicBezTo>
                <a:lnTo>
                  <a:pt x="1868166" y="36052"/>
                </a:lnTo>
                <a:cubicBezTo>
                  <a:pt x="1844135" y="33834"/>
                  <a:pt x="1820166" y="30702"/>
                  <a:pt x="1796063" y="29497"/>
                </a:cubicBezTo>
                <a:cubicBezTo>
                  <a:pt x="1774213" y="28405"/>
                  <a:pt x="1752335" y="27779"/>
                  <a:pt x="1730514" y="26220"/>
                </a:cubicBezTo>
                <a:cubicBezTo>
                  <a:pt x="1706442" y="24501"/>
                  <a:pt x="1682490" y="21292"/>
                  <a:pt x="1658411" y="19665"/>
                </a:cubicBezTo>
                <a:lnTo>
                  <a:pt x="1487985" y="9833"/>
                </a:lnTo>
                <a:cubicBezTo>
                  <a:pt x="1468322" y="8709"/>
                  <a:pt x="1448566" y="8730"/>
                  <a:pt x="1428992" y="6555"/>
                </a:cubicBezTo>
                <a:lnTo>
                  <a:pt x="1369998" y="0"/>
                </a:lnTo>
                <a:lnTo>
                  <a:pt x="989818" y="6555"/>
                </a:lnTo>
                <a:cubicBezTo>
                  <a:pt x="961341" y="7357"/>
                  <a:pt x="932999" y="10792"/>
                  <a:pt x="904605" y="13110"/>
                </a:cubicBezTo>
                <a:cubicBezTo>
                  <a:pt x="867086" y="16173"/>
                  <a:pt x="809128" y="20964"/>
                  <a:pt x="770231" y="26220"/>
                </a:cubicBezTo>
                <a:cubicBezTo>
                  <a:pt x="749406" y="29034"/>
                  <a:pt x="728861" y="33875"/>
                  <a:pt x="707960" y="36052"/>
                </a:cubicBezTo>
                <a:cubicBezTo>
                  <a:pt x="676306" y="39349"/>
                  <a:pt x="593124" y="43706"/>
                  <a:pt x="553921" y="45884"/>
                </a:cubicBezTo>
                <a:lnTo>
                  <a:pt x="501482" y="52439"/>
                </a:lnTo>
                <a:lnTo>
                  <a:pt x="439211" y="58994"/>
                </a:lnTo>
                <a:cubicBezTo>
                  <a:pt x="275301" y="79483"/>
                  <a:pt x="368579" y="71487"/>
                  <a:pt x="275340" y="78658"/>
                </a:cubicBezTo>
                <a:cubicBezTo>
                  <a:pt x="260786" y="81084"/>
                  <a:pt x="219063" y="87603"/>
                  <a:pt x="203237" y="91768"/>
                </a:cubicBezTo>
                <a:cubicBezTo>
                  <a:pt x="184098" y="96805"/>
                  <a:pt x="161862" y="105901"/>
                  <a:pt x="144244" y="114710"/>
                </a:cubicBezTo>
                <a:cubicBezTo>
                  <a:pt x="136366" y="118649"/>
                  <a:pt x="129057" y="123644"/>
                  <a:pt x="121302" y="127820"/>
                </a:cubicBezTo>
                <a:cubicBezTo>
                  <a:pt x="114849" y="131294"/>
                  <a:pt x="107921" y="133882"/>
                  <a:pt x="101637" y="137652"/>
                </a:cubicBezTo>
                <a:cubicBezTo>
                  <a:pt x="96953" y="140462"/>
                  <a:pt x="93159" y="144589"/>
                  <a:pt x="88527" y="147484"/>
                </a:cubicBezTo>
                <a:cubicBezTo>
                  <a:pt x="84384" y="150073"/>
                  <a:pt x="79660" y="151615"/>
                  <a:pt x="75418" y="154039"/>
                </a:cubicBezTo>
                <a:cubicBezTo>
                  <a:pt x="65719" y="159581"/>
                  <a:pt x="49904" y="172291"/>
                  <a:pt x="45921" y="180258"/>
                </a:cubicBezTo>
                <a:cubicBezTo>
                  <a:pt x="43736" y="184628"/>
                  <a:pt x="41291" y="188877"/>
                  <a:pt x="39366" y="193368"/>
                </a:cubicBezTo>
                <a:cubicBezTo>
                  <a:pt x="38005" y="196543"/>
                  <a:pt x="38005" y="200326"/>
                  <a:pt x="36089" y="203200"/>
                </a:cubicBezTo>
                <a:cubicBezTo>
                  <a:pt x="35483" y="204109"/>
                  <a:pt x="21887" y="209755"/>
                  <a:pt x="19702" y="229420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1F182-A5ED-EE4B-D526-14251E2D611E}"/>
              </a:ext>
            </a:extLst>
          </p:cNvPr>
          <p:cNvSpPr txBox="1"/>
          <p:nvPr/>
        </p:nvSpPr>
        <p:spPr>
          <a:xfrm>
            <a:off x="5432516" y="409652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Times each point is counted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9BA38-C8BF-1F4B-5840-6127D06CD067}"/>
              </a:ext>
            </a:extLst>
          </p:cNvPr>
          <p:cNvSpPr txBox="1"/>
          <p:nvPr/>
        </p:nvSpPr>
        <p:spPr>
          <a:xfrm>
            <a:off x="4822916" y="219075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 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D98CE-CF31-C375-A4BA-4E66CC088721}"/>
              </a:ext>
            </a:extLst>
          </p:cNvPr>
          <p:cNvSpPr txBox="1"/>
          <p:nvPr/>
        </p:nvSpPr>
        <p:spPr>
          <a:xfrm>
            <a:off x="6880316" y="2190750"/>
            <a:ext cx="2017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 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r>
              <a:rPr lang="en-US">
                <a:latin typeface="Consolas" panose="020B0609020204030204" pitchFamily="49" charset="0"/>
              </a:rPr>
              <a:t> 1   1   1   2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024C452-6DDD-F310-94FB-A20BC5FFFF5F}"/>
              </a:ext>
            </a:extLst>
          </p:cNvPr>
          <p:cNvSpPr/>
          <p:nvPr/>
        </p:nvSpPr>
        <p:spPr>
          <a:xfrm>
            <a:off x="6848005" y="3069541"/>
            <a:ext cx="1735098" cy="982253"/>
          </a:xfrm>
          <a:custGeom>
            <a:avLst/>
            <a:gdLst>
              <a:gd name="connsiteX0" fmla="*/ 161555 w 1735098"/>
              <a:gd name="connsiteY0" fmla="*/ 25848 h 982253"/>
              <a:gd name="connsiteX1" fmla="*/ 145399 w 1735098"/>
              <a:gd name="connsiteY1" fmla="*/ 32311 h 982253"/>
              <a:gd name="connsiteX2" fmla="*/ 77546 w 1735098"/>
              <a:gd name="connsiteY2" fmla="*/ 80777 h 982253"/>
              <a:gd name="connsiteX3" fmla="*/ 51698 w 1735098"/>
              <a:gd name="connsiteY3" fmla="*/ 129243 h 982253"/>
              <a:gd name="connsiteX4" fmla="*/ 48466 w 1735098"/>
              <a:gd name="connsiteY4" fmla="*/ 164786 h 982253"/>
              <a:gd name="connsiteX5" fmla="*/ 80777 w 1735098"/>
              <a:gd name="connsiteY5" fmla="*/ 268181 h 982253"/>
              <a:gd name="connsiteX6" fmla="*/ 48466 w 1735098"/>
              <a:gd name="connsiteY6" fmla="*/ 306954 h 982253"/>
              <a:gd name="connsiteX7" fmla="*/ 16156 w 1735098"/>
              <a:gd name="connsiteY7" fmla="*/ 339265 h 982253"/>
              <a:gd name="connsiteX8" fmla="*/ 9693 w 1735098"/>
              <a:gd name="connsiteY8" fmla="*/ 494357 h 982253"/>
              <a:gd name="connsiteX9" fmla="*/ 16156 w 1735098"/>
              <a:gd name="connsiteY9" fmla="*/ 546055 h 982253"/>
              <a:gd name="connsiteX10" fmla="*/ 32311 w 1735098"/>
              <a:gd name="connsiteY10" fmla="*/ 584828 h 982253"/>
              <a:gd name="connsiteX11" fmla="*/ 6462 w 1735098"/>
              <a:gd name="connsiteY11" fmla="*/ 649450 h 982253"/>
              <a:gd name="connsiteX12" fmla="*/ 0 w 1735098"/>
              <a:gd name="connsiteY12" fmla="*/ 726996 h 982253"/>
              <a:gd name="connsiteX13" fmla="*/ 12924 w 1735098"/>
              <a:gd name="connsiteY13" fmla="*/ 765769 h 982253"/>
              <a:gd name="connsiteX14" fmla="*/ 29080 w 1735098"/>
              <a:gd name="connsiteY14" fmla="*/ 788387 h 982253"/>
              <a:gd name="connsiteX15" fmla="*/ 64622 w 1735098"/>
              <a:gd name="connsiteY15" fmla="*/ 827160 h 982253"/>
              <a:gd name="connsiteX16" fmla="*/ 84009 w 1735098"/>
              <a:gd name="connsiteY16" fmla="*/ 849778 h 982253"/>
              <a:gd name="connsiteX17" fmla="*/ 171248 w 1735098"/>
              <a:gd name="connsiteY17" fmla="*/ 878858 h 982253"/>
              <a:gd name="connsiteX18" fmla="*/ 226177 w 1735098"/>
              <a:gd name="connsiteY18" fmla="*/ 895013 h 982253"/>
              <a:gd name="connsiteX19" fmla="*/ 474971 w 1735098"/>
              <a:gd name="connsiteY19" fmla="*/ 927324 h 982253"/>
              <a:gd name="connsiteX20" fmla="*/ 791618 w 1735098"/>
              <a:gd name="connsiteY20" fmla="*/ 943479 h 982253"/>
              <a:gd name="connsiteX21" fmla="*/ 1137346 w 1735098"/>
              <a:gd name="connsiteY21" fmla="*/ 982253 h 982253"/>
              <a:gd name="connsiteX22" fmla="*/ 1399064 w 1735098"/>
              <a:gd name="connsiteY22" fmla="*/ 966097 h 982253"/>
              <a:gd name="connsiteX23" fmla="*/ 1505691 w 1735098"/>
              <a:gd name="connsiteY23" fmla="*/ 930555 h 982253"/>
              <a:gd name="connsiteX24" fmla="*/ 1615548 w 1735098"/>
              <a:gd name="connsiteY24" fmla="*/ 875626 h 982253"/>
              <a:gd name="connsiteX25" fmla="*/ 1641397 w 1735098"/>
              <a:gd name="connsiteY25" fmla="*/ 862702 h 982253"/>
              <a:gd name="connsiteX26" fmla="*/ 1696325 w 1735098"/>
              <a:gd name="connsiteY26" fmla="*/ 814236 h 982253"/>
              <a:gd name="connsiteX27" fmla="*/ 1735098 w 1735098"/>
              <a:gd name="connsiteY27" fmla="*/ 672067 h 982253"/>
              <a:gd name="connsiteX28" fmla="*/ 1728636 w 1735098"/>
              <a:gd name="connsiteY28" fmla="*/ 546055 h 982253"/>
              <a:gd name="connsiteX29" fmla="*/ 1718943 w 1735098"/>
              <a:gd name="connsiteY29" fmla="*/ 445891 h 982253"/>
              <a:gd name="connsiteX30" fmla="*/ 1712481 w 1735098"/>
              <a:gd name="connsiteY30" fmla="*/ 342496 h 982253"/>
              <a:gd name="connsiteX31" fmla="*/ 1715712 w 1735098"/>
              <a:gd name="connsiteY31" fmla="*/ 193865 h 982253"/>
              <a:gd name="connsiteX32" fmla="*/ 1696325 w 1735098"/>
              <a:gd name="connsiteY32" fmla="*/ 135706 h 982253"/>
              <a:gd name="connsiteX33" fmla="*/ 1680170 w 1735098"/>
              <a:gd name="connsiteY33" fmla="*/ 84008 h 982253"/>
              <a:gd name="connsiteX34" fmla="*/ 1673707 w 1735098"/>
              <a:gd name="connsiteY34" fmla="*/ 67853 h 982253"/>
              <a:gd name="connsiteX35" fmla="*/ 1660783 w 1735098"/>
              <a:gd name="connsiteY35" fmla="*/ 54928 h 982253"/>
              <a:gd name="connsiteX36" fmla="*/ 1647859 w 1735098"/>
              <a:gd name="connsiteY36" fmla="*/ 45235 h 982253"/>
              <a:gd name="connsiteX37" fmla="*/ 1592930 w 1735098"/>
              <a:gd name="connsiteY37" fmla="*/ 29079 h 982253"/>
              <a:gd name="connsiteX38" fmla="*/ 1547695 w 1735098"/>
              <a:gd name="connsiteY38" fmla="*/ 25848 h 982253"/>
              <a:gd name="connsiteX39" fmla="*/ 1444300 w 1735098"/>
              <a:gd name="connsiteY39" fmla="*/ 19386 h 982253"/>
              <a:gd name="connsiteX40" fmla="*/ 1382909 w 1735098"/>
              <a:gd name="connsiteY40" fmla="*/ 12924 h 982253"/>
              <a:gd name="connsiteX41" fmla="*/ 1337674 w 1735098"/>
              <a:gd name="connsiteY41" fmla="*/ 6462 h 982253"/>
              <a:gd name="connsiteX42" fmla="*/ 1231047 w 1735098"/>
              <a:gd name="connsiteY42" fmla="*/ 0 h 982253"/>
              <a:gd name="connsiteX43" fmla="*/ 917631 w 1735098"/>
              <a:gd name="connsiteY43" fmla="*/ 6462 h 982253"/>
              <a:gd name="connsiteX44" fmla="*/ 872396 w 1735098"/>
              <a:gd name="connsiteY44" fmla="*/ 9693 h 982253"/>
              <a:gd name="connsiteX45" fmla="*/ 568673 w 1735098"/>
              <a:gd name="connsiteY45" fmla="*/ 12924 h 982253"/>
              <a:gd name="connsiteX46" fmla="*/ 510513 w 1735098"/>
              <a:gd name="connsiteY46" fmla="*/ 16155 h 982253"/>
              <a:gd name="connsiteX47" fmla="*/ 161555 w 1735098"/>
              <a:gd name="connsiteY47" fmla="*/ 25848 h 9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5098" h="982253">
                <a:moveTo>
                  <a:pt x="161555" y="25848"/>
                </a:moveTo>
                <a:cubicBezTo>
                  <a:pt x="156170" y="28002"/>
                  <a:pt x="150254" y="29137"/>
                  <a:pt x="145399" y="32311"/>
                </a:cubicBezTo>
                <a:cubicBezTo>
                  <a:pt x="122136" y="47522"/>
                  <a:pt x="77546" y="80777"/>
                  <a:pt x="77546" y="80777"/>
                </a:cubicBezTo>
                <a:cubicBezTo>
                  <a:pt x="69719" y="93300"/>
                  <a:pt x="55161" y="113659"/>
                  <a:pt x="51698" y="129243"/>
                </a:cubicBezTo>
                <a:cubicBezTo>
                  <a:pt x="49117" y="140856"/>
                  <a:pt x="49543" y="152938"/>
                  <a:pt x="48466" y="164786"/>
                </a:cubicBezTo>
                <a:cubicBezTo>
                  <a:pt x="74205" y="210324"/>
                  <a:pt x="107116" y="225634"/>
                  <a:pt x="80777" y="268181"/>
                </a:cubicBezTo>
                <a:cubicBezTo>
                  <a:pt x="71922" y="282486"/>
                  <a:pt x="59783" y="294505"/>
                  <a:pt x="48466" y="306954"/>
                </a:cubicBezTo>
                <a:cubicBezTo>
                  <a:pt x="38220" y="318224"/>
                  <a:pt x="26926" y="328495"/>
                  <a:pt x="16156" y="339265"/>
                </a:cubicBezTo>
                <a:cubicBezTo>
                  <a:pt x="-4395" y="407763"/>
                  <a:pt x="2859" y="371358"/>
                  <a:pt x="9693" y="494357"/>
                </a:cubicBezTo>
                <a:cubicBezTo>
                  <a:pt x="10656" y="511697"/>
                  <a:pt x="11944" y="529207"/>
                  <a:pt x="16156" y="546055"/>
                </a:cubicBezTo>
                <a:cubicBezTo>
                  <a:pt x="19552" y="559638"/>
                  <a:pt x="26926" y="571904"/>
                  <a:pt x="32311" y="584828"/>
                </a:cubicBezTo>
                <a:cubicBezTo>
                  <a:pt x="24956" y="601378"/>
                  <a:pt x="10310" y="632521"/>
                  <a:pt x="6462" y="649450"/>
                </a:cubicBezTo>
                <a:cubicBezTo>
                  <a:pt x="5415" y="654057"/>
                  <a:pt x="65" y="726157"/>
                  <a:pt x="0" y="726996"/>
                </a:cubicBezTo>
                <a:cubicBezTo>
                  <a:pt x="4308" y="739920"/>
                  <a:pt x="7092" y="753457"/>
                  <a:pt x="12924" y="765769"/>
                </a:cubicBezTo>
                <a:cubicBezTo>
                  <a:pt x="16890" y="774142"/>
                  <a:pt x="23431" y="781043"/>
                  <a:pt x="29080" y="788387"/>
                </a:cubicBezTo>
                <a:cubicBezTo>
                  <a:pt x="49898" y="815451"/>
                  <a:pt x="40577" y="801112"/>
                  <a:pt x="64622" y="827160"/>
                </a:cubicBezTo>
                <a:cubicBezTo>
                  <a:pt x="71357" y="834457"/>
                  <a:pt x="75747" y="844270"/>
                  <a:pt x="84009" y="849778"/>
                </a:cubicBezTo>
                <a:cubicBezTo>
                  <a:pt x="105016" y="863782"/>
                  <a:pt x="148900" y="872573"/>
                  <a:pt x="171248" y="878858"/>
                </a:cubicBezTo>
                <a:cubicBezTo>
                  <a:pt x="189620" y="884025"/>
                  <a:pt x="207538" y="890912"/>
                  <a:pt x="226177" y="895013"/>
                </a:cubicBezTo>
                <a:cubicBezTo>
                  <a:pt x="313030" y="914121"/>
                  <a:pt x="384541" y="922710"/>
                  <a:pt x="474971" y="927324"/>
                </a:cubicBezTo>
                <a:lnTo>
                  <a:pt x="791618" y="943479"/>
                </a:lnTo>
                <a:cubicBezTo>
                  <a:pt x="1055274" y="977869"/>
                  <a:pt x="939852" y="966660"/>
                  <a:pt x="1137346" y="982253"/>
                </a:cubicBezTo>
                <a:cubicBezTo>
                  <a:pt x="1206387" y="979872"/>
                  <a:pt x="1320054" y="981899"/>
                  <a:pt x="1399064" y="966097"/>
                </a:cubicBezTo>
                <a:cubicBezTo>
                  <a:pt x="1427445" y="960421"/>
                  <a:pt x="1478752" y="941530"/>
                  <a:pt x="1505691" y="930555"/>
                </a:cubicBezTo>
                <a:cubicBezTo>
                  <a:pt x="1542305" y="915638"/>
                  <a:pt x="1582006" y="892938"/>
                  <a:pt x="1615548" y="875626"/>
                </a:cubicBezTo>
                <a:cubicBezTo>
                  <a:pt x="1624108" y="871208"/>
                  <a:pt x="1634174" y="869076"/>
                  <a:pt x="1641397" y="862702"/>
                </a:cubicBezTo>
                <a:lnTo>
                  <a:pt x="1696325" y="814236"/>
                </a:lnTo>
                <a:cubicBezTo>
                  <a:pt x="1731284" y="709358"/>
                  <a:pt x="1720078" y="757183"/>
                  <a:pt x="1735098" y="672067"/>
                </a:cubicBezTo>
                <a:cubicBezTo>
                  <a:pt x="1732944" y="630063"/>
                  <a:pt x="1731580" y="588011"/>
                  <a:pt x="1728636" y="546055"/>
                </a:cubicBezTo>
                <a:cubicBezTo>
                  <a:pt x="1716771" y="376979"/>
                  <a:pt x="1726443" y="577146"/>
                  <a:pt x="1718943" y="445891"/>
                </a:cubicBezTo>
                <a:cubicBezTo>
                  <a:pt x="1712987" y="341658"/>
                  <a:pt x="1719091" y="408601"/>
                  <a:pt x="1712481" y="342496"/>
                </a:cubicBezTo>
                <a:cubicBezTo>
                  <a:pt x="1719765" y="284222"/>
                  <a:pt x="1725456" y="260679"/>
                  <a:pt x="1715712" y="193865"/>
                </a:cubicBezTo>
                <a:cubicBezTo>
                  <a:pt x="1712763" y="173644"/>
                  <a:pt x="1702420" y="155211"/>
                  <a:pt x="1696325" y="135706"/>
                </a:cubicBezTo>
                <a:cubicBezTo>
                  <a:pt x="1690940" y="118473"/>
                  <a:pt x="1686876" y="100771"/>
                  <a:pt x="1680170" y="84008"/>
                </a:cubicBezTo>
                <a:cubicBezTo>
                  <a:pt x="1678016" y="78623"/>
                  <a:pt x="1676924" y="72679"/>
                  <a:pt x="1673707" y="67853"/>
                </a:cubicBezTo>
                <a:cubicBezTo>
                  <a:pt x="1670327" y="62784"/>
                  <a:pt x="1665368" y="58940"/>
                  <a:pt x="1660783" y="54928"/>
                </a:cubicBezTo>
                <a:cubicBezTo>
                  <a:pt x="1656730" y="51382"/>
                  <a:pt x="1652586" y="47814"/>
                  <a:pt x="1647859" y="45235"/>
                </a:cubicBezTo>
                <a:cubicBezTo>
                  <a:pt x="1629617" y="35285"/>
                  <a:pt x="1613905" y="31701"/>
                  <a:pt x="1592930" y="29079"/>
                </a:cubicBezTo>
                <a:cubicBezTo>
                  <a:pt x="1577930" y="27204"/>
                  <a:pt x="1562780" y="26821"/>
                  <a:pt x="1547695" y="25848"/>
                </a:cubicBezTo>
                <a:lnTo>
                  <a:pt x="1444300" y="19386"/>
                </a:lnTo>
                <a:cubicBezTo>
                  <a:pt x="1423803" y="17577"/>
                  <a:pt x="1403336" y="15400"/>
                  <a:pt x="1382909" y="12924"/>
                </a:cubicBezTo>
                <a:cubicBezTo>
                  <a:pt x="1367788" y="11091"/>
                  <a:pt x="1352825" y="8029"/>
                  <a:pt x="1337674" y="6462"/>
                </a:cubicBezTo>
                <a:cubicBezTo>
                  <a:pt x="1321936" y="4834"/>
                  <a:pt x="1242894" y="658"/>
                  <a:pt x="1231047" y="0"/>
                </a:cubicBezTo>
                <a:lnTo>
                  <a:pt x="917631" y="6462"/>
                </a:lnTo>
                <a:cubicBezTo>
                  <a:pt x="902520" y="6870"/>
                  <a:pt x="887510" y="9413"/>
                  <a:pt x="872396" y="9693"/>
                </a:cubicBezTo>
                <a:lnTo>
                  <a:pt x="568673" y="12924"/>
                </a:lnTo>
                <a:cubicBezTo>
                  <a:pt x="549286" y="14001"/>
                  <a:pt x="529930" y="16155"/>
                  <a:pt x="510513" y="16155"/>
                </a:cubicBezTo>
                <a:lnTo>
                  <a:pt x="161555" y="25848"/>
                </a:lnTo>
                <a:close/>
              </a:path>
            </a:pathLst>
          </a:custGeom>
          <a:solidFill>
            <a:schemeClr val="accent2">
              <a:alpha val="1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959F80-296A-DC62-D5A4-F6E0F49C5D72}"/>
              </a:ext>
            </a:extLst>
          </p:cNvPr>
          <p:cNvSpPr/>
          <p:nvPr/>
        </p:nvSpPr>
        <p:spPr>
          <a:xfrm>
            <a:off x="4831929" y="2850352"/>
            <a:ext cx="3828026" cy="1207588"/>
          </a:xfrm>
          <a:custGeom>
            <a:avLst/>
            <a:gdLst>
              <a:gd name="connsiteX0" fmla="*/ 88490 w 3828026"/>
              <a:gd name="connsiteY0" fmla="*/ 46887 h 1207588"/>
              <a:gd name="connsiteX1" fmla="*/ 72103 w 3828026"/>
              <a:gd name="connsiteY1" fmla="*/ 50164 h 1207588"/>
              <a:gd name="connsiteX2" fmla="*/ 39329 w 3828026"/>
              <a:gd name="connsiteY2" fmla="*/ 76383 h 1207588"/>
              <a:gd name="connsiteX3" fmla="*/ 22942 w 3828026"/>
              <a:gd name="connsiteY3" fmla="*/ 89493 h 1207588"/>
              <a:gd name="connsiteX4" fmla="*/ 16387 w 3828026"/>
              <a:gd name="connsiteY4" fmla="*/ 105880 h 1207588"/>
              <a:gd name="connsiteX5" fmla="*/ 9832 w 3828026"/>
              <a:gd name="connsiteY5" fmla="*/ 115713 h 1207588"/>
              <a:gd name="connsiteX6" fmla="*/ 13110 w 3828026"/>
              <a:gd name="connsiteY6" fmla="*/ 164874 h 1207588"/>
              <a:gd name="connsiteX7" fmla="*/ 19664 w 3828026"/>
              <a:gd name="connsiteY7" fmla="*/ 177983 h 1207588"/>
              <a:gd name="connsiteX8" fmla="*/ 29497 w 3828026"/>
              <a:gd name="connsiteY8" fmla="*/ 191093 h 1207588"/>
              <a:gd name="connsiteX9" fmla="*/ 58993 w 3828026"/>
              <a:gd name="connsiteY9" fmla="*/ 210758 h 1207588"/>
              <a:gd name="connsiteX10" fmla="*/ 154039 w 3828026"/>
              <a:gd name="connsiteY10" fmla="*/ 246809 h 1207588"/>
              <a:gd name="connsiteX11" fmla="*/ 196645 w 3828026"/>
              <a:gd name="connsiteY11" fmla="*/ 256642 h 1207588"/>
              <a:gd name="connsiteX12" fmla="*/ 249084 w 3828026"/>
              <a:gd name="connsiteY12" fmla="*/ 259919 h 1207588"/>
              <a:gd name="connsiteX13" fmla="*/ 294968 w 3828026"/>
              <a:gd name="connsiteY13" fmla="*/ 263196 h 1207588"/>
              <a:gd name="connsiteX14" fmla="*/ 429342 w 3828026"/>
              <a:gd name="connsiteY14" fmla="*/ 259919 h 1207588"/>
              <a:gd name="connsiteX15" fmla="*/ 750529 w 3828026"/>
              <a:gd name="connsiteY15" fmla="*/ 266474 h 1207588"/>
              <a:gd name="connsiteX16" fmla="*/ 960284 w 3828026"/>
              <a:gd name="connsiteY16" fmla="*/ 263196 h 1207588"/>
              <a:gd name="connsiteX17" fmla="*/ 1055329 w 3828026"/>
              <a:gd name="connsiteY17" fmla="*/ 256642 h 1207588"/>
              <a:gd name="connsiteX18" fmla="*/ 1097935 w 3828026"/>
              <a:gd name="connsiteY18" fmla="*/ 253364 h 1207588"/>
              <a:gd name="connsiteX19" fmla="*/ 1406013 w 3828026"/>
              <a:gd name="connsiteY19" fmla="*/ 250087 h 1207588"/>
              <a:gd name="connsiteX20" fmla="*/ 1543664 w 3828026"/>
              <a:gd name="connsiteY20" fmla="*/ 250087 h 1207588"/>
              <a:gd name="connsiteX21" fmla="*/ 1589548 w 3828026"/>
              <a:gd name="connsiteY21" fmla="*/ 256642 h 1207588"/>
              <a:gd name="connsiteX22" fmla="*/ 1622322 w 3828026"/>
              <a:gd name="connsiteY22" fmla="*/ 259919 h 1207588"/>
              <a:gd name="connsiteX23" fmla="*/ 1635432 w 3828026"/>
              <a:gd name="connsiteY23" fmla="*/ 250087 h 1207588"/>
              <a:gd name="connsiteX24" fmla="*/ 1638710 w 3828026"/>
              <a:gd name="connsiteY24" fmla="*/ 273029 h 1207588"/>
              <a:gd name="connsiteX25" fmla="*/ 1645264 w 3828026"/>
              <a:gd name="connsiteY25" fmla="*/ 295971 h 1207588"/>
              <a:gd name="connsiteX26" fmla="*/ 1651819 w 3828026"/>
              <a:gd name="connsiteY26" fmla="*/ 351687 h 1207588"/>
              <a:gd name="connsiteX27" fmla="*/ 1648542 w 3828026"/>
              <a:gd name="connsiteY27" fmla="*/ 459842 h 1207588"/>
              <a:gd name="connsiteX28" fmla="*/ 1641987 w 3828026"/>
              <a:gd name="connsiteY28" fmla="*/ 492616 h 1207588"/>
              <a:gd name="connsiteX29" fmla="*/ 1635432 w 3828026"/>
              <a:gd name="connsiteY29" fmla="*/ 548332 h 1207588"/>
              <a:gd name="connsiteX30" fmla="*/ 1628877 w 3828026"/>
              <a:gd name="connsiteY30" fmla="*/ 577829 h 1207588"/>
              <a:gd name="connsiteX31" fmla="*/ 1615768 w 3828026"/>
              <a:gd name="connsiteY31" fmla="*/ 649932 h 1207588"/>
              <a:gd name="connsiteX32" fmla="*/ 1586271 w 3828026"/>
              <a:gd name="connsiteY32" fmla="*/ 722035 h 1207588"/>
              <a:gd name="connsiteX33" fmla="*/ 1560052 w 3828026"/>
              <a:gd name="connsiteY33" fmla="*/ 771196 h 1207588"/>
              <a:gd name="connsiteX34" fmla="*/ 1553497 w 3828026"/>
              <a:gd name="connsiteY34" fmla="*/ 790861 h 1207588"/>
              <a:gd name="connsiteX35" fmla="*/ 1517445 w 3828026"/>
              <a:gd name="connsiteY35" fmla="*/ 843300 h 1207588"/>
              <a:gd name="connsiteX36" fmla="*/ 1501058 w 3828026"/>
              <a:gd name="connsiteY36" fmla="*/ 856409 h 1207588"/>
              <a:gd name="connsiteX37" fmla="*/ 1481393 w 3828026"/>
              <a:gd name="connsiteY37" fmla="*/ 876074 h 1207588"/>
              <a:gd name="connsiteX38" fmla="*/ 1389626 w 3828026"/>
              <a:gd name="connsiteY38" fmla="*/ 899016 h 1207588"/>
              <a:gd name="connsiteX39" fmla="*/ 1209368 w 3828026"/>
              <a:gd name="connsiteY39" fmla="*/ 895738 h 1207588"/>
              <a:gd name="connsiteX40" fmla="*/ 1127432 w 3828026"/>
              <a:gd name="connsiteY40" fmla="*/ 889183 h 1207588"/>
              <a:gd name="connsiteX41" fmla="*/ 1045497 w 3828026"/>
              <a:gd name="connsiteY41" fmla="*/ 885906 h 1207588"/>
              <a:gd name="connsiteX42" fmla="*/ 704645 w 3828026"/>
              <a:gd name="connsiteY42" fmla="*/ 879351 h 1207588"/>
              <a:gd name="connsiteX43" fmla="*/ 635819 w 3828026"/>
              <a:gd name="connsiteY43" fmla="*/ 876074 h 1207588"/>
              <a:gd name="connsiteX44" fmla="*/ 170426 w 3828026"/>
              <a:gd name="connsiteY44" fmla="*/ 882629 h 1207588"/>
              <a:gd name="connsiteX45" fmla="*/ 75381 w 3828026"/>
              <a:gd name="connsiteY45" fmla="*/ 895738 h 1207588"/>
              <a:gd name="connsiteX46" fmla="*/ 13110 w 3828026"/>
              <a:gd name="connsiteY46" fmla="*/ 928513 h 1207588"/>
              <a:gd name="connsiteX47" fmla="*/ 0 w 3828026"/>
              <a:gd name="connsiteY47" fmla="*/ 948177 h 1207588"/>
              <a:gd name="connsiteX48" fmla="*/ 13110 w 3828026"/>
              <a:gd name="connsiteY48" fmla="*/ 1030113 h 1207588"/>
              <a:gd name="connsiteX49" fmla="*/ 29497 w 3828026"/>
              <a:gd name="connsiteY49" fmla="*/ 1049777 h 1207588"/>
              <a:gd name="connsiteX50" fmla="*/ 91768 w 3828026"/>
              <a:gd name="connsiteY50" fmla="*/ 1085829 h 1207588"/>
              <a:gd name="connsiteX51" fmla="*/ 144206 w 3828026"/>
              <a:gd name="connsiteY51" fmla="*/ 1102216 h 1207588"/>
              <a:gd name="connsiteX52" fmla="*/ 213032 w 3828026"/>
              <a:gd name="connsiteY52" fmla="*/ 1115325 h 1207588"/>
              <a:gd name="connsiteX53" fmla="*/ 439174 w 3828026"/>
              <a:gd name="connsiteY53" fmla="*/ 1154654 h 1207588"/>
              <a:gd name="connsiteX54" fmla="*/ 547329 w 3828026"/>
              <a:gd name="connsiteY54" fmla="*/ 1164487 h 1207588"/>
              <a:gd name="connsiteX55" fmla="*/ 675148 w 3828026"/>
              <a:gd name="connsiteY55" fmla="*/ 1174319 h 1207588"/>
              <a:gd name="connsiteX56" fmla="*/ 960284 w 3828026"/>
              <a:gd name="connsiteY56" fmla="*/ 1190706 h 1207588"/>
              <a:gd name="connsiteX57" fmla="*/ 1261806 w 3828026"/>
              <a:gd name="connsiteY57" fmla="*/ 1207093 h 1207588"/>
              <a:gd name="connsiteX58" fmla="*/ 1383071 w 3828026"/>
              <a:gd name="connsiteY58" fmla="*/ 1197261 h 1207588"/>
              <a:gd name="connsiteX59" fmla="*/ 1540387 w 3828026"/>
              <a:gd name="connsiteY59" fmla="*/ 1174319 h 1207588"/>
              <a:gd name="connsiteX60" fmla="*/ 1582993 w 3828026"/>
              <a:gd name="connsiteY60" fmla="*/ 1161209 h 1207588"/>
              <a:gd name="connsiteX61" fmla="*/ 1605935 w 3828026"/>
              <a:gd name="connsiteY61" fmla="*/ 1157932 h 1207588"/>
              <a:gd name="connsiteX62" fmla="*/ 1625600 w 3828026"/>
              <a:gd name="connsiteY62" fmla="*/ 1154654 h 1207588"/>
              <a:gd name="connsiteX63" fmla="*/ 1641987 w 3828026"/>
              <a:gd name="connsiteY63" fmla="*/ 1151377 h 1207588"/>
              <a:gd name="connsiteX64" fmla="*/ 1871406 w 3828026"/>
              <a:gd name="connsiteY64" fmla="*/ 1144822 h 1207588"/>
              <a:gd name="connsiteX65" fmla="*/ 1933677 w 3828026"/>
              <a:gd name="connsiteY65" fmla="*/ 1141545 h 1207588"/>
              <a:gd name="connsiteX66" fmla="*/ 2104103 w 3828026"/>
              <a:gd name="connsiteY66" fmla="*/ 1138267 h 1207588"/>
              <a:gd name="connsiteX67" fmla="*/ 2287639 w 3828026"/>
              <a:gd name="connsiteY67" fmla="*/ 1151377 h 1207588"/>
              <a:gd name="connsiteX68" fmla="*/ 2605548 w 3828026"/>
              <a:gd name="connsiteY68" fmla="*/ 1157932 h 1207588"/>
              <a:gd name="connsiteX69" fmla="*/ 2933290 w 3828026"/>
              <a:gd name="connsiteY69" fmla="*/ 1164487 h 1207588"/>
              <a:gd name="connsiteX70" fmla="*/ 3100439 w 3828026"/>
              <a:gd name="connsiteY70" fmla="*/ 1167764 h 1207588"/>
              <a:gd name="connsiteX71" fmla="*/ 3280697 w 3828026"/>
              <a:gd name="connsiteY71" fmla="*/ 1161209 h 1207588"/>
              <a:gd name="connsiteX72" fmla="*/ 3611716 w 3828026"/>
              <a:gd name="connsiteY72" fmla="*/ 1151377 h 1207588"/>
              <a:gd name="connsiteX73" fmla="*/ 3696929 w 3828026"/>
              <a:gd name="connsiteY73" fmla="*/ 1131713 h 1207588"/>
              <a:gd name="connsiteX74" fmla="*/ 3795252 w 3828026"/>
              <a:gd name="connsiteY74" fmla="*/ 1098938 h 1207588"/>
              <a:gd name="connsiteX75" fmla="*/ 3828026 w 3828026"/>
              <a:gd name="connsiteY75" fmla="*/ 1043222 h 1207588"/>
              <a:gd name="connsiteX76" fmla="*/ 3814916 w 3828026"/>
              <a:gd name="connsiteY76" fmla="*/ 997338 h 1207588"/>
              <a:gd name="connsiteX77" fmla="*/ 3795252 w 3828026"/>
              <a:gd name="connsiteY77" fmla="*/ 977674 h 1207588"/>
              <a:gd name="connsiteX78" fmla="*/ 3713316 w 3828026"/>
              <a:gd name="connsiteY78" fmla="*/ 944900 h 1207588"/>
              <a:gd name="connsiteX79" fmla="*/ 3654322 w 3828026"/>
              <a:gd name="connsiteY79" fmla="*/ 931790 h 1207588"/>
              <a:gd name="connsiteX80" fmla="*/ 3542890 w 3828026"/>
              <a:gd name="connsiteY80" fmla="*/ 912125 h 1207588"/>
              <a:gd name="connsiteX81" fmla="*/ 2995561 w 3828026"/>
              <a:gd name="connsiteY81" fmla="*/ 899016 h 1207588"/>
              <a:gd name="connsiteX82" fmla="*/ 2818581 w 3828026"/>
              <a:gd name="connsiteY82" fmla="*/ 889183 h 1207588"/>
              <a:gd name="connsiteX83" fmla="*/ 2697316 w 3828026"/>
              <a:gd name="connsiteY83" fmla="*/ 885906 h 1207588"/>
              <a:gd name="connsiteX84" fmla="*/ 2395793 w 3828026"/>
              <a:gd name="connsiteY84" fmla="*/ 872796 h 1207588"/>
              <a:gd name="connsiteX85" fmla="*/ 2271252 w 3828026"/>
              <a:gd name="connsiteY85" fmla="*/ 859687 h 1207588"/>
              <a:gd name="connsiteX86" fmla="*/ 2192593 w 3828026"/>
              <a:gd name="connsiteY86" fmla="*/ 853132 h 1207588"/>
              <a:gd name="connsiteX87" fmla="*/ 2163097 w 3828026"/>
              <a:gd name="connsiteY87" fmla="*/ 846577 h 1207588"/>
              <a:gd name="connsiteX88" fmla="*/ 2140155 w 3828026"/>
              <a:gd name="connsiteY88" fmla="*/ 843300 h 1207588"/>
              <a:gd name="connsiteX89" fmla="*/ 2090993 w 3828026"/>
              <a:gd name="connsiteY89" fmla="*/ 833467 h 1207588"/>
              <a:gd name="connsiteX90" fmla="*/ 2048387 w 3828026"/>
              <a:gd name="connsiteY90" fmla="*/ 810525 h 1207588"/>
              <a:gd name="connsiteX91" fmla="*/ 2022168 w 3828026"/>
              <a:gd name="connsiteY91" fmla="*/ 738422 h 1207588"/>
              <a:gd name="connsiteX92" fmla="*/ 2012335 w 3828026"/>
              <a:gd name="connsiteY92" fmla="*/ 649932 h 1207588"/>
              <a:gd name="connsiteX93" fmla="*/ 2015613 w 3828026"/>
              <a:gd name="connsiteY93" fmla="*/ 531945 h 1207588"/>
              <a:gd name="connsiteX94" fmla="*/ 2018890 w 3828026"/>
              <a:gd name="connsiteY94" fmla="*/ 338577 h 1207588"/>
              <a:gd name="connsiteX95" fmla="*/ 2022168 w 3828026"/>
              <a:gd name="connsiteY95" fmla="*/ 325467 h 1207588"/>
              <a:gd name="connsiteX96" fmla="*/ 2032000 w 3828026"/>
              <a:gd name="connsiteY96" fmla="*/ 299248 h 1207588"/>
              <a:gd name="connsiteX97" fmla="*/ 2048387 w 3828026"/>
              <a:gd name="connsiteY97" fmla="*/ 279583 h 1207588"/>
              <a:gd name="connsiteX98" fmla="*/ 2071329 w 3828026"/>
              <a:gd name="connsiteY98" fmla="*/ 259919 h 1207588"/>
              <a:gd name="connsiteX99" fmla="*/ 2081161 w 3828026"/>
              <a:gd name="connsiteY99" fmla="*/ 253364 h 1207588"/>
              <a:gd name="connsiteX100" fmla="*/ 2117213 w 3828026"/>
              <a:gd name="connsiteY100" fmla="*/ 246809 h 1207588"/>
              <a:gd name="connsiteX101" fmla="*/ 2330245 w 3828026"/>
              <a:gd name="connsiteY101" fmla="*/ 250087 h 1207588"/>
              <a:gd name="connsiteX102" fmla="*/ 2422013 w 3828026"/>
              <a:gd name="connsiteY102" fmla="*/ 246809 h 1207588"/>
              <a:gd name="connsiteX103" fmla="*/ 2579329 w 3828026"/>
              <a:gd name="connsiteY103" fmla="*/ 240254 h 1207588"/>
              <a:gd name="connsiteX104" fmla="*/ 2864464 w 3828026"/>
              <a:gd name="connsiteY104" fmla="*/ 233700 h 1207588"/>
              <a:gd name="connsiteX105" fmla="*/ 2933290 w 3828026"/>
              <a:gd name="connsiteY105" fmla="*/ 223867 h 1207588"/>
              <a:gd name="connsiteX106" fmla="*/ 3034890 w 3828026"/>
              <a:gd name="connsiteY106" fmla="*/ 217313 h 1207588"/>
              <a:gd name="connsiteX107" fmla="*/ 3185652 w 3828026"/>
              <a:gd name="connsiteY107" fmla="*/ 220590 h 1207588"/>
              <a:gd name="connsiteX108" fmla="*/ 3280697 w 3828026"/>
              <a:gd name="connsiteY108" fmla="*/ 227145 h 1207588"/>
              <a:gd name="connsiteX109" fmla="*/ 3660877 w 3828026"/>
              <a:gd name="connsiteY109" fmla="*/ 223867 h 1207588"/>
              <a:gd name="connsiteX110" fmla="*/ 3683819 w 3828026"/>
              <a:gd name="connsiteY110" fmla="*/ 214035 h 1207588"/>
              <a:gd name="connsiteX111" fmla="*/ 3696929 w 3828026"/>
              <a:gd name="connsiteY111" fmla="*/ 204203 h 1207588"/>
              <a:gd name="connsiteX112" fmla="*/ 3719871 w 3828026"/>
              <a:gd name="connsiteY112" fmla="*/ 164874 h 1207588"/>
              <a:gd name="connsiteX113" fmla="*/ 3723148 w 3828026"/>
              <a:gd name="connsiteY113" fmla="*/ 148487 h 1207588"/>
              <a:gd name="connsiteX114" fmla="*/ 3706761 w 3828026"/>
              <a:gd name="connsiteY114" fmla="*/ 82938 h 1207588"/>
              <a:gd name="connsiteX115" fmla="*/ 3664155 w 3828026"/>
              <a:gd name="connsiteY115" fmla="*/ 46887 h 1207588"/>
              <a:gd name="connsiteX116" fmla="*/ 3628103 w 3828026"/>
              <a:gd name="connsiteY116" fmla="*/ 30500 h 1207588"/>
              <a:gd name="connsiteX117" fmla="*/ 3533058 w 3828026"/>
              <a:gd name="connsiteY117" fmla="*/ 10835 h 1207588"/>
              <a:gd name="connsiteX118" fmla="*/ 3474064 w 3828026"/>
              <a:gd name="connsiteY118" fmla="*/ 7558 h 1207588"/>
              <a:gd name="connsiteX119" fmla="*/ 3310193 w 3828026"/>
              <a:gd name="connsiteY119" fmla="*/ 14113 h 1207588"/>
              <a:gd name="connsiteX120" fmla="*/ 3251200 w 3828026"/>
              <a:gd name="connsiteY120" fmla="*/ 20667 h 1207588"/>
              <a:gd name="connsiteX121" fmla="*/ 3106993 w 3828026"/>
              <a:gd name="connsiteY121" fmla="*/ 40332 h 1207588"/>
              <a:gd name="connsiteX122" fmla="*/ 2949677 w 3828026"/>
              <a:gd name="connsiteY122" fmla="*/ 50164 h 1207588"/>
              <a:gd name="connsiteX123" fmla="*/ 2857910 w 3828026"/>
              <a:gd name="connsiteY123" fmla="*/ 59996 h 1207588"/>
              <a:gd name="connsiteX124" fmla="*/ 2759587 w 3828026"/>
              <a:gd name="connsiteY124" fmla="*/ 63274 h 1207588"/>
              <a:gd name="connsiteX125" fmla="*/ 2431845 w 3828026"/>
              <a:gd name="connsiteY125" fmla="*/ 66551 h 1207588"/>
              <a:gd name="connsiteX126" fmla="*/ 2294193 w 3828026"/>
              <a:gd name="connsiteY126" fmla="*/ 63274 h 1207588"/>
              <a:gd name="connsiteX127" fmla="*/ 2166374 w 3828026"/>
              <a:gd name="connsiteY127" fmla="*/ 50164 h 1207588"/>
              <a:gd name="connsiteX128" fmla="*/ 2077884 w 3828026"/>
              <a:gd name="connsiteY128" fmla="*/ 43609 h 1207588"/>
              <a:gd name="connsiteX129" fmla="*/ 1973006 w 3828026"/>
              <a:gd name="connsiteY129" fmla="*/ 33777 h 1207588"/>
              <a:gd name="connsiteX130" fmla="*/ 1917290 w 3828026"/>
              <a:gd name="connsiteY130" fmla="*/ 27222 h 1207588"/>
              <a:gd name="connsiteX131" fmla="*/ 1864852 w 3828026"/>
              <a:gd name="connsiteY131" fmla="*/ 23945 h 1207588"/>
              <a:gd name="connsiteX132" fmla="*/ 1818968 w 3828026"/>
              <a:gd name="connsiteY132" fmla="*/ 20667 h 1207588"/>
              <a:gd name="connsiteX133" fmla="*/ 1425677 w 3828026"/>
              <a:gd name="connsiteY133" fmla="*/ 10835 h 1207588"/>
              <a:gd name="connsiteX134" fmla="*/ 1074993 w 3828026"/>
              <a:gd name="connsiteY134" fmla="*/ 7558 h 1207588"/>
              <a:gd name="connsiteX135" fmla="*/ 639097 w 3828026"/>
              <a:gd name="connsiteY135" fmla="*/ 4280 h 1207588"/>
              <a:gd name="connsiteX136" fmla="*/ 242529 w 3828026"/>
              <a:gd name="connsiteY136" fmla="*/ 7558 h 1207588"/>
              <a:gd name="connsiteX137" fmla="*/ 186813 w 3828026"/>
              <a:gd name="connsiteY137" fmla="*/ 14113 h 1207588"/>
              <a:gd name="connsiteX138" fmla="*/ 167148 w 3828026"/>
              <a:gd name="connsiteY138" fmla="*/ 17390 h 1207588"/>
              <a:gd name="connsiteX139" fmla="*/ 121264 w 3828026"/>
              <a:gd name="connsiteY139" fmla="*/ 20667 h 1207588"/>
              <a:gd name="connsiteX140" fmla="*/ 98322 w 3828026"/>
              <a:gd name="connsiteY140" fmla="*/ 23945 h 1207588"/>
              <a:gd name="connsiteX141" fmla="*/ 88490 w 3828026"/>
              <a:gd name="connsiteY141" fmla="*/ 46887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3828026" h="1207588">
                <a:moveTo>
                  <a:pt x="88490" y="46887"/>
                </a:moveTo>
                <a:cubicBezTo>
                  <a:pt x="84120" y="51257"/>
                  <a:pt x="77275" y="48095"/>
                  <a:pt x="72103" y="50164"/>
                </a:cubicBezTo>
                <a:cubicBezTo>
                  <a:pt x="54851" y="57064"/>
                  <a:pt x="53236" y="63866"/>
                  <a:pt x="39329" y="76383"/>
                </a:cubicBezTo>
                <a:cubicBezTo>
                  <a:pt x="34129" y="81063"/>
                  <a:pt x="28404" y="85123"/>
                  <a:pt x="22942" y="89493"/>
                </a:cubicBezTo>
                <a:cubicBezTo>
                  <a:pt x="20757" y="94955"/>
                  <a:pt x="19018" y="100618"/>
                  <a:pt x="16387" y="105880"/>
                </a:cubicBezTo>
                <a:cubicBezTo>
                  <a:pt x="14625" y="109403"/>
                  <a:pt x="10050" y="111780"/>
                  <a:pt x="9832" y="115713"/>
                </a:cubicBezTo>
                <a:cubicBezTo>
                  <a:pt x="8921" y="132111"/>
                  <a:pt x="10549" y="148652"/>
                  <a:pt x="13110" y="164874"/>
                </a:cubicBezTo>
                <a:cubicBezTo>
                  <a:pt x="13872" y="169700"/>
                  <a:pt x="17075" y="173840"/>
                  <a:pt x="19664" y="177983"/>
                </a:cubicBezTo>
                <a:cubicBezTo>
                  <a:pt x="22559" y="182615"/>
                  <a:pt x="25634" y="187230"/>
                  <a:pt x="29497" y="191093"/>
                </a:cubicBezTo>
                <a:cubicBezTo>
                  <a:pt x="35320" y="196916"/>
                  <a:pt x="52364" y="207248"/>
                  <a:pt x="58993" y="210758"/>
                </a:cubicBezTo>
                <a:cubicBezTo>
                  <a:pt x="98853" y="231860"/>
                  <a:pt x="106430" y="235821"/>
                  <a:pt x="154039" y="246809"/>
                </a:cubicBezTo>
                <a:cubicBezTo>
                  <a:pt x="168241" y="250087"/>
                  <a:pt x="182206" y="254650"/>
                  <a:pt x="196645" y="256642"/>
                </a:cubicBezTo>
                <a:cubicBezTo>
                  <a:pt x="213994" y="259035"/>
                  <a:pt x="231609" y="258754"/>
                  <a:pt x="249084" y="259919"/>
                </a:cubicBezTo>
                <a:lnTo>
                  <a:pt x="294968" y="263196"/>
                </a:lnTo>
                <a:cubicBezTo>
                  <a:pt x="339759" y="262104"/>
                  <a:pt x="384537" y="259919"/>
                  <a:pt x="429342" y="259919"/>
                </a:cubicBezTo>
                <a:cubicBezTo>
                  <a:pt x="545122" y="259919"/>
                  <a:pt x="638885" y="263190"/>
                  <a:pt x="750529" y="266474"/>
                </a:cubicBezTo>
                <a:lnTo>
                  <a:pt x="960284" y="263196"/>
                </a:lnTo>
                <a:cubicBezTo>
                  <a:pt x="992024" y="262172"/>
                  <a:pt x="1023653" y="258905"/>
                  <a:pt x="1055329" y="256642"/>
                </a:cubicBezTo>
                <a:cubicBezTo>
                  <a:pt x="1069537" y="255627"/>
                  <a:pt x="1083692" y="253516"/>
                  <a:pt x="1097935" y="253364"/>
                </a:cubicBezTo>
                <a:lnTo>
                  <a:pt x="1406013" y="250087"/>
                </a:lnTo>
                <a:cubicBezTo>
                  <a:pt x="1465153" y="243515"/>
                  <a:pt x="1448241" y="243996"/>
                  <a:pt x="1543664" y="250087"/>
                </a:cubicBezTo>
                <a:cubicBezTo>
                  <a:pt x="1559083" y="251071"/>
                  <a:pt x="1574217" y="254726"/>
                  <a:pt x="1589548" y="256642"/>
                </a:cubicBezTo>
                <a:cubicBezTo>
                  <a:pt x="1600442" y="258004"/>
                  <a:pt x="1611397" y="258827"/>
                  <a:pt x="1622322" y="259919"/>
                </a:cubicBezTo>
                <a:cubicBezTo>
                  <a:pt x="1626692" y="256642"/>
                  <a:pt x="1631167" y="246675"/>
                  <a:pt x="1635432" y="250087"/>
                </a:cubicBezTo>
                <a:cubicBezTo>
                  <a:pt x="1641464" y="254913"/>
                  <a:pt x="1637091" y="265475"/>
                  <a:pt x="1638710" y="273029"/>
                </a:cubicBezTo>
                <a:cubicBezTo>
                  <a:pt x="1640376" y="280806"/>
                  <a:pt x="1643079" y="288324"/>
                  <a:pt x="1645264" y="295971"/>
                </a:cubicBezTo>
                <a:cubicBezTo>
                  <a:pt x="1645986" y="301745"/>
                  <a:pt x="1651819" y="347426"/>
                  <a:pt x="1651819" y="351687"/>
                </a:cubicBezTo>
                <a:cubicBezTo>
                  <a:pt x="1651819" y="387755"/>
                  <a:pt x="1651052" y="423861"/>
                  <a:pt x="1648542" y="459842"/>
                </a:cubicBezTo>
                <a:cubicBezTo>
                  <a:pt x="1647767" y="470956"/>
                  <a:pt x="1643819" y="481627"/>
                  <a:pt x="1641987" y="492616"/>
                </a:cubicBezTo>
                <a:cubicBezTo>
                  <a:pt x="1638913" y="511062"/>
                  <a:pt x="1638506" y="529886"/>
                  <a:pt x="1635432" y="548332"/>
                </a:cubicBezTo>
                <a:cubicBezTo>
                  <a:pt x="1633776" y="558267"/>
                  <a:pt x="1631062" y="567997"/>
                  <a:pt x="1628877" y="577829"/>
                </a:cubicBezTo>
                <a:cubicBezTo>
                  <a:pt x="1625872" y="610884"/>
                  <a:pt x="1627330" y="618137"/>
                  <a:pt x="1615768" y="649932"/>
                </a:cubicBezTo>
                <a:cubicBezTo>
                  <a:pt x="1606894" y="674336"/>
                  <a:pt x="1598882" y="699335"/>
                  <a:pt x="1586271" y="722035"/>
                </a:cubicBezTo>
                <a:cubicBezTo>
                  <a:pt x="1581533" y="730563"/>
                  <a:pt x="1565006" y="759307"/>
                  <a:pt x="1560052" y="771196"/>
                </a:cubicBezTo>
                <a:cubicBezTo>
                  <a:pt x="1557394" y="777574"/>
                  <a:pt x="1556587" y="784681"/>
                  <a:pt x="1553497" y="790861"/>
                </a:cubicBezTo>
                <a:cubicBezTo>
                  <a:pt x="1549550" y="798755"/>
                  <a:pt x="1523969" y="838081"/>
                  <a:pt x="1517445" y="843300"/>
                </a:cubicBezTo>
                <a:cubicBezTo>
                  <a:pt x="1511983" y="847670"/>
                  <a:pt x="1506234" y="851704"/>
                  <a:pt x="1501058" y="856409"/>
                </a:cubicBezTo>
                <a:cubicBezTo>
                  <a:pt x="1494199" y="862645"/>
                  <a:pt x="1489497" y="871572"/>
                  <a:pt x="1481393" y="876074"/>
                </a:cubicBezTo>
                <a:cubicBezTo>
                  <a:pt x="1459129" y="888443"/>
                  <a:pt x="1411972" y="894826"/>
                  <a:pt x="1389626" y="899016"/>
                </a:cubicBezTo>
                <a:lnTo>
                  <a:pt x="1209368" y="895738"/>
                </a:lnTo>
                <a:cubicBezTo>
                  <a:pt x="1181988" y="894711"/>
                  <a:pt x="1154782" y="890824"/>
                  <a:pt x="1127432" y="889183"/>
                </a:cubicBezTo>
                <a:cubicBezTo>
                  <a:pt x="1100148" y="887546"/>
                  <a:pt x="1072818" y="886734"/>
                  <a:pt x="1045497" y="885906"/>
                </a:cubicBezTo>
                <a:cubicBezTo>
                  <a:pt x="925596" y="882273"/>
                  <a:pt x="827966" y="881309"/>
                  <a:pt x="704645" y="879351"/>
                </a:cubicBezTo>
                <a:cubicBezTo>
                  <a:pt x="681703" y="878259"/>
                  <a:pt x="658787" y="876074"/>
                  <a:pt x="635819" y="876074"/>
                </a:cubicBezTo>
                <a:cubicBezTo>
                  <a:pt x="367792" y="876074"/>
                  <a:pt x="361033" y="877022"/>
                  <a:pt x="170426" y="882629"/>
                </a:cubicBezTo>
                <a:cubicBezTo>
                  <a:pt x="161675" y="883723"/>
                  <a:pt x="88131" y="892412"/>
                  <a:pt x="75381" y="895738"/>
                </a:cubicBezTo>
                <a:cubicBezTo>
                  <a:pt x="46632" y="903238"/>
                  <a:pt x="37335" y="912362"/>
                  <a:pt x="13110" y="928513"/>
                </a:cubicBezTo>
                <a:cubicBezTo>
                  <a:pt x="8740" y="935068"/>
                  <a:pt x="0" y="940299"/>
                  <a:pt x="0" y="948177"/>
                </a:cubicBezTo>
                <a:cubicBezTo>
                  <a:pt x="0" y="975836"/>
                  <a:pt x="5398" y="1003550"/>
                  <a:pt x="13110" y="1030113"/>
                </a:cubicBezTo>
                <a:cubicBezTo>
                  <a:pt x="15489" y="1038307"/>
                  <a:pt x="23227" y="1043990"/>
                  <a:pt x="29497" y="1049777"/>
                </a:cubicBezTo>
                <a:cubicBezTo>
                  <a:pt x="48964" y="1067746"/>
                  <a:pt x="66690" y="1076541"/>
                  <a:pt x="91768" y="1085829"/>
                </a:cubicBezTo>
                <a:cubicBezTo>
                  <a:pt x="108941" y="1092189"/>
                  <a:pt x="126412" y="1097888"/>
                  <a:pt x="144206" y="1102216"/>
                </a:cubicBezTo>
                <a:cubicBezTo>
                  <a:pt x="166899" y="1107736"/>
                  <a:pt x="190154" y="1110632"/>
                  <a:pt x="213032" y="1115325"/>
                </a:cubicBezTo>
                <a:cubicBezTo>
                  <a:pt x="305580" y="1134309"/>
                  <a:pt x="312318" y="1143121"/>
                  <a:pt x="439174" y="1154654"/>
                </a:cubicBezTo>
                <a:lnTo>
                  <a:pt x="547329" y="1164487"/>
                </a:lnTo>
                <a:lnTo>
                  <a:pt x="675148" y="1174319"/>
                </a:lnTo>
                <a:cubicBezTo>
                  <a:pt x="888180" y="1193195"/>
                  <a:pt x="726282" y="1185728"/>
                  <a:pt x="960284" y="1190706"/>
                </a:cubicBezTo>
                <a:cubicBezTo>
                  <a:pt x="1074548" y="1200431"/>
                  <a:pt x="1147512" y="1209881"/>
                  <a:pt x="1261806" y="1207093"/>
                </a:cubicBezTo>
                <a:cubicBezTo>
                  <a:pt x="1302348" y="1206104"/>
                  <a:pt x="1342743" y="1201538"/>
                  <a:pt x="1383071" y="1197261"/>
                </a:cubicBezTo>
                <a:cubicBezTo>
                  <a:pt x="1389014" y="1196631"/>
                  <a:pt x="1518750" y="1179052"/>
                  <a:pt x="1540387" y="1174319"/>
                </a:cubicBezTo>
                <a:cubicBezTo>
                  <a:pt x="1554903" y="1171144"/>
                  <a:pt x="1568578" y="1164813"/>
                  <a:pt x="1582993" y="1161209"/>
                </a:cubicBezTo>
                <a:cubicBezTo>
                  <a:pt x="1590487" y="1159335"/>
                  <a:pt x="1598300" y="1159107"/>
                  <a:pt x="1605935" y="1157932"/>
                </a:cubicBezTo>
                <a:cubicBezTo>
                  <a:pt x="1612503" y="1156922"/>
                  <a:pt x="1619062" y="1155843"/>
                  <a:pt x="1625600" y="1154654"/>
                </a:cubicBezTo>
                <a:cubicBezTo>
                  <a:pt x="1631081" y="1153658"/>
                  <a:pt x="1636421" y="1151600"/>
                  <a:pt x="1641987" y="1151377"/>
                </a:cubicBezTo>
                <a:cubicBezTo>
                  <a:pt x="1718430" y="1148319"/>
                  <a:pt x="1794945" y="1147399"/>
                  <a:pt x="1871406" y="1144822"/>
                </a:cubicBezTo>
                <a:cubicBezTo>
                  <a:pt x="1892180" y="1144122"/>
                  <a:pt x="1912900" y="1142130"/>
                  <a:pt x="1933677" y="1141545"/>
                </a:cubicBezTo>
                <a:lnTo>
                  <a:pt x="2104103" y="1138267"/>
                </a:lnTo>
                <a:cubicBezTo>
                  <a:pt x="2165282" y="1142637"/>
                  <a:pt x="2226350" y="1149020"/>
                  <a:pt x="2287639" y="1151377"/>
                </a:cubicBezTo>
                <a:cubicBezTo>
                  <a:pt x="2450368" y="1157635"/>
                  <a:pt x="2344429" y="1154254"/>
                  <a:pt x="2605548" y="1157932"/>
                </a:cubicBezTo>
                <a:cubicBezTo>
                  <a:pt x="2764594" y="1149978"/>
                  <a:pt x="2624662" y="1155063"/>
                  <a:pt x="2933290" y="1164487"/>
                </a:cubicBezTo>
                <a:cubicBezTo>
                  <a:pt x="2988991" y="1166188"/>
                  <a:pt x="3044723" y="1166672"/>
                  <a:pt x="3100439" y="1167764"/>
                </a:cubicBezTo>
                <a:lnTo>
                  <a:pt x="3280697" y="1161209"/>
                </a:lnTo>
                <a:cubicBezTo>
                  <a:pt x="3391029" y="1157673"/>
                  <a:pt x="3501604" y="1159180"/>
                  <a:pt x="3611716" y="1151377"/>
                </a:cubicBezTo>
                <a:cubicBezTo>
                  <a:pt x="3640794" y="1149316"/>
                  <a:pt x="3668688" y="1138938"/>
                  <a:pt x="3696929" y="1131713"/>
                </a:cubicBezTo>
                <a:cubicBezTo>
                  <a:pt x="3746323" y="1119077"/>
                  <a:pt x="3751020" y="1115950"/>
                  <a:pt x="3795252" y="1098938"/>
                </a:cubicBezTo>
                <a:cubicBezTo>
                  <a:pt x="3798092" y="1094678"/>
                  <a:pt x="3828026" y="1052419"/>
                  <a:pt x="3828026" y="1043222"/>
                </a:cubicBezTo>
                <a:cubicBezTo>
                  <a:pt x="3828026" y="1027315"/>
                  <a:pt x="3822030" y="1011565"/>
                  <a:pt x="3814916" y="997338"/>
                </a:cubicBezTo>
                <a:cubicBezTo>
                  <a:pt x="3810770" y="989047"/>
                  <a:pt x="3802727" y="983156"/>
                  <a:pt x="3795252" y="977674"/>
                </a:cubicBezTo>
                <a:cubicBezTo>
                  <a:pt x="3770966" y="959865"/>
                  <a:pt x="3741941" y="952477"/>
                  <a:pt x="3713316" y="944900"/>
                </a:cubicBezTo>
                <a:cubicBezTo>
                  <a:pt x="3693842" y="939745"/>
                  <a:pt x="3674104" y="935594"/>
                  <a:pt x="3654322" y="931790"/>
                </a:cubicBezTo>
                <a:cubicBezTo>
                  <a:pt x="3617283" y="924667"/>
                  <a:pt x="3580485" y="915173"/>
                  <a:pt x="3542890" y="912125"/>
                </a:cubicBezTo>
                <a:cubicBezTo>
                  <a:pt x="3280065" y="890815"/>
                  <a:pt x="3462179" y="902605"/>
                  <a:pt x="2995561" y="899016"/>
                </a:cubicBezTo>
                <a:lnTo>
                  <a:pt x="2818581" y="889183"/>
                </a:lnTo>
                <a:cubicBezTo>
                  <a:pt x="2778184" y="887407"/>
                  <a:pt x="2737728" y="887312"/>
                  <a:pt x="2697316" y="885906"/>
                </a:cubicBezTo>
                <a:cubicBezTo>
                  <a:pt x="2453552" y="877428"/>
                  <a:pt x="2521846" y="881801"/>
                  <a:pt x="2395793" y="872796"/>
                </a:cubicBezTo>
                <a:cubicBezTo>
                  <a:pt x="2335776" y="863564"/>
                  <a:pt x="2349072" y="864552"/>
                  <a:pt x="2271252" y="859687"/>
                </a:cubicBezTo>
                <a:cubicBezTo>
                  <a:pt x="2249189" y="858308"/>
                  <a:pt x="2216494" y="857350"/>
                  <a:pt x="2192593" y="853132"/>
                </a:cubicBezTo>
                <a:cubicBezTo>
                  <a:pt x="2182674" y="851382"/>
                  <a:pt x="2172996" y="848433"/>
                  <a:pt x="2163097" y="846577"/>
                </a:cubicBezTo>
                <a:cubicBezTo>
                  <a:pt x="2155504" y="845153"/>
                  <a:pt x="2147755" y="844682"/>
                  <a:pt x="2140155" y="843300"/>
                </a:cubicBezTo>
                <a:cubicBezTo>
                  <a:pt x="2123713" y="840310"/>
                  <a:pt x="2090993" y="833467"/>
                  <a:pt x="2090993" y="833467"/>
                </a:cubicBezTo>
                <a:cubicBezTo>
                  <a:pt x="2085579" y="830760"/>
                  <a:pt x="2051096" y="813973"/>
                  <a:pt x="2048387" y="810525"/>
                </a:cubicBezTo>
                <a:cubicBezTo>
                  <a:pt x="2043104" y="803802"/>
                  <a:pt x="2023777" y="743250"/>
                  <a:pt x="2022168" y="738422"/>
                </a:cubicBezTo>
                <a:cubicBezTo>
                  <a:pt x="2018440" y="712324"/>
                  <a:pt x="2012335" y="676701"/>
                  <a:pt x="2012335" y="649932"/>
                </a:cubicBezTo>
                <a:cubicBezTo>
                  <a:pt x="2012335" y="610588"/>
                  <a:pt x="2014785" y="571280"/>
                  <a:pt x="2015613" y="531945"/>
                </a:cubicBezTo>
                <a:cubicBezTo>
                  <a:pt x="2016970" y="467494"/>
                  <a:pt x="2016844" y="403010"/>
                  <a:pt x="2018890" y="338577"/>
                </a:cubicBezTo>
                <a:cubicBezTo>
                  <a:pt x="2019033" y="334075"/>
                  <a:pt x="2021191" y="329864"/>
                  <a:pt x="2022168" y="325467"/>
                </a:cubicBezTo>
                <a:cubicBezTo>
                  <a:pt x="2026893" y="304204"/>
                  <a:pt x="2021877" y="314432"/>
                  <a:pt x="2032000" y="299248"/>
                </a:cubicBezTo>
                <a:cubicBezTo>
                  <a:pt x="2038259" y="280470"/>
                  <a:pt x="2030530" y="297440"/>
                  <a:pt x="2048387" y="279583"/>
                </a:cubicBezTo>
                <a:cubicBezTo>
                  <a:pt x="2069379" y="258591"/>
                  <a:pt x="2052034" y="266350"/>
                  <a:pt x="2071329" y="259919"/>
                </a:cubicBezTo>
                <a:cubicBezTo>
                  <a:pt x="2074606" y="257734"/>
                  <a:pt x="2077541" y="254916"/>
                  <a:pt x="2081161" y="253364"/>
                </a:cubicBezTo>
                <a:cubicBezTo>
                  <a:pt x="2088884" y="250054"/>
                  <a:pt x="2111903" y="247568"/>
                  <a:pt x="2117213" y="246809"/>
                </a:cubicBezTo>
                <a:lnTo>
                  <a:pt x="2330245" y="250087"/>
                </a:lnTo>
                <a:cubicBezTo>
                  <a:pt x="2360854" y="250087"/>
                  <a:pt x="2391428" y="248016"/>
                  <a:pt x="2422013" y="246809"/>
                </a:cubicBezTo>
                <a:cubicBezTo>
                  <a:pt x="2474456" y="244739"/>
                  <a:pt x="2526857" y="241370"/>
                  <a:pt x="2579329" y="240254"/>
                </a:cubicBezTo>
                <a:lnTo>
                  <a:pt x="2864464" y="233700"/>
                </a:lnTo>
                <a:cubicBezTo>
                  <a:pt x="2903436" y="225040"/>
                  <a:pt x="2888322" y="227004"/>
                  <a:pt x="2933290" y="223867"/>
                </a:cubicBezTo>
                <a:lnTo>
                  <a:pt x="3034890" y="217313"/>
                </a:lnTo>
                <a:lnTo>
                  <a:pt x="3185652" y="220590"/>
                </a:lnTo>
                <a:cubicBezTo>
                  <a:pt x="3217384" y="221859"/>
                  <a:pt x="3248941" y="226926"/>
                  <a:pt x="3280697" y="227145"/>
                </a:cubicBezTo>
                <a:lnTo>
                  <a:pt x="3660877" y="223867"/>
                </a:lnTo>
                <a:cubicBezTo>
                  <a:pt x="3668524" y="220590"/>
                  <a:pt x="3676515" y="218019"/>
                  <a:pt x="3683819" y="214035"/>
                </a:cubicBezTo>
                <a:cubicBezTo>
                  <a:pt x="3688614" y="211419"/>
                  <a:pt x="3693300" y="208286"/>
                  <a:pt x="3696929" y="204203"/>
                </a:cubicBezTo>
                <a:cubicBezTo>
                  <a:pt x="3706743" y="193162"/>
                  <a:pt x="3713363" y="177890"/>
                  <a:pt x="3719871" y="164874"/>
                </a:cubicBezTo>
                <a:cubicBezTo>
                  <a:pt x="3720963" y="159412"/>
                  <a:pt x="3724028" y="153988"/>
                  <a:pt x="3723148" y="148487"/>
                </a:cubicBezTo>
                <a:cubicBezTo>
                  <a:pt x="3719590" y="126248"/>
                  <a:pt x="3718070" y="102415"/>
                  <a:pt x="3706761" y="82938"/>
                </a:cubicBezTo>
                <a:cubicBezTo>
                  <a:pt x="3697419" y="66850"/>
                  <a:pt x="3681091" y="54585"/>
                  <a:pt x="3664155" y="46887"/>
                </a:cubicBezTo>
                <a:cubicBezTo>
                  <a:pt x="3652138" y="41425"/>
                  <a:pt x="3640523" y="34971"/>
                  <a:pt x="3628103" y="30500"/>
                </a:cubicBezTo>
                <a:cubicBezTo>
                  <a:pt x="3593227" y="17945"/>
                  <a:pt x="3570024" y="14195"/>
                  <a:pt x="3533058" y="10835"/>
                </a:cubicBezTo>
                <a:cubicBezTo>
                  <a:pt x="3513444" y="9052"/>
                  <a:pt x="3493729" y="8650"/>
                  <a:pt x="3474064" y="7558"/>
                </a:cubicBezTo>
                <a:lnTo>
                  <a:pt x="3310193" y="14113"/>
                </a:lnTo>
                <a:cubicBezTo>
                  <a:pt x="3290442" y="15275"/>
                  <a:pt x="3270823" y="18135"/>
                  <a:pt x="3251200" y="20667"/>
                </a:cubicBezTo>
                <a:cubicBezTo>
                  <a:pt x="3203085" y="26875"/>
                  <a:pt x="3155339" y="36303"/>
                  <a:pt x="3106993" y="40332"/>
                </a:cubicBezTo>
                <a:cubicBezTo>
                  <a:pt x="3002184" y="49066"/>
                  <a:pt x="3054622" y="45792"/>
                  <a:pt x="2949677" y="50164"/>
                </a:cubicBezTo>
                <a:cubicBezTo>
                  <a:pt x="2919088" y="53441"/>
                  <a:pt x="2888601" y="57879"/>
                  <a:pt x="2857910" y="59996"/>
                </a:cubicBezTo>
                <a:cubicBezTo>
                  <a:pt x="2825195" y="62252"/>
                  <a:pt x="2792376" y="62770"/>
                  <a:pt x="2759587" y="63274"/>
                </a:cubicBezTo>
                <a:lnTo>
                  <a:pt x="2431845" y="66551"/>
                </a:lnTo>
                <a:cubicBezTo>
                  <a:pt x="2385961" y="65459"/>
                  <a:pt x="2340040" y="65423"/>
                  <a:pt x="2294193" y="63274"/>
                </a:cubicBezTo>
                <a:cubicBezTo>
                  <a:pt x="2231753" y="60347"/>
                  <a:pt x="2224140" y="55416"/>
                  <a:pt x="2166374" y="50164"/>
                </a:cubicBezTo>
                <a:cubicBezTo>
                  <a:pt x="2136918" y="47486"/>
                  <a:pt x="2107233" y="47278"/>
                  <a:pt x="2077884" y="43609"/>
                </a:cubicBezTo>
                <a:cubicBezTo>
                  <a:pt x="1949373" y="27545"/>
                  <a:pt x="2101380" y="45447"/>
                  <a:pt x="1973006" y="33777"/>
                </a:cubicBezTo>
                <a:cubicBezTo>
                  <a:pt x="1954383" y="32084"/>
                  <a:pt x="1935913" y="28915"/>
                  <a:pt x="1917290" y="27222"/>
                </a:cubicBezTo>
                <a:cubicBezTo>
                  <a:pt x="1899848" y="25636"/>
                  <a:pt x="1882327" y="25110"/>
                  <a:pt x="1864852" y="23945"/>
                </a:cubicBezTo>
                <a:lnTo>
                  <a:pt x="1818968" y="20667"/>
                </a:lnTo>
                <a:cubicBezTo>
                  <a:pt x="1698679" y="14165"/>
                  <a:pt x="1511724" y="12100"/>
                  <a:pt x="1425677" y="10835"/>
                </a:cubicBezTo>
                <a:lnTo>
                  <a:pt x="1074993" y="7558"/>
                </a:lnTo>
                <a:cubicBezTo>
                  <a:pt x="846403" y="-4799"/>
                  <a:pt x="1000934" y="945"/>
                  <a:pt x="639097" y="4280"/>
                </a:cubicBezTo>
                <a:lnTo>
                  <a:pt x="242529" y="7558"/>
                </a:lnTo>
                <a:cubicBezTo>
                  <a:pt x="211852" y="10625"/>
                  <a:pt x="213740" y="9970"/>
                  <a:pt x="186813" y="14113"/>
                </a:cubicBezTo>
                <a:cubicBezTo>
                  <a:pt x="180245" y="15123"/>
                  <a:pt x="173760" y="16729"/>
                  <a:pt x="167148" y="17390"/>
                </a:cubicBezTo>
                <a:cubicBezTo>
                  <a:pt x="151890" y="18916"/>
                  <a:pt x="136559" y="19575"/>
                  <a:pt x="121264" y="20667"/>
                </a:cubicBezTo>
                <a:cubicBezTo>
                  <a:pt x="113617" y="21760"/>
                  <a:pt x="105897" y="22430"/>
                  <a:pt x="98322" y="23945"/>
                </a:cubicBezTo>
                <a:cubicBezTo>
                  <a:pt x="94935" y="24623"/>
                  <a:pt x="92860" y="42517"/>
                  <a:pt x="88490" y="46887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C534F1-D887-4F51-4481-0BC2EB074FC6}"/>
              </a:ext>
            </a:extLst>
          </p:cNvPr>
          <p:cNvSpPr/>
          <p:nvPr/>
        </p:nvSpPr>
        <p:spPr>
          <a:xfrm>
            <a:off x="6044537" y="2018890"/>
            <a:ext cx="2572007" cy="2012336"/>
          </a:xfrm>
          <a:custGeom>
            <a:avLst/>
            <a:gdLst>
              <a:gd name="connsiteX0" fmla="*/ 19702 w 2572007"/>
              <a:gd name="connsiteY0" fmla="*/ 229420 h 2012336"/>
              <a:gd name="connsiteX1" fmla="*/ 22979 w 2572007"/>
              <a:gd name="connsiteY1" fmla="*/ 321187 h 2012336"/>
              <a:gd name="connsiteX2" fmla="*/ 26256 w 2572007"/>
              <a:gd name="connsiteY2" fmla="*/ 344129 h 2012336"/>
              <a:gd name="connsiteX3" fmla="*/ 32811 w 2572007"/>
              <a:gd name="connsiteY3" fmla="*/ 380181 h 2012336"/>
              <a:gd name="connsiteX4" fmla="*/ 36089 w 2572007"/>
              <a:gd name="connsiteY4" fmla="*/ 422787 h 2012336"/>
              <a:gd name="connsiteX5" fmla="*/ 42644 w 2572007"/>
              <a:gd name="connsiteY5" fmla="*/ 481781 h 2012336"/>
              <a:gd name="connsiteX6" fmla="*/ 45921 w 2572007"/>
              <a:gd name="connsiteY6" fmla="*/ 570271 h 2012336"/>
              <a:gd name="connsiteX7" fmla="*/ 42644 w 2572007"/>
              <a:gd name="connsiteY7" fmla="*/ 750529 h 2012336"/>
              <a:gd name="connsiteX8" fmla="*/ 39366 w 2572007"/>
              <a:gd name="connsiteY8" fmla="*/ 789858 h 2012336"/>
              <a:gd name="connsiteX9" fmla="*/ 32811 w 2572007"/>
              <a:gd name="connsiteY9" fmla="*/ 822633 h 2012336"/>
              <a:gd name="connsiteX10" fmla="*/ 19702 w 2572007"/>
              <a:gd name="connsiteY10" fmla="*/ 907845 h 2012336"/>
              <a:gd name="connsiteX11" fmla="*/ 6592 w 2572007"/>
              <a:gd name="connsiteY11" fmla="*/ 1009445 h 2012336"/>
              <a:gd name="connsiteX12" fmla="*/ 3314 w 2572007"/>
              <a:gd name="connsiteY12" fmla="*/ 1065162 h 2012336"/>
              <a:gd name="connsiteX13" fmla="*/ 37 w 2572007"/>
              <a:gd name="connsiteY13" fmla="*/ 1114323 h 2012336"/>
              <a:gd name="connsiteX14" fmla="*/ 9869 w 2572007"/>
              <a:gd name="connsiteY14" fmla="*/ 1245420 h 2012336"/>
              <a:gd name="connsiteX15" fmla="*/ 13147 w 2572007"/>
              <a:gd name="connsiteY15" fmla="*/ 1664929 h 2012336"/>
              <a:gd name="connsiteX16" fmla="*/ 22979 w 2572007"/>
              <a:gd name="connsiteY16" fmla="*/ 1717368 h 2012336"/>
              <a:gd name="connsiteX17" fmla="*/ 36089 w 2572007"/>
              <a:gd name="connsiteY17" fmla="*/ 1776362 h 2012336"/>
              <a:gd name="connsiteX18" fmla="*/ 75418 w 2572007"/>
              <a:gd name="connsiteY18" fmla="*/ 1881239 h 2012336"/>
              <a:gd name="connsiteX19" fmla="*/ 104914 w 2572007"/>
              <a:gd name="connsiteY19" fmla="*/ 1927123 h 2012336"/>
              <a:gd name="connsiteX20" fmla="*/ 111469 w 2572007"/>
              <a:gd name="connsiteY20" fmla="*/ 1940233 h 2012336"/>
              <a:gd name="connsiteX21" fmla="*/ 134411 w 2572007"/>
              <a:gd name="connsiteY21" fmla="*/ 1959897 h 2012336"/>
              <a:gd name="connsiteX22" fmla="*/ 154076 w 2572007"/>
              <a:gd name="connsiteY22" fmla="*/ 1966452 h 2012336"/>
              <a:gd name="connsiteX23" fmla="*/ 255676 w 2572007"/>
              <a:gd name="connsiteY23" fmla="*/ 1963175 h 2012336"/>
              <a:gd name="connsiteX24" fmla="*/ 327779 w 2572007"/>
              <a:gd name="connsiteY24" fmla="*/ 1943510 h 2012336"/>
              <a:gd name="connsiteX25" fmla="*/ 350721 w 2572007"/>
              <a:gd name="connsiteY25" fmla="*/ 1927123 h 2012336"/>
              <a:gd name="connsiteX26" fmla="*/ 376940 w 2572007"/>
              <a:gd name="connsiteY26" fmla="*/ 1914013 h 2012336"/>
              <a:gd name="connsiteX27" fmla="*/ 396605 w 2572007"/>
              <a:gd name="connsiteY27" fmla="*/ 1891071 h 2012336"/>
              <a:gd name="connsiteX28" fmla="*/ 409714 w 2572007"/>
              <a:gd name="connsiteY28" fmla="*/ 1871407 h 2012336"/>
              <a:gd name="connsiteX29" fmla="*/ 432656 w 2572007"/>
              <a:gd name="connsiteY29" fmla="*/ 1822245 h 2012336"/>
              <a:gd name="connsiteX30" fmla="*/ 455598 w 2572007"/>
              <a:gd name="connsiteY30" fmla="*/ 1733755 h 2012336"/>
              <a:gd name="connsiteX31" fmla="*/ 468708 w 2572007"/>
              <a:gd name="connsiteY31" fmla="*/ 1681316 h 2012336"/>
              <a:gd name="connsiteX32" fmla="*/ 475263 w 2572007"/>
              <a:gd name="connsiteY32" fmla="*/ 1625600 h 2012336"/>
              <a:gd name="connsiteX33" fmla="*/ 485095 w 2572007"/>
              <a:gd name="connsiteY33" fmla="*/ 1563329 h 2012336"/>
              <a:gd name="connsiteX34" fmla="*/ 501482 w 2572007"/>
              <a:gd name="connsiteY34" fmla="*/ 1432233 h 2012336"/>
              <a:gd name="connsiteX35" fmla="*/ 494927 w 2572007"/>
              <a:gd name="connsiteY35" fmla="*/ 1265084 h 2012336"/>
              <a:gd name="connsiteX36" fmla="*/ 481818 w 2572007"/>
              <a:gd name="connsiteY36" fmla="*/ 1209368 h 2012336"/>
              <a:gd name="connsiteX37" fmla="*/ 465431 w 2572007"/>
              <a:gd name="connsiteY37" fmla="*/ 1117600 h 2012336"/>
              <a:gd name="connsiteX38" fmla="*/ 455598 w 2572007"/>
              <a:gd name="connsiteY38" fmla="*/ 1071716 h 2012336"/>
              <a:gd name="connsiteX39" fmla="*/ 449044 w 2572007"/>
              <a:gd name="connsiteY39" fmla="*/ 1029110 h 2012336"/>
              <a:gd name="connsiteX40" fmla="*/ 442489 w 2572007"/>
              <a:gd name="connsiteY40" fmla="*/ 943897 h 2012336"/>
              <a:gd name="connsiteX41" fmla="*/ 435934 w 2572007"/>
              <a:gd name="connsiteY41" fmla="*/ 904568 h 2012336"/>
              <a:gd name="connsiteX42" fmla="*/ 432656 w 2572007"/>
              <a:gd name="connsiteY42" fmla="*/ 858684 h 2012336"/>
              <a:gd name="connsiteX43" fmla="*/ 422824 w 2572007"/>
              <a:gd name="connsiteY43" fmla="*/ 776749 h 2012336"/>
              <a:gd name="connsiteX44" fmla="*/ 455598 w 2572007"/>
              <a:gd name="connsiteY44" fmla="*/ 285136 h 2012336"/>
              <a:gd name="connsiteX45" fmla="*/ 475263 w 2572007"/>
              <a:gd name="connsiteY45" fmla="*/ 255639 h 2012336"/>
              <a:gd name="connsiteX46" fmla="*/ 494927 w 2572007"/>
              <a:gd name="connsiteY46" fmla="*/ 235975 h 2012336"/>
              <a:gd name="connsiteX47" fmla="*/ 517869 w 2572007"/>
              <a:gd name="connsiteY47" fmla="*/ 209755 h 2012336"/>
              <a:gd name="connsiteX48" fmla="*/ 583418 w 2572007"/>
              <a:gd name="connsiteY48" fmla="*/ 170426 h 2012336"/>
              <a:gd name="connsiteX49" fmla="*/ 645689 w 2572007"/>
              <a:gd name="connsiteY49" fmla="*/ 150762 h 2012336"/>
              <a:gd name="connsiteX50" fmla="*/ 894773 w 2572007"/>
              <a:gd name="connsiteY50" fmla="*/ 147484 h 2012336"/>
              <a:gd name="connsiteX51" fmla="*/ 989818 w 2572007"/>
              <a:gd name="connsiteY51" fmla="*/ 140929 h 2012336"/>
              <a:gd name="connsiteX52" fmla="*/ 1035702 w 2572007"/>
              <a:gd name="connsiteY52" fmla="*/ 137652 h 2012336"/>
              <a:gd name="connsiteX53" fmla="*/ 1527314 w 2572007"/>
              <a:gd name="connsiteY53" fmla="*/ 144207 h 2012336"/>
              <a:gd name="connsiteX54" fmla="*/ 1710850 w 2572007"/>
              <a:gd name="connsiteY54" fmla="*/ 150762 h 2012336"/>
              <a:gd name="connsiteX55" fmla="*/ 1812450 w 2572007"/>
              <a:gd name="connsiteY55" fmla="*/ 144207 h 2012336"/>
              <a:gd name="connsiteX56" fmla="*/ 1848502 w 2572007"/>
              <a:gd name="connsiteY56" fmla="*/ 154039 h 2012336"/>
              <a:gd name="connsiteX57" fmla="*/ 1858334 w 2572007"/>
              <a:gd name="connsiteY57" fmla="*/ 157316 h 2012336"/>
              <a:gd name="connsiteX58" fmla="*/ 1950102 w 2572007"/>
              <a:gd name="connsiteY58" fmla="*/ 163871 h 2012336"/>
              <a:gd name="connsiteX59" fmla="*/ 1969766 w 2572007"/>
              <a:gd name="connsiteY59" fmla="*/ 167149 h 2012336"/>
              <a:gd name="connsiteX60" fmla="*/ 2028760 w 2572007"/>
              <a:gd name="connsiteY60" fmla="*/ 173704 h 2012336"/>
              <a:gd name="connsiteX61" fmla="*/ 2035314 w 2572007"/>
              <a:gd name="connsiteY61" fmla="*/ 183536 h 2012336"/>
              <a:gd name="connsiteX62" fmla="*/ 2045147 w 2572007"/>
              <a:gd name="connsiteY62" fmla="*/ 193368 h 2012336"/>
              <a:gd name="connsiteX63" fmla="*/ 2058256 w 2572007"/>
              <a:gd name="connsiteY63" fmla="*/ 229420 h 2012336"/>
              <a:gd name="connsiteX64" fmla="*/ 2054979 w 2572007"/>
              <a:gd name="connsiteY64" fmla="*/ 291691 h 2012336"/>
              <a:gd name="connsiteX65" fmla="*/ 2045147 w 2572007"/>
              <a:gd name="connsiteY65" fmla="*/ 314633 h 2012336"/>
              <a:gd name="connsiteX66" fmla="*/ 2038592 w 2572007"/>
              <a:gd name="connsiteY66" fmla="*/ 340852 h 2012336"/>
              <a:gd name="connsiteX67" fmla="*/ 2035314 w 2572007"/>
              <a:gd name="connsiteY67" fmla="*/ 370349 h 2012336"/>
              <a:gd name="connsiteX68" fmla="*/ 2032037 w 2572007"/>
              <a:gd name="connsiteY68" fmla="*/ 393291 h 2012336"/>
              <a:gd name="connsiteX69" fmla="*/ 2028760 w 2572007"/>
              <a:gd name="connsiteY69" fmla="*/ 419510 h 2012336"/>
              <a:gd name="connsiteX70" fmla="*/ 2035314 w 2572007"/>
              <a:gd name="connsiteY70" fmla="*/ 603045 h 2012336"/>
              <a:gd name="connsiteX71" fmla="*/ 2038592 w 2572007"/>
              <a:gd name="connsiteY71" fmla="*/ 635820 h 2012336"/>
              <a:gd name="connsiteX72" fmla="*/ 2051702 w 2572007"/>
              <a:gd name="connsiteY72" fmla="*/ 704645 h 2012336"/>
              <a:gd name="connsiteX73" fmla="*/ 2061534 w 2572007"/>
              <a:gd name="connsiteY73" fmla="*/ 734142 h 2012336"/>
              <a:gd name="connsiteX74" fmla="*/ 2074644 w 2572007"/>
              <a:gd name="connsiteY74" fmla="*/ 802968 h 2012336"/>
              <a:gd name="connsiteX75" fmla="*/ 2081198 w 2572007"/>
              <a:gd name="connsiteY75" fmla="*/ 835742 h 2012336"/>
              <a:gd name="connsiteX76" fmla="*/ 2087753 w 2572007"/>
              <a:gd name="connsiteY76" fmla="*/ 871794 h 2012336"/>
              <a:gd name="connsiteX77" fmla="*/ 2104140 w 2572007"/>
              <a:gd name="connsiteY77" fmla="*/ 947175 h 2012336"/>
              <a:gd name="connsiteX78" fmla="*/ 2113973 w 2572007"/>
              <a:gd name="connsiteY78" fmla="*/ 999613 h 2012336"/>
              <a:gd name="connsiteX79" fmla="*/ 2110695 w 2572007"/>
              <a:gd name="connsiteY79" fmla="*/ 1107768 h 2012336"/>
              <a:gd name="connsiteX80" fmla="*/ 2104140 w 2572007"/>
              <a:gd name="connsiteY80" fmla="*/ 1133987 h 2012336"/>
              <a:gd name="connsiteX81" fmla="*/ 2094308 w 2572007"/>
              <a:gd name="connsiteY81" fmla="*/ 1183149 h 2012336"/>
              <a:gd name="connsiteX82" fmla="*/ 2091031 w 2572007"/>
              <a:gd name="connsiteY82" fmla="*/ 1209368 h 2012336"/>
              <a:gd name="connsiteX83" fmla="*/ 2074644 w 2572007"/>
              <a:gd name="connsiteY83" fmla="*/ 1261807 h 2012336"/>
              <a:gd name="connsiteX84" fmla="*/ 2068089 w 2572007"/>
              <a:gd name="connsiteY84" fmla="*/ 1294581 h 2012336"/>
              <a:gd name="connsiteX85" fmla="*/ 2058256 w 2572007"/>
              <a:gd name="connsiteY85" fmla="*/ 1399458 h 2012336"/>
              <a:gd name="connsiteX86" fmla="*/ 2054979 w 2572007"/>
              <a:gd name="connsiteY86" fmla="*/ 1432233 h 2012336"/>
              <a:gd name="connsiteX87" fmla="*/ 2051702 w 2572007"/>
              <a:gd name="connsiteY87" fmla="*/ 1465007 h 2012336"/>
              <a:gd name="connsiteX88" fmla="*/ 2041869 w 2572007"/>
              <a:gd name="connsiteY88" fmla="*/ 1615768 h 2012336"/>
              <a:gd name="connsiteX89" fmla="*/ 2035314 w 2572007"/>
              <a:gd name="connsiteY89" fmla="*/ 1694426 h 2012336"/>
              <a:gd name="connsiteX90" fmla="*/ 2032037 w 2572007"/>
              <a:gd name="connsiteY90" fmla="*/ 1737033 h 2012336"/>
              <a:gd name="connsiteX91" fmla="*/ 2038592 w 2572007"/>
              <a:gd name="connsiteY91" fmla="*/ 1841910 h 2012336"/>
              <a:gd name="connsiteX92" fmla="*/ 2041869 w 2572007"/>
              <a:gd name="connsiteY92" fmla="*/ 1864852 h 2012336"/>
              <a:gd name="connsiteX93" fmla="*/ 2058256 w 2572007"/>
              <a:gd name="connsiteY93" fmla="*/ 1894349 h 2012336"/>
              <a:gd name="connsiteX94" fmla="*/ 2064811 w 2572007"/>
              <a:gd name="connsiteY94" fmla="*/ 1907458 h 2012336"/>
              <a:gd name="connsiteX95" fmla="*/ 2071366 w 2572007"/>
              <a:gd name="connsiteY95" fmla="*/ 1923845 h 2012336"/>
              <a:gd name="connsiteX96" fmla="*/ 2107418 w 2572007"/>
              <a:gd name="connsiteY96" fmla="*/ 1969729 h 2012336"/>
              <a:gd name="connsiteX97" fmla="*/ 2136914 w 2572007"/>
              <a:gd name="connsiteY97" fmla="*/ 1989394 h 2012336"/>
              <a:gd name="connsiteX98" fmla="*/ 2166411 w 2572007"/>
              <a:gd name="connsiteY98" fmla="*/ 2005781 h 2012336"/>
              <a:gd name="connsiteX99" fmla="*/ 2202463 w 2572007"/>
              <a:gd name="connsiteY99" fmla="*/ 2012336 h 2012336"/>
              <a:gd name="connsiteX100" fmla="*/ 2317173 w 2572007"/>
              <a:gd name="connsiteY100" fmla="*/ 1995949 h 2012336"/>
              <a:gd name="connsiteX101" fmla="*/ 2363056 w 2572007"/>
              <a:gd name="connsiteY101" fmla="*/ 1976284 h 2012336"/>
              <a:gd name="connsiteX102" fmla="*/ 2438437 w 2572007"/>
              <a:gd name="connsiteY102" fmla="*/ 1927123 h 2012336"/>
              <a:gd name="connsiteX103" fmla="*/ 2490876 w 2572007"/>
              <a:gd name="connsiteY103" fmla="*/ 1848465 h 2012336"/>
              <a:gd name="connsiteX104" fmla="*/ 2517095 w 2572007"/>
              <a:gd name="connsiteY104" fmla="*/ 1779639 h 2012336"/>
              <a:gd name="connsiteX105" fmla="*/ 2562979 w 2572007"/>
              <a:gd name="connsiteY105" fmla="*/ 1560052 h 2012336"/>
              <a:gd name="connsiteX106" fmla="*/ 2566256 w 2572007"/>
              <a:gd name="connsiteY106" fmla="*/ 1078271 h 2012336"/>
              <a:gd name="connsiteX107" fmla="*/ 2553147 w 2572007"/>
              <a:gd name="connsiteY107" fmla="*/ 911123 h 2012336"/>
              <a:gd name="connsiteX108" fmla="*/ 2549869 w 2572007"/>
              <a:gd name="connsiteY108" fmla="*/ 839020 h 2012336"/>
              <a:gd name="connsiteX109" fmla="*/ 2536760 w 2572007"/>
              <a:gd name="connsiteY109" fmla="*/ 694813 h 2012336"/>
              <a:gd name="connsiteX110" fmla="*/ 2533482 w 2572007"/>
              <a:gd name="connsiteY110" fmla="*/ 514555 h 2012336"/>
              <a:gd name="connsiteX111" fmla="*/ 2523650 w 2572007"/>
              <a:gd name="connsiteY111" fmla="*/ 419510 h 2012336"/>
              <a:gd name="connsiteX112" fmla="*/ 2477766 w 2572007"/>
              <a:gd name="connsiteY112" fmla="*/ 285136 h 2012336"/>
              <a:gd name="connsiteX113" fmla="*/ 2444992 w 2572007"/>
              <a:gd name="connsiteY113" fmla="*/ 203200 h 2012336"/>
              <a:gd name="connsiteX114" fmla="*/ 2399108 w 2572007"/>
              <a:gd name="connsiteY114" fmla="*/ 134375 h 2012336"/>
              <a:gd name="connsiteX115" fmla="*/ 2353224 w 2572007"/>
              <a:gd name="connsiteY115" fmla="*/ 101600 h 2012336"/>
              <a:gd name="connsiteX116" fmla="*/ 2323727 w 2572007"/>
              <a:gd name="connsiteY116" fmla="*/ 88491 h 2012336"/>
              <a:gd name="connsiteX117" fmla="*/ 2218850 w 2572007"/>
              <a:gd name="connsiteY117" fmla="*/ 75381 h 2012336"/>
              <a:gd name="connsiteX118" fmla="*/ 2100863 w 2572007"/>
              <a:gd name="connsiteY118" fmla="*/ 55716 h 2012336"/>
              <a:gd name="connsiteX119" fmla="*/ 2009095 w 2572007"/>
              <a:gd name="connsiteY119" fmla="*/ 49162 h 2012336"/>
              <a:gd name="connsiteX120" fmla="*/ 1868166 w 2572007"/>
              <a:gd name="connsiteY120" fmla="*/ 36052 h 2012336"/>
              <a:gd name="connsiteX121" fmla="*/ 1796063 w 2572007"/>
              <a:gd name="connsiteY121" fmla="*/ 29497 h 2012336"/>
              <a:gd name="connsiteX122" fmla="*/ 1730514 w 2572007"/>
              <a:gd name="connsiteY122" fmla="*/ 26220 h 2012336"/>
              <a:gd name="connsiteX123" fmla="*/ 1658411 w 2572007"/>
              <a:gd name="connsiteY123" fmla="*/ 19665 h 2012336"/>
              <a:gd name="connsiteX124" fmla="*/ 1487985 w 2572007"/>
              <a:gd name="connsiteY124" fmla="*/ 9833 h 2012336"/>
              <a:gd name="connsiteX125" fmla="*/ 1428992 w 2572007"/>
              <a:gd name="connsiteY125" fmla="*/ 6555 h 2012336"/>
              <a:gd name="connsiteX126" fmla="*/ 1369998 w 2572007"/>
              <a:gd name="connsiteY126" fmla="*/ 0 h 2012336"/>
              <a:gd name="connsiteX127" fmla="*/ 989818 w 2572007"/>
              <a:gd name="connsiteY127" fmla="*/ 6555 h 2012336"/>
              <a:gd name="connsiteX128" fmla="*/ 904605 w 2572007"/>
              <a:gd name="connsiteY128" fmla="*/ 13110 h 2012336"/>
              <a:gd name="connsiteX129" fmla="*/ 770231 w 2572007"/>
              <a:gd name="connsiteY129" fmla="*/ 26220 h 2012336"/>
              <a:gd name="connsiteX130" fmla="*/ 707960 w 2572007"/>
              <a:gd name="connsiteY130" fmla="*/ 36052 h 2012336"/>
              <a:gd name="connsiteX131" fmla="*/ 553921 w 2572007"/>
              <a:gd name="connsiteY131" fmla="*/ 45884 h 2012336"/>
              <a:gd name="connsiteX132" fmla="*/ 501482 w 2572007"/>
              <a:gd name="connsiteY132" fmla="*/ 52439 h 2012336"/>
              <a:gd name="connsiteX133" fmla="*/ 439211 w 2572007"/>
              <a:gd name="connsiteY133" fmla="*/ 58994 h 2012336"/>
              <a:gd name="connsiteX134" fmla="*/ 275340 w 2572007"/>
              <a:gd name="connsiteY134" fmla="*/ 78658 h 2012336"/>
              <a:gd name="connsiteX135" fmla="*/ 203237 w 2572007"/>
              <a:gd name="connsiteY135" fmla="*/ 91768 h 2012336"/>
              <a:gd name="connsiteX136" fmla="*/ 144244 w 2572007"/>
              <a:gd name="connsiteY136" fmla="*/ 114710 h 2012336"/>
              <a:gd name="connsiteX137" fmla="*/ 121302 w 2572007"/>
              <a:gd name="connsiteY137" fmla="*/ 127820 h 2012336"/>
              <a:gd name="connsiteX138" fmla="*/ 101637 w 2572007"/>
              <a:gd name="connsiteY138" fmla="*/ 137652 h 2012336"/>
              <a:gd name="connsiteX139" fmla="*/ 88527 w 2572007"/>
              <a:gd name="connsiteY139" fmla="*/ 147484 h 2012336"/>
              <a:gd name="connsiteX140" fmla="*/ 75418 w 2572007"/>
              <a:gd name="connsiteY140" fmla="*/ 154039 h 2012336"/>
              <a:gd name="connsiteX141" fmla="*/ 45921 w 2572007"/>
              <a:gd name="connsiteY141" fmla="*/ 180258 h 2012336"/>
              <a:gd name="connsiteX142" fmla="*/ 39366 w 2572007"/>
              <a:gd name="connsiteY142" fmla="*/ 193368 h 2012336"/>
              <a:gd name="connsiteX143" fmla="*/ 36089 w 2572007"/>
              <a:gd name="connsiteY143" fmla="*/ 203200 h 2012336"/>
              <a:gd name="connsiteX144" fmla="*/ 19702 w 2572007"/>
              <a:gd name="connsiteY144" fmla="*/ 229420 h 20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572007" h="2012336">
                <a:moveTo>
                  <a:pt x="19702" y="229420"/>
                </a:moveTo>
                <a:cubicBezTo>
                  <a:pt x="17517" y="249085"/>
                  <a:pt x="21233" y="290628"/>
                  <a:pt x="22979" y="321187"/>
                </a:cubicBezTo>
                <a:cubicBezTo>
                  <a:pt x="23420" y="328899"/>
                  <a:pt x="25081" y="336494"/>
                  <a:pt x="26256" y="344129"/>
                </a:cubicBezTo>
                <a:cubicBezTo>
                  <a:pt x="29049" y="362283"/>
                  <a:pt x="29405" y="363150"/>
                  <a:pt x="32811" y="380181"/>
                </a:cubicBezTo>
                <a:cubicBezTo>
                  <a:pt x="33904" y="394383"/>
                  <a:pt x="34717" y="408609"/>
                  <a:pt x="36089" y="422787"/>
                </a:cubicBezTo>
                <a:cubicBezTo>
                  <a:pt x="37995" y="442481"/>
                  <a:pt x="41328" y="462039"/>
                  <a:pt x="42644" y="481781"/>
                </a:cubicBezTo>
                <a:cubicBezTo>
                  <a:pt x="44607" y="511233"/>
                  <a:pt x="44829" y="540774"/>
                  <a:pt x="45921" y="570271"/>
                </a:cubicBezTo>
                <a:cubicBezTo>
                  <a:pt x="44829" y="630357"/>
                  <a:pt x="44437" y="690460"/>
                  <a:pt x="42644" y="750529"/>
                </a:cubicBezTo>
                <a:cubicBezTo>
                  <a:pt x="42251" y="763678"/>
                  <a:pt x="41144" y="776824"/>
                  <a:pt x="39366" y="789858"/>
                </a:cubicBezTo>
                <a:cubicBezTo>
                  <a:pt x="37861" y="800897"/>
                  <a:pt x="34996" y="811708"/>
                  <a:pt x="32811" y="822633"/>
                </a:cubicBezTo>
                <a:cubicBezTo>
                  <a:pt x="24897" y="909697"/>
                  <a:pt x="36227" y="799251"/>
                  <a:pt x="19702" y="907845"/>
                </a:cubicBezTo>
                <a:cubicBezTo>
                  <a:pt x="14565" y="941604"/>
                  <a:pt x="6592" y="1009445"/>
                  <a:pt x="6592" y="1009445"/>
                </a:cubicBezTo>
                <a:cubicBezTo>
                  <a:pt x="5499" y="1028017"/>
                  <a:pt x="4475" y="1046594"/>
                  <a:pt x="3314" y="1065162"/>
                </a:cubicBezTo>
                <a:cubicBezTo>
                  <a:pt x="2290" y="1081553"/>
                  <a:pt x="-345" y="1097904"/>
                  <a:pt x="37" y="1114323"/>
                </a:cubicBezTo>
                <a:cubicBezTo>
                  <a:pt x="520" y="1135091"/>
                  <a:pt x="7052" y="1211614"/>
                  <a:pt x="9869" y="1245420"/>
                </a:cubicBezTo>
                <a:cubicBezTo>
                  <a:pt x="10962" y="1385256"/>
                  <a:pt x="11091" y="1525104"/>
                  <a:pt x="13147" y="1664929"/>
                </a:cubicBezTo>
                <a:cubicBezTo>
                  <a:pt x="13445" y="1685170"/>
                  <a:pt x="18478" y="1697862"/>
                  <a:pt x="22979" y="1717368"/>
                </a:cubicBezTo>
                <a:cubicBezTo>
                  <a:pt x="27509" y="1736996"/>
                  <a:pt x="29719" y="1757251"/>
                  <a:pt x="36089" y="1776362"/>
                </a:cubicBezTo>
                <a:cubicBezTo>
                  <a:pt x="47353" y="1810155"/>
                  <a:pt x="60629" y="1851662"/>
                  <a:pt x="75418" y="1881239"/>
                </a:cubicBezTo>
                <a:cubicBezTo>
                  <a:pt x="116060" y="1962522"/>
                  <a:pt x="72295" y="1883629"/>
                  <a:pt x="104914" y="1927123"/>
                </a:cubicBezTo>
                <a:cubicBezTo>
                  <a:pt x="107845" y="1931032"/>
                  <a:pt x="108629" y="1936257"/>
                  <a:pt x="111469" y="1940233"/>
                </a:cubicBezTo>
                <a:cubicBezTo>
                  <a:pt x="115112" y="1945333"/>
                  <a:pt x="129440" y="1957412"/>
                  <a:pt x="134411" y="1959897"/>
                </a:cubicBezTo>
                <a:cubicBezTo>
                  <a:pt x="140591" y="1962987"/>
                  <a:pt x="147521" y="1964267"/>
                  <a:pt x="154076" y="1966452"/>
                </a:cubicBezTo>
                <a:cubicBezTo>
                  <a:pt x="187943" y="1965360"/>
                  <a:pt x="221937" y="1966314"/>
                  <a:pt x="255676" y="1963175"/>
                </a:cubicBezTo>
                <a:cubicBezTo>
                  <a:pt x="267844" y="1962043"/>
                  <a:pt x="314326" y="1947546"/>
                  <a:pt x="327779" y="1943510"/>
                </a:cubicBezTo>
                <a:cubicBezTo>
                  <a:pt x="335426" y="1938048"/>
                  <a:pt x="342662" y="1931958"/>
                  <a:pt x="350721" y="1927123"/>
                </a:cubicBezTo>
                <a:cubicBezTo>
                  <a:pt x="359100" y="1922096"/>
                  <a:pt x="369257" y="1920050"/>
                  <a:pt x="376940" y="1914013"/>
                </a:cubicBezTo>
                <a:cubicBezTo>
                  <a:pt x="384860" y="1907790"/>
                  <a:pt x="390464" y="1899054"/>
                  <a:pt x="396605" y="1891071"/>
                </a:cubicBezTo>
                <a:cubicBezTo>
                  <a:pt x="401408" y="1884827"/>
                  <a:pt x="405585" y="1878116"/>
                  <a:pt x="409714" y="1871407"/>
                </a:cubicBezTo>
                <a:cubicBezTo>
                  <a:pt x="420853" y="1853306"/>
                  <a:pt x="426728" y="1842994"/>
                  <a:pt x="432656" y="1822245"/>
                </a:cubicBezTo>
                <a:cubicBezTo>
                  <a:pt x="441027" y="1792946"/>
                  <a:pt x="448046" y="1763276"/>
                  <a:pt x="455598" y="1733755"/>
                </a:cubicBezTo>
                <a:cubicBezTo>
                  <a:pt x="460063" y="1716299"/>
                  <a:pt x="468708" y="1681316"/>
                  <a:pt x="468708" y="1681316"/>
                </a:cubicBezTo>
                <a:cubicBezTo>
                  <a:pt x="470893" y="1662744"/>
                  <a:pt x="472690" y="1644122"/>
                  <a:pt x="475263" y="1625600"/>
                </a:cubicBezTo>
                <a:cubicBezTo>
                  <a:pt x="478154" y="1604786"/>
                  <a:pt x="482489" y="1584181"/>
                  <a:pt x="485095" y="1563329"/>
                </a:cubicBezTo>
                <a:cubicBezTo>
                  <a:pt x="506463" y="1392386"/>
                  <a:pt x="476365" y="1591309"/>
                  <a:pt x="501482" y="1432233"/>
                </a:cubicBezTo>
                <a:cubicBezTo>
                  <a:pt x="505996" y="1355500"/>
                  <a:pt x="508307" y="1362563"/>
                  <a:pt x="494927" y="1265084"/>
                </a:cubicBezTo>
                <a:cubicBezTo>
                  <a:pt x="492333" y="1246182"/>
                  <a:pt x="485895" y="1228006"/>
                  <a:pt x="481818" y="1209368"/>
                </a:cubicBezTo>
                <a:cubicBezTo>
                  <a:pt x="461653" y="1117185"/>
                  <a:pt x="480987" y="1201601"/>
                  <a:pt x="465431" y="1117600"/>
                </a:cubicBezTo>
                <a:cubicBezTo>
                  <a:pt x="462583" y="1102220"/>
                  <a:pt x="458446" y="1087096"/>
                  <a:pt x="455598" y="1071716"/>
                </a:cubicBezTo>
                <a:cubicBezTo>
                  <a:pt x="452982" y="1057587"/>
                  <a:pt x="450510" y="1043404"/>
                  <a:pt x="449044" y="1029110"/>
                </a:cubicBezTo>
                <a:cubicBezTo>
                  <a:pt x="446138" y="1000770"/>
                  <a:pt x="447173" y="971998"/>
                  <a:pt x="442489" y="943897"/>
                </a:cubicBezTo>
                <a:lnTo>
                  <a:pt x="435934" y="904568"/>
                </a:lnTo>
                <a:cubicBezTo>
                  <a:pt x="434841" y="889273"/>
                  <a:pt x="434414" y="873917"/>
                  <a:pt x="432656" y="858684"/>
                </a:cubicBezTo>
                <a:cubicBezTo>
                  <a:pt x="418284" y="734125"/>
                  <a:pt x="432991" y="908893"/>
                  <a:pt x="422824" y="776749"/>
                </a:cubicBezTo>
                <a:cubicBezTo>
                  <a:pt x="425079" y="627942"/>
                  <a:pt x="371709" y="430034"/>
                  <a:pt x="455598" y="285136"/>
                </a:cubicBezTo>
                <a:cubicBezTo>
                  <a:pt x="461519" y="274909"/>
                  <a:pt x="467881" y="264867"/>
                  <a:pt x="475263" y="255639"/>
                </a:cubicBezTo>
                <a:cubicBezTo>
                  <a:pt x="481054" y="248401"/>
                  <a:pt x="488619" y="242768"/>
                  <a:pt x="494927" y="235975"/>
                </a:cubicBezTo>
                <a:cubicBezTo>
                  <a:pt x="502829" y="227465"/>
                  <a:pt x="509397" y="217698"/>
                  <a:pt x="517869" y="209755"/>
                </a:cubicBezTo>
                <a:cubicBezTo>
                  <a:pt x="545885" y="183489"/>
                  <a:pt x="548638" y="186901"/>
                  <a:pt x="583418" y="170426"/>
                </a:cubicBezTo>
                <a:cubicBezTo>
                  <a:pt x="610536" y="157581"/>
                  <a:pt x="612556" y="151904"/>
                  <a:pt x="645689" y="150762"/>
                </a:cubicBezTo>
                <a:cubicBezTo>
                  <a:pt x="728675" y="147900"/>
                  <a:pt x="811745" y="148577"/>
                  <a:pt x="894773" y="147484"/>
                </a:cubicBezTo>
                <a:lnTo>
                  <a:pt x="989818" y="140929"/>
                </a:lnTo>
                <a:lnTo>
                  <a:pt x="1035702" y="137652"/>
                </a:lnTo>
                <a:cubicBezTo>
                  <a:pt x="1293207" y="139911"/>
                  <a:pt x="1333939" y="137901"/>
                  <a:pt x="1527314" y="144207"/>
                </a:cubicBezTo>
                <a:lnTo>
                  <a:pt x="1710850" y="150762"/>
                </a:lnTo>
                <a:cubicBezTo>
                  <a:pt x="1744717" y="148577"/>
                  <a:pt x="1778526" y="145150"/>
                  <a:pt x="1812450" y="144207"/>
                </a:cubicBezTo>
                <a:cubicBezTo>
                  <a:pt x="1821004" y="143969"/>
                  <a:pt x="1841673" y="151763"/>
                  <a:pt x="1848502" y="154039"/>
                </a:cubicBezTo>
                <a:cubicBezTo>
                  <a:pt x="1851779" y="155131"/>
                  <a:pt x="1854888" y="157070"/>
                  <a:pt x="1858334" y="157316"/>
                </a:cubicBezTo>
                <a:lnTo>
                  <a:pt x="1950102" y="163871"/>
                </a:lnTo>
                <a:cubicBezTo>
                  <a:pt x="1956657" y="164964"/>
                  <a:pt x="1963166" y="166373"/>
                  <a:pt x="1969766" y="167149"/>
                </a:cubicBezTo>
                <a:cubicBezTo>
                  <a:pt x="2059895" y="177753"/>
                  <a:pt x="1964178" y="164476"/>
                  <a:pt x="2028760" y="173704"/>
                </a:cubicBezTo>
                <a:cubicBezTo>
                  <a:pt x="2030945" y="176981"/>
                  <a:pt x="2032792" y="180510"/>
                  <a:pt x="2035314" y="183536"/>
                </a:cubicBezTo>
                <a:cubicBezTo>
                  <a:pt x="2038281" y="187097"/>
                  <a:pt x="2042690" y="189438"/>
                  <a:pt x="2045147" y="193368"/>
                </a:cubicBezTo>
                <a:cubicBezTo>
                  <a:pt x="2048407" y="198583"/>
                  <a:pt x="2056726" y="224829"/>
                  <a:pt x="2058256" y="229420"/>
                </a:cubicBezTo>
                <a:cubicBezTo>
                  <a:pt x="2057164" y="250177"/>
                  <a:pt x="2058139" y="271147"/>
                  <a:pt x="2054979" y="291691"/>
                </a:cubicBezTo>
                <a:cubicBezTo>
                  <a:pt x="2053714" y="299914"/>
                  <a:pt x="2047778" y="306740"/>
                  <a:pt x="2045147" y="314633"/>
                </a:cubicBezTo>
                <a:cubicBezTo>
                  <a:pt x="2042298" y="323179"/>
                  <a:pt x="2040777" y="332112"/>
                  <a:pt x="2038592" y="340852"/>
                </a:cubicBezTo>
                <a:cubicBezTo>
                  <a:pt x="2037499" y="350684"/>
                  <a:pt x="2036541" y="360533"/>
                  <a:pt x="2035314" y="370349"/>
                </a:cubicBezTo>
                <a:cubicBezTo>
                  <a:pt x="2034356" y="378014"/>
                  <a:pt x="2033058" y="385634"/>
                  <a:pt x="2032037" y="393291"/>
                </a:cubicBezTo>
                <a:cubicBezTo>
                  <a:pt x="2030873" y="402021"/>
                  <a:pt x="2029852" y="410770"/>
                  <a:pt x="2028760" y="419510"/>
                </a:cubicBezTo>
                <a:cubicBezTo>
                  <a:pt x="2030945" y="480688"/>
                  <a:pt x="2032534" y="541891"/>
                  <a:pt x="2035314" y="603045"/>
                </a:cubicBezTo>
                <a:cubicBezTo>
                  <a:pt x="2035813" y="614013"/>
                  <a:pt x="2036844" y="624981"/>
                  <a:pt x="2038592" y="635820"/>
                </a:cubicBezTo>
                <a:cubicBezTo>
                  <a:pt x="2042311" y="658876"/>
                  <a:pt x="2044317" y="682489"/>
                  <a:pt x="2051702" y="704645"/>
                </a:cubicBezTo>
                <a:cubicBezTo>
                  <a:pt x="2054979" y="714477"/>
                  <a:pt x="2059179" y="724049"/>
                  <a:pt x="2061534" y="734142"/>
                </a:cubicBezTo>
                <a:cubicBezTo>
                  <a:pt x="2066841" y="756886"/>
                  <a:pt x="2070206" y="780039"/>
                  <a:pt x="2074644" y="802968"/>
                </a:cubicBezTo>
                <a:cubicBezTo>
                  <a:pt x="2076761" y="813906"/>
                  <a:pt x="2079114" y="824798"/>
                  <a:pt x="2081198" y="835742"/>
                </a:cubicBezTo>
                <a:cubicBezTo>
                  <a:pt x="2083483" y="847741"/>
                  <a:pt x="2084791" y="859944"/>
                  <a:pt x="2087753" y="871794"/>
                </a:cubicBezTo>
                <a:cubicBezTo>
                  <a:pt x="2110477" y="962693"/>
                  <a:pt x="2086192" y="861925"/>
                  <a:pt x="2104140" y="947175"/>
                </a:cubicBezTo>
                <a:cubicBezTo>
                  <a:pt x="2114838" y="997989"/>
                  <a:pt x="2107616" y="948763"/>
                  <a:pt x="2113973" y="999613"/>
                </a:cubicBezTo>
                <a:cubicBezTo>
                  <a:pt x="2112880" y="1035665"/>
                  <a:pt x="2113327" y="1071796"/>
                  <a:pt x="2110695" y="1107768"/>
                </a:cubicBezTo>
                <a:cubicBezTo>
                  <a:pt x="2110038" y="1116753"/>
                  <a:pt x="2105800" y="1125133"/>
                  <a:pt x="2104140" y="1133987"/>
                </a:cubicBezTo>
                <a:cubicBezTo>
                  <a:pt x="2093674" y="1189808"/>
                  <a:pt x="2108884" y="1132135"/>
                  <a:pt x="2094308" y="1183149"/>
                </a:cubicBezTo>
                <a:cubicBezTo>
                  <a:pt x="2093216" y="1191889"/>
                  <a:pt x="2092758" y="1200731"/>
                  <a:pt x="2091031" y="1209368"/>
                </a:cubicBezTo>
                <a:cubicBezTo>
                  <a:pt x="2087067" y="1229190"/>
                  <a:pt x="2079905" y="1241816"/>
                  <a:pt x="2074644" y="1261807"/>
                </a:cubicBezTo>
                <a:cubicBezTo>
                  <a:pt x="2071809" y="1272581"/>
                  <a:pt x="2070274" y="1283656"/>
                  <a:pt x="2068089" y="1294581"/>
                </a:cubicBezTo>
                <a:cubicBezTo>
                  <a:pt x="2062986" y="1355810"/>
                  <a:pt x="2066122" y="1320791"/>
                  <a:pt x="2058256" y="1399458"/>
                </a:cubicBezTo>
                <a:lnTo>
                  <a:pt x="2054979" y="1432233"/>
                </a:lnTo>
                <a:lnTo>
                  <a:pt x="2051702" y="1465007"/>
                </a:lnTo>
                <a:cubicBezTo>
                  <a:pt x="2047135" y="1570036"/>
                  <a:pt x="2050797" y="1510867"/>
                  <a:pt x="2041869" y="1615768"/>
                </a:cubicBezTo>
                <a:cubicBezTo>
                  <a:pt x="2039638" y="1641983"/>
                  <a:pt x="2037440" y="1668202"/>
                  <a:pt x="2035314" y="1694426"/>
                </a:cubicBezTo>
                <a:cubicBezTo>
                  <a:pt x="2034163" y="1708624"/>
                  <a:pt x="2032037" y="1737033"/>
                  <a:pt x="2032037" y="1737033"/>
                </a:cubicBezTo>
                <a:cubicBezTo>
                  <a:pt x="2035092" y="1810371"/>
                  <a:pt x="2032256" y="1794391"/>
                  <a:pt x="2038592" y="1841910"/>
                </a:cubicBezTo>
                <a:cubicBezTo>
                  <a:pt x="2039613" y="1849567"/>
                  <a:pt x="2039995" y="1857358"/>
                  <a:pt x="2041869" y="1864852"/>
                </a:cubicBezTo>
                <a:cubicBezTo>
                  <a:pt x="2046686" y="1884120"/>
                  <a:pt x="2048392" y="1878566"/>
                  <a:pt x="2058256" y="1894349"/>
                </a:cubicBezTo>
                <a:cubicBezTo>
                  <a:pt x="2060845" y="1898492"/>
                  <a:pt x="2062827" y="1902994"/>
                  <a:pt x="2064811" y="1907458"/>
                </a:cubicBezTo>
                <a:cubicBezTo>
                  <a:pt x="2067200" y="1912834"/>
                  <a:pt x="2068283" y="1918835"/>
                  <a:pt x="2071366" y="1923845"/>
                </a:cubicBezTo>
                <a:cubicBezTo>
                  <a:pt x="2071947" y="1924790"/>
                  <a:pt x="2102939" y="1966743"/>
                  <a:pt x="2107418" y="1969729"/>
                </a:cubicBezTo>
                <a:cubicBezTo>
                  <a:pt x="2117250" y="1976284"/>
                  <a:pt x="2126831" y="1983232"/>
                  <a:pt x="2136914" y="1989394"/>
                </a:cubicBezTo>
                <a:cubicBezTo>
                  <a:pt x="2146511" y="1995259"/>
                  <a:pt x="2155795" y="2002065"/>
                  <a:pt x="2166411" y="2005781"/>
                </a:cubicBezTo>
                <a:cubicBezTo>
                  <a:pt x="2177940" y="2009816"/>
                  <a:pt x="2190446" y="2010151"/>
                  <a:pt x="2202463" y="2012336"/>
                </a:cubicBezTo>
                <a:cubicBezTo>
                  <a:pt x="2240700" y="2006874"/>
                  <a:pt x="2279486" y="2004409"/>
                  <a:pt x="2317173" y="1995949"/>
                </a:cubicBezTo>
                <a:cubicBezTo>
                  <a:pt x="2333409" y="1992304"/>
                  <a:pt x="2348284" y="1983944"/>
                  <a:pt x="2363056" y="1976284"/>
                </a:cubicBezTo>
                <a:cubicBezTo>
                  <a:pt x="2371520" y="1971895"/>
                  <a:pt x="2428386" y="1936583"/>
                  <a:pt x="2438437" y="1927123"/>
                </a:cubicBezTo>
                <a:cubicBezTo>
                  <a:pt x="2453985" y="1912489"/>
                  <a:pt x="2484314" y="1862360"/>
                  <a:pt x="2490876" y="1848465"/>
                </a:cubicBezTo>
                <a:cubicBezTo>
                  <a:pt x="2501359" y="1826265"/>
                  <a:pt x="2510121" y="1803178"/>
                  <a:pt x="2517095" y="1779639"/>
                </a:cubicBezTo>
                <a:cubicBezTo>
                  <a:pt x="2540710" y="1699937"/>
                  <a:pt x="2548550" y="1641814"/>
                  <a:pt x="2562979" y="1560052"/>
                </a:cubicBezTo>
                <a:cubicBezTo>
                  <a:pt x="2577196" y="1339690"/>
                  <a:pt x="2571683" y="1463608"/>
                  <a:pt x="2566256" y="1078271"/>
                </a:cubicBezTo>
                <a:cubicBezTo>
                  <a:pt x="2565034" y="991504"/>
                  <a:pt x="2563354" y="996185"/>
                  <a:pt x="2553147" y="911123"/>
                </a:cubicBezTo>
                <a:cubicBezTo>
                  <a:pt x="2552054" y="887089"/>
                  <a:pt x="2551686" y="863010"/>
                  <a:pt x="2549869" y="839020"/>
                </a:cubicBezTo>
                <a:cubicBezTo>
                  <a:pt x="2546223" y="790891"/>
                  <a:pt x="2536760" y="694813"/>
                  <a:pt x="2536760" y="694813"/>
                </a:cubicBezTo>
                <a:cubicBezTo>
                  <a:pt x="2535667" y="634727"/>
                  <a:pt x="2535198" y="574626"/>
                  <a:pt x="2533482" y="514555"/>
                </a:cubicBezTo>
                <a:cubicBezTo>
                  <a:pt x="2532849" y="492397"/>
                  <a:pt x="2529074" y="441748"/>
                  <a:pt x="2523650" y="419510"/>
                </a:cubicBezTo>
                <a:cubicBezTo>
                  <a:pt x="2502515" y="332857"/>
                  <a:pt x="2504243" y="349673"/>
                  <a:pt x="2477766" y="285136"/>
                </a:cubicBezTo>
                <a:cubicBezTo>
                  <a:pt x="2466601" y="257921"/>
                  <a:pt x="2459814" y="228609"/>
                  <a:pt x="2444992" y="203200"/>
                </a:cubicBezTo>
                <a:cubicBezTo>
                  <a:pt x="2428875" y="175570"/>
                  <a:pt x="2420616" y="157419"/>
                  <a:pt x="2399108" y="134375"/>
                </a:cubicBezTo>
                <a:cubicBezTo>
                  <a:pt x="2385119" y="119387"/>
                  <a:pt x="2371234" y="110605"/>
                  <a:pt x="2353224" y="101600"/>
                </a:cubicBezTo>
                <a:cubicBezTo>
                  <a:pt x="2343600" y="96788"/>
                  <a:pt x="2334165" y="91101"/>
                  <a:pt x="2323727" y="88491"/>
                </a:cubicBezTo>
                <a:cubicBezTo>
                  <a:pt x="2314293" y="86133"/>
                  <a:pt x="2225081" y="76325"/>
                  <a:pt x="2218850" y="75381"/>
                </a:cubicBezTo>
                <a:cubicBezTo>
                  <a:pt x="2153142" y="65425"/>
                  <a:pt x="2173506" y="63283"/>
                  <a:pt x="2100863" y="55716"/>
                </a:cubicBezTo>
                <a:cubicBezTo>
                  <a:pt x="2070361" y="52539"/>
                  <a:pt x="2039653" y="51744"/>
                  <a:pt x="2009095" y="49162"/>
                </a:cubicBezTo>
                <a:lnTo>
                  <a:pt x="1868166" y="36052"/>
                </a:lnTo>
                <a:cubicBezTo>
                  <a:pt x="1844135" y="33834"/>
                  <a:pt x="1820166" y="30702"/>
                  <a:pt x="1796063" y="29497"/>
                </a:cubicBezTo>
                <a:cubicBezTo>
                  <a:pt x="1774213" y="28405"/>
                  <a:pt x="1752335" y="27779"/>
                  <a:pt x="1730514" y="26220"/>
                </a:cubicBezTo>
                <a:cubicBezTo>
                  <a:pt x="1706442" y="24501"/>
                  <a:pt x="1682490" y="21292"/>
                  <a:pt x="1658411" y="19665"/>
                </a:cubicBezTo>
                <a:lnTo>
                  <a:pt x="1487985" y="9833"/>
                </a:lnTo>
                <a:cubicBezTo>
                  <a:pt x="1468322" y="8709"/>
                  <a:pt x="1448566" y="8730"/>
                  <a:pt x="1428992" y="6555"/>
                </a:cubicBezTo>
                <a:lnTo>
                  <a:pt x="1369998" y="0"/>
                </a:lnTo>
                <a:lnTo>
                  <a:pt x="989818" y="6555"/>
                </a:lnTo>
                <a:cubicBezTo>
                  <a:pt x="961341" y="7357"/>
                  <a:pt x="932999" y="10792"/>
                  <a:pt x="904605" y="13110"/>
                </a:cubicBezTo>
                <a:cubicBezTo>
                  <a:pt x="867086" y="16173"/>
                  <a:pt x="809128" y="20964"/>
                  <a:pt x="770231" y="26220"/>
                </a:cubicBezTo>
                <a:cubicBezTo>
                  <a:pt x="749406" y="29034"/>
                  <a:pt x="728861" y="33875"/>
                  <a:pt x="707960" y="36052"/>
                </a:cubicBezTo>
                <a:cubicBezTo>
                  <a:pt x="676306" y="39349"/>
                  <a:pt x="593124" y="43706"/>
                  <a:pt x="553921" y="45884"/>
                </a:cubicBezTo>
                <a:lnTo>
                  <a:pt x="501482" y="52439"/>
                </a:lnTo>
                <a:lnTo>
                  <a:pt x="439211" y="58994"/>
                </a:lnTo>
                <a:cubicBezTo>
                  <a:pt x="275301" y="79483"/>
                  <a:pt x="368579" y="71487"/>
                  <a:pt x="275340" y="78658"/>
                </a:cubicBezTo>
                <a:cubicBezTo>
                  <a:pt x="260786" y="81084"/>
                  <a:pt x="219063" y="87603"/>
                  <a:pt x="203237" y="91768"/>
                </a:cubicBezTo>
                <a:cubicBezTo>
                  <a:pt x="184098" y="96805"/>
                  <a:pt x="161862" y="105901"/>
                  <a:pt x="144244" y="114710"/>
                </a:cubicBezTo>
                <a:cubicBezTo>
                  <a:pt x="136366" y="118649"/>
                  <a:pt x="129057" y="123644"/>
                  <a:pt x="121302" y="127820"/>
                </a:cubicBezTo>
                <a:cubicBezTo>
                  <a:pt x="114849" y="131294"/>
                  <a:pt x="107921" y="133882"/>
                  <a:pt x="101637" y="137652"/>
                </a:cubicBezTo>
                <a:cubicBezTo>
                  <a:pt x="96953" y="140462"/>
                  <a:pt x="93159" y="144589"/>
                  <a:pt x="88527" y="147484"/>
                </a:cubicBezTo>
                <a:cubicBezTo>
                  <a:pt x="84384" y="150073"/>
                  <a:pt x="79660" y="151615"/>
                  <a:pt x="75418" y="154039"/>
                </a:cubicBezTo>
                <a:cubicBezTo>
                  <a:pt x="65719" y="159581"/>
                  <a:pt x="49904" y="172291"/>
                  <a:pt x="45921" y="180258"/>
                </a:cubicBezTo>
                <a:cubicBezTo>
                  <a:pt x="43736" y="184628"/>
                  <a:pt x="41291" y="188877"/>
                  <a:pt x="39366" y="193368"/>
                </a:cubicBezTo>
                <a:cubicBezTo>
                  <a:pt x="38005" y="196543"/>
                  <a:pt x="38005" y="200326"/>
                  <a:pt x="36089" y="203200"/>
                </a:cubicBezTo>
                <a:cubicBezTo>
                  <a:pt x="35483" y="204109"/>
                  <a:pt x="21887" y="209755"/>
                  <a:pt x="19702" y="229420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769FF1-4D44-D70E-609B-6388C5C17094}"/>
              </a:ext>
            </a:extLst>
          </p:cNvPr>
          <p:cNvSpPr txBox="1"/>
          <p:nvPr/>
        </p:nvSpPr>
        <p:spPr>
          <a:xfrm>
            <a:off x="1585453" y="409652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Sample points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297886-BFE8-81C9-1BD6-B3E3FE9E9FEC}"/>
              </a:ext>
            </a:extLst>
          </p:cNvPr>
          <p:cNvSpPr txBox="1"/>
          <p:nvPr/>
        </p:nvSpPr>
        <p:spPr>
          <a:xfrm>
            <a:off x="2057400" y="4811635"/>
            <a:ext cx="7162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 the bottom right point is now added three times and subtracted two times.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32C32C1-8778-FDB4-F1E0-F047C2EDCC85}"/>
              </a:ext>
            </a:extLst>
          </p:cNvPr>
          <p:cNvSpPr/>
          <p:nvPr/>
        </p:nvSpPr>
        <p:spPr>
          <a:xfrm>
            <a:off x="2482289" y="3069541"/>
            <a:ext cx="1735098" cy="982253"/>
          </a:xfrm>
          <a:custGeom>
            <a:avLst/>
            <a:gdLst>
              <a:gd name="connsiteX0" fmla="*/ 161555 w 1735098"/>
              <a:gd name="connsiteY0" fmla="*/ 25848 h 982253"/>
              <a:gd name="connsiteX1" fmla="*/ 145399 w 1735098"/>
              <a:gd name="connsiteY1" fmla="*/ 32311 h 982253"/>
              <a:gd name="connsiteX2" fmla="*/ 77546 w 1735098"/>
              <a:gd name="connsiteY2" fmla="*/ 80777 h 982253"/>
              <a:gd name="connsiteX3" fmla="*/ 51698 w 1735098"/>
              <a:gd name="connsiteY3" fmla="*/ 129243 h 982253"/>
              <a:gd name="connsiteX4" fmla="*/ 48466 w 1735098"/>
              <a:gd name="connsiteY4" fmla="*/ 164786 h 982253"/>
              <a:gd name="connsiteX5" fmla="*/ 80777 w 1735098"/>
              <a:gd name="connsiteY5" fmla="*/ 268181 h 982253"/>
              <a:gd name="connsiteX6" fmla="*/ 48466 w 1735098"/>
              <a:gd name="connsiteY6" fmla="*/ 306954 h 982253"/>
              <a:gd name="connsiteX7" fmla="*/ 16156 w 1735098"/>
              <a:gd name="connsiteY7" fmla="*/ 339265 h 982253"/>
              <a:gd name="connsiteX8" fmla="*/ 9693 w 1735098"/>
              <a:gd name="connsiteY8" fmla="*/ 494357 h 982253"/>
              <a:gd name="connsiteX9" fmla="*/ 16156 w 1735098"/>
              <a:gd name="connsiteY9" fmla="*/ 546055 h 982253"/>
              <a:gd name="connsiteX10" fmla="*/ 32311 w 1735098"/>
              <a:gd name="connsiteY10" fmla="*/ 584828 h 982253"/>
              <a:gd name="connsiteX11" fmla="*/ 6462 w 1735098"/>
              <a:gd name="connsiteY11" fmla="*/ 649450 h 982253"/>
              <a:gd name="connsiteX12" fmla="*/ 0 w 1735098"/>
              <a:gd name="connsiteY12" fmla="*/ 726996 h 982253"/>
              <a:gd name="connsiteX13" fmla="*/ 12924 w 1735098"/>
              <a:gd name="connsiteY13" fmla="*/ 765769 h 982253"/>
              <a:gd name="connsiteX14" fmla="*/ 29080 w 1735098"/>
              <a:gd name="connsiteY14" fmla="*/ 788387 h 982253"/>
              <a:gd name="connsiteX15" fmla="*/ 64622 w 1735098"/>
              <a:gd name="connsiteY15" fmla="*/ 827160 h 982253"/>
              <a:gd name="connsiteX16" fmla="*/ 84009 w 1735098"/>
              <a:gd name="connsiteY16" fmla="*/ 849778 h 982253"/>
              <a:gd name="connsiteX17" fmla="*/ 171248 w 1735098"/>
              <a:gd name="connsiteY17" fmla="*/ 878858 h 982253"/>
              <a:gd name="connsiteX18" fmla="*/ 226177 w 1735098"/>
              <a:gd name="connsiteY18" fmla="*/ 895013 h 982253"/>
              <a:gd name="connsiteX19" fmla="*/ 474971 w 1735098"/>
              <a:gd name="connsiteY19" fmla="*/ 927324 h 982253"/>
              <a:gd name="connsiteX20" fmla="*/ 791618 w 1735098"/>
              <a:gd name="connsiteY20" fmla="*/ 943479 h 982253"/>
              <a:gd name="connsiteX21" fmla="*/ 1137346 w 1735098"/>
              <a:gd name="connsiteY21" fmla="*/ 982253 h 982253"/>
              <a:gd name="connsiteX22" fmla="*/ 1399064 w 1735098"/>
              <a:gd name="connsiteY22" fmla="*/ 966097 h 982253"/>
              <a:gd name="connsiteX23" fmla="*/ 1505691 w 1735098"/>
              <a:gd name="connsiteY23" fmla="*/ 930555 h 982253"/>
              <a:gd name="connsiteX24" fmla="*/ 1615548 w 1735098"/>
              <a:gd name="connsiteY24" fmla="*/ 875626 h 982253"/>
              <a:gd name="connsiteX25" fmla="*/ 1641397 w 1735098"/>
              <a:gd name="connsiteY25" fmla="*/ 862702 h 982253"/>
              <a:gd name="connsiteX26" fmla="*/ 1696325 w 1735098"/>
              <a:gd name="connsiteY26" fmla="*/ 814236 h 982253"/>
              <a:gd name="connsiteX27" fmla="*/ 1735098 w 1735098"/>
              <a:gd name="connsiteY27" fmla="*/ 672067 h 982253"/>
              <a:gd name="connsiteX28" fmla="*/ 1728636 w 1735098"/>
              <a:gd name="connsiteY28" fmla="*/ 546055 h 982253"/>
              <a:gd name="connsiteX29" fmla="*/ 1718943 w 1735098"/>
              <a:gd name="connsiteY29" fmla="*/ 445891 h 982253"/>
              <a:gd name="connsiteX30" fmla="*/ 1712481 w 1735098"/>
              <a:gd name="connsiteY30" fmla="*/ 342496 h 982253"/>
              <a:gd name="connsiteX31" fmla="*/ 1715712 w 1735098"/>
              <a:gd name="connsiteY31" fmla="*/ 193865 h 982253"/>
              <a:gd name="connsiteX32" fmla="*/ 1696325 w 1735098"/>
              <a:gd name="connsiteY32" fmla="*/ 135706 h 982253"/>
              <a:gd name="connsiteX33" fmla="*/ 1680170 w 1735098"/>
              <a:gd name="connsiteY33" fmla="*/ 84008 h 982253"/>
              <a:gd name="connsiteX34" fmla="*/ 1673707 w 1735098"/>
              <a:gd name="connsiteY34" fmla="*/ 67853 h 982253"/>
              <a:gd name="connsiteX35" fmla="*/ 1660783 w 1735098"/>
              <a:gd name="connsiteY35" fmla="*/ 54928 h 982253"/>
              <a:gd name="connsiteX36" fmla="*/ 1647859 w 1735098"/>
              <a:gd name="connsiteY36" fmla="*/ 45235 h 982253"/>
              <a:gd name="connsiteX37" fmla="*/ 1592930 w 1735098"/>
              <a:gd name="connsiteY37" fmla="*/ 29079 h 982253"/>
              <a:gd name="connsiteX38" fmla="*/ 1547695 w 1735098"/>
              <a:gd name="connsiteY38" fmla="*/ 25848 h 982253"/>
              <a:gd name="connsiteX39" fmla="*/ 1444300 w 1735098"/>
              <a:gd name="connsiteY39" fmla="*/ 19386 h 982253"/>
              <a:gd name="connsiteX40" fmla="*/ 1382909 w 1735098"/>
              <a:gd name="connsiteY40" fmla="*/ 12924 h 982253"/>
              <a:gd name="connsiteX41" fmla="*/ 1337674 w 1735098"/>
              <a:gd name="connsiteY41" fmla="*/ 6462 h 982253"/>
              <a:gd name="connsiteX42" fmla="*/ 1231047 w 1735098"/>
              <a:gd name="connsiteY42" fmla="*/ 0 h 982253"/>
              <a:gd name="connsiteX43" fmla="*/ 917631 w 1735098"/>
              <a:gd name="connsiteY43" fmla="*/ 6462 h 982253"/>
              <a:gd name="connsiteX44" fmla="*/ 872396 w 1735098"/>
              <a:gd name="connsiteY44" fmla="*/ 9693 h 982253"/>
              <a:gd name="connsiteX45" fmla="*/ 568673 w 1735098"/>
              <a:gd name="connsiteY45" fmla="*/ 12924 h 982253"/>
              <a:gd name="connsiteX46" fmla="*/ 510513 w 1735098"/>
              <a:gd name="connsiteY46" fmla="*/ 16155 h 982253"/>
              <a:gd name="connsiteX47" fmla="*/ 161555 w 1735098"/>
              <a:gd name="connsiteY47" fmla="*/ 25848 h 9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5098" h="982253">
                <a:moveTo>
                  <a:pt x="161555" y="25848"/>
                </a:moveTo>
                <a:cubicBezTo>
                  <a:pt x="156170" y="28002"/>
                  <a:pt x="150254" y="29137"/>
                  <a:pt x="145399" y="32311"/>
                </a:cubicBezTo>
                <a:cubicBezTo>
                  <a:pt x="122136" y="47522"/>
                  <a:pt x="77546" y="80777"/>
                  <a:pt x="77546" y="80777"/>
                </a:cubicBezTo>
                <a:cubicBezTo>
                  <a:pt x="69719" y="93300"/>
                  <a:pt x="55161" y="113659"/>
                  <a:pt x="51698" y="129243"/>
                </a:cubicBezTo>
                <a:cubicBezTo>
                  <a:pt x="49117" y="140856"/>
                  <a:pt x="49543" y="152938"/>
                  <a:pt x="48466" y="164786"/>
                </a:cubicBezTo>
                <a:cubicBezTo>
                  <a:pt x="74205" y="210324"/>
                  <a:pt x="107116" y="225634"/>
                  <a:pt x="80777" y="268181"/>
                </a:cubicBezTo>
                <a:cubicBezTo>
                  <a:pt x="71922" y="282486"/>
                  <a:pt x="59783" y="294505"/>
                  <a:pt x="48466" y="306954"/>
                </a:cubicBezTo>
                <a:cubicBezTo>
                  <a:pt x="38220" y="318224"/>
                  <a:pt x="26926" y="328495"/>
                  <a:pt x="16156" y="339265"/>
                </a:cubicBezTo>
                <a:cubicBezTo>
                  <a:pt x="-4395" y="407763"/>
                  <a:pt x="2859" y="371358"/>
                  <a:pt x="9693" y="494357"/>
                </a:cubicBezTo>
                <a:cubicBezTo>
                  <a:pt x="10656" y="511697"/>
                  <a:pt x="11944" y="529207"/>
                  <a:pt x="16156" y="546055"/>
                </a:cubicBezTo>
                <a:cubicBezTo>
                  <a:pt x="19552" y="559638"/>
                  <a:pt x="26926" y="571904"/>
                  <a:pt x="32311" y="584828"/>
                </a:cubicBezTo>
                <a:cubicBezTo>
                  <a:pt x="24956" y="601378"/>
                  <a:pt x="10310" y="632521"/>
                  <a:pt x="6462" y="649450"/>
                </a:cubicBezTo>
                <a:cubicBezTo>
                  <a:pt x="5415" y="654057"/>
                  <a:pt x="65" y="726157"/>
                  <a:pt x="0" y="726996"/>
                </a:cubicBezTo>
                <a:cubicBezTo>
                  <a:pt x="4308" y="739920"/>
                  <a:pt x="7092" y="753457"/>
                  <a:pt x="12924" y="765769"/>
                </a:cubicBezTo>
                <a:cubicBezTo>
                  <a:pt x="16890" y="774142"/>
                  <a:pt x="23431" y="781043"/>
                  <a:pt x="29080" y="788387"/>
                </a:cubicBezTo>
                <a:cubicBezTo>
                  <a:pt x="49898" y="815451"/>
                  <a:pt x="40577" y="801112"/>
                  <a:pt x="64622" y="827160"/>
                </a:cubicBezTo>
                <a:cubicBezTo>
                  <a:pt x="71357" y="834457"/>
                  <a:pt x="75747" y="844270"/>
                  <a:pt x="84009" y="849778"/>
                </a:cubicBezTo>
                <a:cubicBezTo>
                  <a:pt x="105016" y="863782"/>
                  <a:pt x="148900" y="872573"/>
                  <a:pt x="171248" y="878858"/>
                </a:cubicBezTo>
                <a:cubicBezTo>
                  <a:pt x="189620" y="884025"/>
                  <a:pt x="207538" y="890912"/>
                  <a:pt x="226177" y="895013"/>
                </a:cubicBezTo>
                <a:cubicBezTo>
                  <a:pt x="313030" y="914121"/>
                  <a:pt x="384541" y="922710"/>
                  <a:pt x="474971" y="927324"/>
                </a:cubicBezTo>
                <a:lnTo>
                  <a:pt x="791618" y="943479"/>
                </a:lnTo>
                <a:cubicBezTo>
                  <a:pt x="1055274" y="977869"/>
                  <a:pt x="939852" y="966660"/>
                  <a:pt x="1137346" y="982253"/>
                </a:cubicBezTo>
                <a:cubicBezTo>
                  <a:pt x="1206387" y="979872"/>
                  <a:pt x="1320054" y="981899"/>
                  <a:pt x="1399064" y="966097"/>
                </a:cubicBezTo>
                <a:cubicBezTo>
                  <a:pt x="1427445" y="960421"/>
                  <a:pt x="1478752" y="941530"/>
                  <a:pt x="1505691" y="930555"/>
                </a:cubicBezTo>
                <a:cubicBezTo>
                  <a:pt x="1542305" y="915638"/>
                  <a:pt x="1582006" y="892938"/>
                  <a:pt x="1615548" y="875626"/>
                </a:cubicBezTo>
                <a:cubicBezTo>
                  <a:pt x="1624108" y="871208"/>
                  <a:pt x="1634174" y="869076"/>
                  <a:pt x="1641397" y="862702"/>
                </a:cubicBezTo>
                <a:lnTo>
                  <a:pt x="1696325" y="814236"/>
                </a:lnTo>
                <a:cubicBezTo>
                  <a:pt x="1731284" y="709358"/>
                  <a:pt x="1720078" y="757183"/>
                  <a:pt x="1735098" y="672067"/>
                </a:cubicBezTo>
                <a:cubicBezTo>
                  <a:pt x="1732944" y="630063"/>
                  <a:pt x="1731580" y="588011"/>
                  <a:pt x="1728636" y="546055"/>
                </a:cubicBezTo>
                <a:cubicBezTo>
                  <a:pt x="1716771" y="376979"/>
                  <a:pt x="1726443" y="577146"/>
                  <a:pt x="1718943" y="445891"/>
                </a:cubicBezTo>
                <a:cubicBezTo>
                  <a:pt x="1712987" y="341658"/>
                  <a:pt x="1719091" y="408601"/>
                  <a:pt x="1712481" y="342496"/>
                </a:cubicBezTo>
                <a:cubicBezTo>
                  <a:pt x="1719765" y="284222"/>
                  <a:pt x="1725456" y="260679"/>
                  <a:pt x="1715712" y="193865"/>
                </a:cubicBezTo>
                <a:cubicBezTo>
                  <a:pt x="1712763" y="173644"/>
                  <a:pt x="1702420" y="155211"/>
                  <a:pt x="1696325" y="135706"/>
                </a:cubicBezTo>
                <a:cubicBezTo>
                  <a:pt x="1690940" y="118473"/>
                  <a:pt x="1686876" y="100771"/>
                  <a:pt x="1680170" y="84008"/>
                </a:cubicBezTo>
                <a:cubicBezTo>
                  <a:pt x="1678016" y="78623"/>
                  <a:pt x="1676924" y="72679"/>
                  <a:pt x="1673707" y="67853"/>
                </a:cubicBezTo>
                <a:cubicBezTo>
                  <a:pt x="1670327" y="62784"/>
                  <a:pt x="1665368" y="58940"/>
                  <a:pt x="1660783" y="54928"/>
                </a:cubicBezTo>
                <a:cubicBezTo>
                  <a:pt x="1656730" y="51382"/>
                  <a:pt x="1652586" y="47814"/>
                  <a:pt x="1647859" y="45235"/>
                </a:cubicBezTo>
                <a:cubicBezTo>
                  <a:pt x="1629617" y="35285"/>
                  <a:pt x="1613905" y="31701"/>
                  <a:pt x="1592930" y="29079"/>
                </a:cubicBezTo>
                <a:cubicBezTo>
                  <a:pt x="1577930" y="27204"/>
                  <a:pt x="1562780" y="26821"/>
                  <a:pt x="1547695" y="25848"/>
                </a:cubicBezTo>
                <a:lnTo>
                  <a:pt x="1444300" y="19386"/>
                </a:lnTo>
                <a:cubicBezTo>
                  <a:pt x="1423803" y="17577"/>
                  <a:pt x="1403336" y="15400"/>
                  <a:pt x="1382909" y="12924"/>
                </a:cubicBezTo>
                <a:cubicBezTo>
                  <a:pt x="1367788" y="11091"/>
                  <a:pt x="1352825" y="8029"/>
                  <a:pt x="1337674" y="6462"/>
                </a:cubicBezTo>
                <a:cubicBezTo>
                  <a:pt x="1321936" y="4834"/>
                  <a:pt x="1242894" y="658"/>
                  <a:pt x="1231047" y="0"/>
                </a:cubicBezTo>
                <a:lnTo>
                  <a:pt x="917631" y="6462"/>
                </a:lnTo>
                <a:cubicBezTo>
                  <a:pt x="902520" y="6870"/>
                  <a:pt x="887510" y="9413"/>
                  <a:pt x="872396" y="9693"/>
                </a:cubicBezTo>
                <a:lnTo>
                  <a:pt x="568673" y="12924"/>
                </a:lnTo>
                <a:cubicBezTo>
                  <a:pt x="549286" y="14001"/>
                  <a:pt x="529930" y="16155"/>
                  <a:pt x="510513" y="16155"/>
                </a:cubicBezTo>
                <a:lnTo>
                  <a:pt x="161555" y="25848"/>
                </a:lnTo>
                <a:close/>
              </a:path>
            </a:pathLst>
          </a:custGeom>
          <a:solidFill>
            <a:schemeClr val="accent2">
              <a:alpha val="1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6ADBEAD9-6B32-573D-5B4D-98CEE338101D}"/>
              </a:ext>
            </a:extLst>
          </p:cNvPr>
          <p:cNvSpPr/>
          <p:nvPr/>
        </p:nvSpPr>
        <p:spPr>
          <a:xfrm>
            <a:off x="2626000" y="3724107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73DF9DC4-549A-5DCF-7684-FFBF5CA1BA52}"/>
              </a:ext>
            </a:extLst>
          </p:cNvPr>
          <p:cNvSpPr/>
          <p:nvPr/>
        </p:nvSpPr>
        <p:spPr>
          <a:xfrm>
            <a:off x="3024450" y="3722280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FF967705-CEF6-3728-378C-AC56BA3401D4}"/>
              </a:ext>
            </a:extLst>
          </p:cNvPr>
          <p:cNvSpPr/>
          <p:nvPr/>
        </p:nvSpPr>
        <p:spPr>
          <a:xfrm>
            <a:off x="3396760" y="3723669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27F880AF-8252-58D3-0B1E-314A1DBCC408}"/>
              </a:ext>
            </a:extLst>
          </p:cNvPr>
          <p:cNvSpPr/>
          <p:nvPr/>
        </p:nvSpPr>
        <p:spPr>
          <a:xfrm>
            <a:off x="3769070" y="3774773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5A106F5C-191B-BE80-19EF-F9F0C1827300}"/>
              </a:ext>
            </a:extLst>
          </p:cNvPr>
          <p:cNvSpPr/>
          <p:nvPr/>
        </p:nvSpPr>
        <p:spPr>
          <a:xfrm>
            <a:off x="1750312" y="3722280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6F91384A-2F58-E50D-3F8B-155D7E78AECC}"/>
              </a:ext>
            </a:extLst>
          </p:cNvPr>
          <p:cNvSpPr/>
          <p:nvPr/>
        </p:nvSpPr>
        <p:spPr>
          <a:xfrm>
            <a:off x="1750311" y="2855201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0CC1A3D0-F391-A5A9-D48B-EB7F1B7D7129}"/>
              </a:ext>
            </a:extLst>
          </p:cNvPr>
          <p:cNvSpPr/>
          <p:nvPr/>
        </p:nvSpPr>
        <p:spPr>
          <a:xfrm>
            <a:off x="3821839" y="2838029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D2B764DE-04EB-5E62-BB54-CC85E92DFC23}"/>
              </a:ext>
            </a:extLst>
          </p:cNvPr>
          <p:cNvSpPr/>
          <p:nvPr/>
        </p:nvSpPr>
        <p:spPr>
          <a:xfrm>
            <a:off x="3874588" y="3691645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6610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F50DB-0652-75DA-4439-C4201036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4B31-7744-8706-C683-55DBC9AA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our Usage of the PIE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A48812-8FCE-B94E-6838-D24D1261D8E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3" y="402200"/>
                <a:ext cx="8907747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First we added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giving 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48/64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 then we subtracted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=4/64</m:t>
                    </m:r>
                  </m:oMath>
                </a14:m>
                <a:r>
                  <a:rPr lang="en-US" dirty="0"/>
                  <a:t> to avoid double counting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we subtracted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=4/64</m:t>
                    </m:r>
                  </m:oMath>
                </a14:m>
                <a:r>
                  <a:rPr lang="en-US" dirty="0"/>
                  <a:t> to avoid double counting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we subtracted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=4/64</m:t>
                    </m:r>
                  </m:oMath>
                </a14:m>
                <a:r>
                  <a:rPr lang="en-US" dirty="0"/>
                  <a:t> to avoid double counting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A48812-8FCE-B94E-6838-D24D1261D8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3" y="402200"/>
                <a:ext cx="8907747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BDCD41D-B22E-E74A-44F2-98E45F22BB7B}"/>
              </a:ext>
            </a:extLst>
          </p:cNvPr>
          <p:cNvSpPr txBox="1"/>
          <p:nvPr/>
        </p:nvSpPr>
        <p:spPr>
          <a:xfrm>
            <a:off x="457200" y="219075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111 112 113 114</a:t>
            </a:r>
          </a:p>
          <a:p>
            <a:r>
              <a:rPr lang="en-US">
                <a:latin typeface="Consolas" panose="020B0609020204030204" pitchFamily="49" charset="0"/>
              </a:rPr>
              <a:t>121 122 123 124</a:t>
            </a:r>
          </a:p>
          <a:p>
            <a:r>
              <a:rPr lang="en-US">
                <a:latin typeface="Consolas" panose="020B0609020204030204" pitchFamily="49" charset="0"/>
              </a:rPr>
              <a:t>131 132 133 134</a:t>
            </a:r>
          </a:p>
          <a:p>
            <a:r>
              <a:rPr lang="en-US">
                <a:latin typeface="Consolas" panose="020B0609020204030204" pitchFamily="49" charset="0"/>
              </a:rPr>
              <a:t>141 142 143 144</a:t>
            </a:r>
          </a:p>
          <a:p>
            <a:r>
              <a:rPr lang="en-US">
                <a:latin typeface="Consolas" panose="020B0609020204030204" pitchFamily="49" charset="0"/>
              </a:rPr>
              <a:t>211 212 213 214</a:t>
            </a:r>
          </a:p>
          <a:p>
            <a:r>
              <a:rPr lang="en-US">
                <a:latin typeface="Consolas" panose="020B0609020204030204" pitchFamily="49" charset="0"/>
              </a:rPr>
              <a:t>221 222 223 224</a:t>
            </a:r>
          </a:p>
          <a:p>
            <a:r>
              <a:rPr lang="en-US">
                <a:latin typeface="Consolas" panose="020B0609020204030204" pitchFamily="49" charset="0"/>
              </a:rPr>
              <a:t>231 232 233 234</a:t>
            </a:r>
          </a:p>
          <a:p>
            <a:r>
              <a:rPr lang="en-US">
                <a:latin typeface="Consolas" panose="020B0609020204030204" pitchFamily="49" charset="0"/>
              </a:rPr>
              <a:t>241 242 243 244</a:t>
            </a:r>
          </a:p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72EC7-BA25-6065-3AB7-7EA4B9540BC2}"/>
              </a:ext>
            </a:extLst>
          </p:cNvPr>
          <p:cNvSpPr txBox="1"/>
          <p:nvPr/>
        </p:nvSpPr>
        <p:spPr>
          <a:xfrm>
            <a:off x="2514600" y="2190750"/>
            <a:ext cx="2017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311 312 313 314</a:t>
            </a:r>
          </a:p>
          <a:p>
            <a:r>
              <a:rPr lang="en-US">
                <a:latin typeface="Consolas" panose="020B0609020204030204" pitchFamily="49" charset="0"/>
              </a:rPr>
              <a:t>321 322 323 324</a:t>
            </a:r>
          </a:p>
          <a:p>
            <a:r>
              <a:rPr lang="en-US">
                <a:latin typeface="Consolas" panose="020B0609020204030204" pitchFamily="49" charset="0"/>
              </a:rPr>
              <a:t>331 332 333 334</a:t>
            </a:r>
          </a:p>
          <a:p>
            <a:r>
              <a:rPr lang="en-US">
                <a:latin typeface="Consolas" panose="020B0609020204030204" pitchFamily="49" charset="0"/>
              </a:rPr>
              <a:t>341 342 343 344</a:t>
            </a:r>
          </a:p>
          <a:p>
            <a:r>
              <a:rPr lang="en-US">
                <a:latin typeface="Consolas" panose="020B0609020204030204" pitchFamily="49" charset="0"/>
              </a:rPr>
              <a:t>411 412 413 414</a:t>
            </a:r>
          </a:p>
          <a:p>
            <a:r>
              <a:rPr lang="en-US">
                <a:latin typeface="Consolas" panose="020B0609020204030204" pitchFamily="49" charset="0"/>
              </a:rPr>
              <a:t>421 422 423 424</a:t>
            </a:r>
          </a:p>
          <a:p>
            <a:r>
              <a:rPr lang="en-US">
                <a:latin typeface="Consolas" panose="020B0609020204030204" pitchFamily="49" charset="0"/>
              </a:rPr>
              <a:t>431 432 433 434</a:t>
            </a:r>
          </a:p>
          <a:p>
            <a:r>
              <a:rPr lang="en-US">
                <a:latin typeface="Consolas" panose="020B0609020204030204" pitchFamily="49" charset="0"/>
              </a:rPr>
              <a:t>441 442 443 444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1DA213-921A-6B2A-1457-AB4F265B193C}"/>
              </a:ext>
            </a:extLst>
          </p:cNvPr>
          <p:cNvSpPr/>
          <p:nvPr/>
        </p:nvSpPr>
        <p:spPr>
          <a:xfrm>
            <a:off x="466213" y="2850352"/>
            <a:ext cx="3828026" cy="1207588"/>
          </a:xfrm>
          <a:custGeom>
            <a:avLst/>
            <a:gdLst>
              <a:gd name="connsiteX0" fmla="*/ 88490 w 3828026"/>
              <a:gd name="connsiteY0" fmla="*/ 46887 h 1207588"/>
              <a:gd name="connsiteX1" fmla="*/ 72103 w 3828026"/>
              <a:gd name="connsiteY1" fmla="*/ 50164 h 1207588"/>
              <a:gd name="connsiteX2" fmla="*/ 39329 w 3828026"/>
              <a:gd name="connsiteY2" fmla="*/ 76383 h 1207588"/>
              <a:gd name="connsiteX3" fmla="*/ 22942 w 3828026"/>
              <a:gd name="connsiteY3" fmla="*/ 89493 h 1207588"/>
              <a:gd name="connsiteX4" fmla="*/ 16387 w 3828026"/>
              <a:gd name="connsiteY4" fmla="*/ 105880 h 1207588"/>
              <a:gd name="connsiteX5" fmla="*/ 9832 w 3828026"/>
              <a:gd name="connsiteY5" fmla="*/ 115713 h 1207588"/>
              <a:gd name="connsiteX6" fmla="*/ 13110 w 3828026"/>
              <a:gd name="connsiteY6" fmla="*/ 164874 h 1207588"/>
              <a:gd name="connsiteX7" fmla="*/ 19664 w 3828026"/>
              <a:gd name="connsiteY7" fmla="*/ 177983 h 1207588"/>
              <a:gd name="connsiteX8" fmla="*/ 29497 w 3828026"/>
              <a:gd name="connsiteY8" fmla="*/ 191093 h 1207588"/>
              <a:gd name="connsiteX9" fmla="*/ 58993 w 3828026"/>
              <a:gd name="connsiteY9" fmla="*/ 210758 h 1207588"/>
              <a:gd name="connsiteX10" fmla="*/ 154039 w 3828026"/>
              <a:gd name="connsiteY10" fmla="*/ 246809 h 1207588"/>
              <a:gd name="connsiteX11" fmla="*/ 196645 w 3828026"/>
              <a:gd name="connsiteY11" fmla="*/ 256642 h 1207588"/>
              <a:gd name="connsiteX12" fmla="*/ 249084 w 3828026"/>
              <a:gd name="connsiteY12" fmla="*/ 259919 h 1207588"/>
              <a:gd name="connsiteX13" fmla="*/ 294968 w 3828026"/>
              <a:gd name="connsiteY13" fmla="*/ 263196 h 1207588"/>
              <a:gd name="connsiteX14" fmla="*/ 429342 w 3828026"/>
              <a:gd name="connsiteY14" fmla="*/ 259919 h 1207588"/>
              <a:gd name="connsiteX15" fmla="*/ 750529 w 3828026"/>
              <a:gd name="connsiteY15" fmla="*/ 266474 h 1207588"/>
              <a:gd name="connsiteX16" fmla="*/ 960284 w 3828026"/>
              <a:gd name="connsiteY16" fmla="*/ 263196 h 1207588"/>
              <a:gd name="connsiteX17" fmla="*/ 1055329 w 3828026"/>
              <a:gd name="connsiteY17" fmla="*/ 256642 h 1207588"/>
              <a:gd name="connsiteX18" fmla="*/ 1097935 w 3828026"/>
              <a:gd name="connsiteY18" fmla="*/ 253364 h 1207588"/>
              <a:gd name="connsiteX19" fmla="*/ 1406013 w 3828026"/>
              <a:gd name="connsiteY19" fmla="*/ 250087 h 1207588"/>
              <a:gd name="connsiteX20" fmla="*/ 1543664 w 3828026"/>
              <a:gd name="connsiteY20" fmla="*/ 250087 h 1207588"/>
              <a:gd name="connsiteX21" fmla="*/ 1589548 w 3828026"/>
              <a:gd name="connsiteY21" fmla="*/ 256642 h 1207588"/>
              <a:gd name="connsiteX22" fmla="*/ 1622322 w 3828026"/>
              <a:gd name="connsiteY22" fmla="*/ 259919 h 1207588"/>
              <a:gd name="connsiteX23" fmla="*/ 1635432 w 3828026"/>
              <a:gd name="connsiteY23" fmla="*/ 250087 h 1207588"/>
              <a:gd name="connsiteX24" fmla="*/ 1638710 w 3828026"/>
              <a:gd name="connsiteY24" fmla="*/ 273029 h 1207588"/>
              <a:gd name="connsiteX25" fmla="*/ 1645264 w 3828026"/>
              <a:gd name="connsiteY25" fmla="*/ 295971 h 1207588"/>
              <a:gd name="connsiteX26" fmla="*/ 1651819 w 3828026"/>
              <a:gd name="connsiteY26" fmla="*/ 351687 h 1207588"/>
              <a:gd name="connsiteX27" fmla="*/ 1648542 w 3828026"/>
              <a:gd name="connsiteY27" fmla="*/ 459842 h 1207588"/>
              <a:gd name="connsiteX28" fmla="*/ 1641987 w 3828026"/>
              <a:gd name="connsiteY28" fmla="*/ 492616 h 1207588"/>
              <a:gd name="connsiteX29" fmla="*/ 1635432 w 3828026"/>
              <a:gd name="connsiteY29" fmla="*/ 548332 h 1207588"/>
              <a:gd name="connsiteX30" fmla="*/ 1628877 w 3828026"/>
              <a:gd name="connsiteY30" fmla="*/ 577829 h 1207588"/>
              <a:gd name="connsiteX31" fmla="*/ 1615768 w 3828026"/>
              <a:gd name="connsiteY31" fmla="*/ 649932 h 1207588"/>
              <a:gd name="connsiteX32" fmla="*/ 1586271 w 3828026"/>
              <a:gd name="connsiteY32" fmla="*/ 722035 h 1207588"/>
              <a:gd name="connsiteX33" fmla="*/ 1560052 w 3828026"/>
              <a:gd name="connsiteY33" fmla="*/ 771196 h 1207588"/>
              <a:gd name="connsiteX34" fmla="*/ 1553497 w 3828026"/>
              <a:gd name="connsiteY34" fmla="*/ 790861 h 1207588"/>
              <a:gd name="connsiteX35" fmla="*/ 1517445 w 3828026"/>
              <a:gd name="connsiteY35" fmla="*/ 843300 h 1207588"/>
              <a:gd name="connsiteX36" fmla="*/ 1501058 w 3828026"/>
              <a:gd name="connsiteY36" fmla="*/ 856409 h 1207588"/>
              <a:gd name="connsiteX37" fmla="*/ 1481393 w 3828026"/>
              <a:gd name="connsiteY37" fmla="*/ 876074 h 1207588"/>
              <a:gd name="connsiteX38" fmla="*/ 1389626 w 3828026"/>
              <a:gd name="connsiteY38" fmla="*/ 899016 h 1207588"/>
              <a:gd name="connsiteX39" fmla="*/ 1209368 w 3828026"/>
              <a:gd name="connsiteY39" fmla="*/ 895738 h 1207588"/>
              <a:gd name="connsiteX40" fmla="*/ 1127432 w 3828026"/>
              <a:gd name="connsiteY40" fmla="*/ 889183 h 1207588"/>
              <a:gd name="connsiteX41" fmla="*/ 1045497 w 3828026"/>
              <a:gd name="connsiteY41" fmla="*/ 885906 h 1207588"/>
              <a:gd name="connsiteX42" fmla="*/ 704645 w 3828026"/>
              <a:gd name="connsiteY42" fmla="*/ 879351 h 1207588"/>
              <a:gd name="connsiteX43" fmla="*/ 635819 w 3828026"/>
              <a:gd name="connsiteY43" fmla="*/ 876074 h 1207588"/>
              <a:gd name="connsiteX44" fmla="*/ 170426 w 3828026"/>
              <a:gd name="connsiteY44" fmla="*/ 882629 h 1207588"/>
              <a:gd name="connsiteX45" fmla="*/ 75381 w 3828026"/>
              <a:gd name="connsiteY45" fmla="*/ 895738 h 1207588"/>
              <a:gd name="connsiteX46" fmla="*/ 13110 w 3828026"/>
              <a:gd name="connsiteY46" fmla="*/ 928513 h 1207588"/>
              <a:gd name="connsiteX47" fmla="*/ 0 w 3828026"/>
              <a:gd name="connsiteY47" fmla="*/ 948177 h 1207588"/>
              <a:gd name="connsiteX48" fmla="*/ 13110 w 3828026"/>
              <a:gd name="connsiteY48" fmla="*/ 1030113 h 1207588"/>
              <a:gd name="connsiteX49" fmla="*/ 29497 w 3828026"/>
              <a:gd name="connsiteY49" fmla="*/ 1049777 h 1207588"/>
              <a:gd name="connsiteX50" fmla="*/ 91768 w 3828026"/>
              <a:gd name="connsiteY50" fmla="*/ 1085829 h 1207588"/>
              <a:gd name="connsiteX51" fmla="*/ 144206 w 3828026"/>
              <a:gd name="connsiteY51" fmla="*/ 1102216 h 1207588"/>
              <a:gd name="connsiteX52" fmla="*/ 213032 w 3828026"/>
              <a:gd name="connsiteY52" fmla="*/ 1115325 h 1207588"/>
              <a:gd name="connsiteX53" fmla="*/ 439174 w 3828026"/>
              <a:gd name="connsiteY53" fmla="*/ 1154654 h 1207588"/>
              <a:gd name="connsiteX54" fmla="*/ 547329 w 3828026"/>
              <a:gd name="connsiteY54" fmla="*/ 1164487 h 1207588"/>
              <a:gd name="connsiteX55" fmla="*/ 675148 w 3828026"/>
              <a:gd name="connsiteY55" fmla="*/ 1174319 h 1207588"/>
              <a:gd name="connsiteX56" fmla="*/ 960284 w 3828026"/>
              <a:gd name="connsiteY56" fmla="*/ 1190706 h 1207588"/>
              <a:gd name="connsiteX57" fmla="*/ 1261806 w 3828026"/>
              <a:gd name="connsiteY57" fmla="*/ 1207093 h 1207588"/>
              <a:gd name="connsiteX58" fmla="*/ 1383071 w 3828026"/>
              <a:gd name="connsiteY58" fmla="*/ 1197261 h 1207588"/>
              <a:gd name="connsiteX59" fmla="*/ 1540387 w 3828026"/>
              <a:gd name="connsiteY59" fmla="*/ 1174319 h 1207588"/>
              <a:gd name="connsiteX60" fmla="*/ 1582993 w 3828026"/>
              <a:gd name="connsiteY60" fmla="*/ 1161209 h 1207588"/>
              <a:gd name="connsiteX61" fmla="*/ 1605935 w 3828026"/>
              <a:gd name="connsiteY61" fmla="*/ 1157932 h 1207588"/>
              <a:gd name="connsiteX62" fmla="*/ 1625600 w 3828026"/>
              <a:gd name="connsiteY62" fmla="*/ 1154654 h 1207588"/>
              <a:gd name="connsiteX63" fmla="*/ 1641987 w 3828026"/>
              <a:gd name="connsiteY63" fmla="*/ 1151377 h 1207588"/>
              <a:gd name="connsiteX64" fmla="*/ 1871406 w 3828026"/>
              <a:gd name="connsiteY64" fmla="*/ 1144822 h 1207588"/>
              <a:gd name="connsiteX65" fmla="*/ 1933677 w 3828026"/>
              <a:gd name="connsiteY65" fmla="*/ 1141545 h 1207588"/>
              <a:gd name="connsiteX66" fmla="*/ 2104103 w 3828026"/>
              <a:gd name="connsiteY66" fmla="*/ 1138267 h 1207588"/>
              <a:gd name="connsiteX67" fmla="*/ 2287639 w 3828026"/>
              <a:gd name="connsiteY67" fmla="*/ 1151377 h 1207588"/>
              <a:gd name="connsiteX68" fmla="*/ 2605548 w 3828026"/>
              <a:gd name="connsiteY68" fmla="*/ 1157932 h 1207588"/>
              <a:gd name="connsiteX69" fmla="*/ 2933290 w 3828026"/>
              <a:gd name="connsiteY69" fmla="*/ 1164487 h 1207588"/>
              <a:gd name="connsiteX70" fmla="*/ 3100439 w 3828026"/>
              <a:gd name="connsiteY70" fmla="*/ 1167764 h 1207588"/>
              <a:gd name="connsiteX71" fmla="*/ 3280697 w 3828026"/>
              <a:gd name="connsiteY71" fmla="*/ 1161209 h 1207588"/>
              <a:gd name="connsiteX72" fmla="*/ 3611716 w 3828026"/>
              <a:gd name="connsiteY72" fmla="*/ 1151377 h 1207588"/>
              <a:gd name="connsiteX73" fmla="*/ 3696929 w 3828026"/>
              <a:gd name="connsiteY73" fmla="*/ 1131713 h 1207588"/>
              <a:gd name="connsiteX74" fmla="*/ 3795252 w 3828026"/>
              <a:gd name="connsiteY74" fmla="*/ 1098938 h 1207588"/>
              <a:gd name="connsiteX75" fmla="*/ 3828026 w 3828026"/>
              <a:gd name="connsiteY75" fmla="*/ 1043222 h 1207588"/>
              <a:gd name="connsiteX76" fmla="*/ 3814916 w 3828026"/>
              <a:gd name="connsiteY76" fmla="*/ 997338 h 1207588"/>
              <a:gd name="connsiteX77" fmla="*/ 3795252 w 3828026"/>
              <a:gd name="connsiteY77" fmla="*/ 977674 h 1207588"/>
              <a:gd name="connsiteX78" fmla="*/ 3713316 w 3828026"/>
              <a:gd name="connsiteY78" fmla="*/ 944900 h 1207588"/>
              <a:gd name="connsiteX79" fmla="*/ 3654322 w 3828026"/>
              <a:gd name="connsiteY79" fmla="*/ 931790 h 1207588"/>
              <a:gd name="connsiteX80" fmla="*/ 3542890 w 3828026"/>
              <a:gd name="connsiteY80" fmla="*/ 912125 h 1207588"/>
              <a:gd name="connsiteX81" fmla="*/ 2995561 w 3828026"/>
              <a:gd name="connsiteY81" fmla="*/ 899016 h 1207588"/>
              <a:gd name="connsiteX82" fmla="*/ 2818581 w 3828026"/>
              <a:gd name="connsiteY82" fmla="*/ 889183 h 1207588"/>
              <a:gd name="connsiteX83" fmla="*/ 2697316 w 3828026"/>
              <a:gd name="connsiteY83" fmla="*/ 885906 h 1207588"/>
              <a:gd name="connsiteX84" fmla="*/ 2395793 w 3828026"/>
              <a:gd name="connsiteY84" fmla="*/ 872796 h 1207588"/>
              <a:gd name="connsiteX85" fmla="*/ 2271252 w 3828026"/>
              <a:gd name="connsiteY85" fmla="*/ 859687 h 1207588"/>
              <a:gd name="connsiteX86" fmla="*/ 2192593 w 3828026"/>
              <a:gd name="connsiteY86" fmla="*/ 853132 h 1207588"/>
              <a:gd name="connsiteX87" fmla="*/ 2163097 w 3828026"/>
              <a:gd name="connsiteY87" fmla="*/ 846577 h 1207588"/>
              <a:gd name="connsiteX88" fmla="*/ 2140155 w 3828026"/>
              <a:gd name="connsiteY88" fmla="*/ 843300 h 1207588"/>
              <a:gd name="connsiteX89" fmla="*/ 2090993 w 3828026"/>
              <a:gd name="connsiteY89" fmla="*/ 833467 h 1207588"/>
              <a:gd name="connsiteX90" fmla="*/ 2048387 w 3828026"/>
              <a:gd name="connsiteY90" fmla="*/ 810525 h 1207588"/>
              <a:gd name="connsiteX91" fmla="*/ 2022168 w 3828026"/>
              <a:gd name="connsiteY91" fmla="*/ 738422 h 1207588"/>
              <a:gd name="connsiteX92" fmla="*/ 2012335 w 3828026"/>
              <a:gd name="connsiteY92" fmla="*/ 649932 h 1207588"/>
              <a:gd name="connsiteX93" fmla="*/ 2015613 w 3828026"/>
              <a:gd name="connsiteY93" fmla="*/ 531945 h 1207588"/>
              <a:gd name="connsiteX94" fmla="*/ 2018890 w 3828026"/>
              <a:gd name="connsiteY94" fmla="*/ 338577 h 1207588"/>
              <a:gd name="connsiteX95" fmla="*/ 2022168 w 3828026"/>
              <a:gd name="connsiteY95" fmla="*/ 325467 h 1207588"/>
              <a:gd name="connsiteX96" fmla="*/ 2032000 w 3828026"/>
              <a:gd name="connsiteY96" fmla="*/ 299248 h 1207588"/>
              <a:gd name="connsiteX97" fmla="*/ 2048387 w 3828026"/>
              <a:gd name="connsiteY97" fmla="*/ 279583 h 1207588"/>
              <a:gd name="connsiteX98" fmla="*/ 2071329 w 3828026"/>
              <a:gd name="connsiteY98" fmla="*/ 259919 h 1207588"/>
              <a:gd name="connsiteX99" fmla="*/ 2081161 w 3828026"/>
              <a:gd name="connsiteY99" fmla="*/ 253364 h 1207588"/>
              <a:gd name="connsiteX100" fmla="*/ 2117213 w 3828026"/>
              <a:gd name="connsiteY100" fmla="*/ 246809 h 1207588"/>
              <a:gd name="connsiteX101" fmla="*/ 2330245 w 3828026"/>
              <a:gd name="connsiteY101" fmla="*/ 250087 h 1207588"/>
              <a:gd name="connsiteX102" fmla="*/ 2422013 w 3828026"/>
              <a:gd name="connsiteY102" fmla="*/ 246809 h 1207588"/>
              <a:gd name="connsiteX103" fmla="*/ 2579329 w 3828026"/>
              <a:gd name="connsiteY103" fmla="*/ 240254 h 1207588"/>
              <a:gd name="connsiteX104" fmla="*/ 2864464 w 3828026"/>
              <a:gd name="connsiteY104" fmla="*/ 233700 h 1207588"/>
              <a:gd name="connsiteX105" fmla="*/ 2933290 w 3828026"/>
              <a:gd name="connsiteY105" fmla="*/ 223867 h 1207588"/>
              <a:gd name="connsiteX106" fmla="*/ 3034890 w 3828026"/>
              <a:gd name="connsiteY106" fmla="*/ 217313 h 1207588"/>
              <a:gd name="connsiteX107" fmla="*/ 3185652 w 3828026"/>
              <a:gd name="connsiteY107" fmla="*/ 220590 h 1207588"/>
              <a:gd name="connsiteX108" fmla="*/ 3280697 w 3828026"/>
              <a:gd name="connsiteY108" fmla="*/ 227145 h 1207588"/>
              <a:gd name="connsiteX109" fmla="*/ 3660877 w 3828026"/>
              <a:gd name="connsiteY109" fmla="*/ 223867 h 1207588"/>
              <a:gd name="connsiteX110" fmla="*/ 3683819 w 3828026"/>
              <a:gd name="connsiteY110" fmla="*/ 214035 h 1207588"/>
              <a:gd name="connsiteX111" fmla="*/ 3696929 w 3828026"/>
              <a:gd name="connsiteY111" fmla="*/ 204203 h 1207588"/>
              <a:gd name="connsiteX112" fmla="*/ 3719871 w 3828026"/>
              <a:gd name="connsiteY112" fmla="*/ 164874 h 1207588"/>
              <a:gd name="connsiteX113" fmla="*/ 3723148 w 3828026"/>
              <a:gd name="connsiteY113" fmla="*/ 148487 h 1207588"/>
              <a:gd name="connsiteX114" fmla="*/ 3706761 w 3828026"/>
              <a:gd name="connsiteY114" fmla="*/ 82938 h 1207588"/>
              <a:gd name="connsiteX115" fmla="*/ 3664155 w 3828026"/>
              <a:gd name="connsiteY115" fmla="*/ 46887 h 1207588"/>
              <a:gd name="connsiteX116" fmla="*/ 3628103 w 3828026"/>
              <a:gd name="connsiteY116" fmla="*/ 30500 h 1207588"/>
              <a:gd name="connsiteX117" fmla="*/ 3533058 w 3828026"/>
              <a:gd name="connsiteY117" fmla="*/ 10835 h 1207588"/>
              <a:gd name="connsiteX118" fmla="*/ 3474064 w 3828026"/>
              <a:gd name="connsiteY118" fmla="*/ 7558 h 1207588"/>
              <a:gd name="connsiteX119" fmla="*/ 3310193 w 3828026"/>
              <a:gd name="connsiteY119" fmla="*/ 14113 h 1207588"/>
              <a:gd name="connsiteX120" fmla="*/ 3251200 w 3828026"/>
              <a:gd name="connsiteY120" fmla="*/ 20667 h 1207588"/>
              <a:gd name="connsiteX121" fmla="*/ 3106993 w 3828026"/>
              <a:gd name="connsiteY121" fmla="*/ 40332 h 1207588"/>
              <a:gd name="connsiteX122" fmla="*/ 2949677 w 3828026"/>
              <a:gd name="connsiteY122" fmla="*/ 50164 h 1207588"/>
              <a:gd name="connsiteX123" fmla="*/ 2857910 w 3828026"/>
              <a:gd name="connsiteY123" fmla="*/ 59996 h 1207588"/>
              <a:gd name="connsiteX124" fmla="*/ 2759587 w 3828026"/>
              <a:gd name="connsiteY124" fmla="*/ 63274 h 1207588"/>
              <a:gd name="connsiteX125" fmla="*/ 2431845 w 3828026"/>
              <a:gd name="connsiteY125" fmla="*/ 66551 h 1207588"/>
              <a:gd name="connsiteX126" fmla="*/ 2294193 w 3828026"/>
              <a:gd name="connsiteY126" fmla="*/ 63274 h 1207588"/>
              <a:gd name="connsiteX127" fmla="*/ 2166374 w 3828026"/>
              <a:gd name="connsiteY127" fmla="*/ 50164 h 1207588"/>
              <a:gd name="connsiteX128" fmla="*/ 2077884 w 3828026"/>
              <a:gd name="connsiteY128" fmla="*/ 43609 h 1207588"/>
              <a:gd name="connsiteX129" fmla="*/ 1973006 w 3828026"/>
              <a:gd name="connsiteY129" fmla="*/ 33777 h 1207588"/>
              <a:gd name="connsiteX130" fmla="*/ 1917290 w 3828026"/>
              <a:gd name="connsiteY130" fmla="*/ 27222 h 1207588"/>
              <a:gd name="connsiteX131" fmla="*/ 1864852 w 3828026"/>
              <a:gd name="connsiteY131" fmla="*/ 23945 h 1207588"/>
              <a:gd name="connsiteX132" fmla="*/ 1818968 w 3828026"/>
              <a:gd name="connsiteY132" fmla="*/ 20667 h 1207588"/>
              <a:gd name="connsiteX133" fmla="*/ 1425677 w 3828026"/>
              <a:gd name="connsiteY133" fmla="*/ 10835 h 1207588"/>
              <a:gd name="connsiteX134" fmla="*/ 1074993 w 3828026"/>
              <a:gd name="connsiteY134" fmla="*/ 7558 h 1207588"/>
              <a:gd name="connsiteX135" fmla="*/ 639097 w 3828026"/>
              <a:gd name="connsiteY135" fmla="*/ 4280 h 1207588"/>
              <a:gd name="connsiteX136" fmla="*/ 242529 w 3828026"/>
              <a:gd name="connsiteY136" fmla="*/ 7558 h 1207588"/>
              <a:gd name="connsiteX137" fmla="*/ 186813 w 3828026"/>
              <a:gd name="connsiteY137" fmla="*/ 14113 h 1207588"/>
              <a:gd name="connsiteX138" fmla="*/ 167148 w 3828026"/>
              <a:gd name="connsiteY138" fmla="*/ 17390 h 1207588"/>
              <a:gd name="connsiteX139" fmla="*/ 121264 w 3828026"/>
              <a:gd name="connsiteY139" fmla="*/ 20667 h 1207588"/>
              <a:gd name="connsiteX140" fmla="*/ 98322 w 3828026"/>
              <a:gd name="connsiteY140" fmla="*/ 23945 h 1207588"/>
              <a:gd name="connsiteX141" fmla="*/ 88490 w 3828026"/>
              <a:gd name="connsiteY141" fmla="*/ 46887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3828026" h="1207588">
                <a:moveTo>
                  <a:pt x="88490" y="46887"/>
                </a:moveTo>
                <a:cubicBezTo>
                  <a:pt x="84120" y="51257"/>
                  <a:pt x="77275" y="48095"/>
                  <a:pt x="72103" y="50164"/>
                </a:cubicBezTo>
                <a:cubicBezTo>
                  <a:pt x="54851" y="57064"/>
                  <a:pt x="53236" y="63866"/>
                  <a:pt x="39329" y="76383"/>
                </a:cubicBezTo>
                <a:cubicBezTo>
                  <a:pt x="34129" y="81063"/>
                  <a:pt x="28404" y="85123"/>
                  <a:pt x="22942" y="89493"/>
                </a:cubicBezTo>
                <a:cubicBezTo>
                  <a:pt x="20757" y="94955"/>
                  <a:pt x="19018" y="100618"/>
                  <a:pt x="16387" y="105880"/>
                </a:cubicBezTo>
                <a:cubicBezTo>
                  <a:pt x="14625" y="109403"/>
                  <a:pt x="10050" y="111780"/>
                  <a:pt x="9832" y="115713"/>
                </a:cubicBezTo>
                <a:cubicBezTo>
                  <a:pt x="8921" y="132111"/>
                  <a:pt x="10549" y="148652"/>
                  <a:pt x="13110" y="164874"/>
                </a:cubicBezTo>
                <a:cubicBezTo>
                  <a:pt x="13872" y="169700"/>
                  <a:pt x="17075" y="173840"/>
                  <a:pt x="19664" y="177983"/>
                </a:cubicBezTo>
                <a:cubicBezTo>
                  <a:pt x="22559" y="182615"/>
                  <a:pt x="25634" y="187230"/>
                  <a:pt x="29497" y="191093"/>
                </a:cubicBezTo>
                <a:cubicBezTo>
                  <a:pt x="35320" y="196916"/>
                  <a:pt x="52364" y="207248"/>
                  <a:pt x="58993" y="210758"/>
                </a:cubicBezTo>
                <a:cubicBezTo>
                  <a:pt x="98853" y="231860"/>
                  <a:pt x="106430" y="235821"/>
                  <a:pt x="154039" y="246809"/>
                </a:cubicBezTo>
                <a:cubicBezTo>
                  <a:pt x="168241" y="250087"/>
                  <a:pt x="182206" y="254650"/>
                  <a:pt x="196645" y="256642"/>
                </a:cubicBezTo>
                <a:cubicBezTo>
                  <a:pt x="213994" y="259035"/>
                  <a:pt x="231609" y="258754"/>
                  <a:pt x="249084" y="259919"/>
                </a:cubicBezTo>
                <a:lnTo>
                  <a:pt x="294968" y="263196"/>
                </a:lnTo>
                <a:cubicBezTo>
                  <a:pt x="339759" y="262104"/>
                  <a:pt x="384537" y="259919"/>
                  <a:pt x="429342" y="259919"/>
                </a:cubicBezTo>
                <a:cubicBezTo>
                  <a:pt x="545122" y="259919"/>
                  <a:pt x="638885" y="263190"/>
                  <a:pt x="750529" y="266474"/>
                </a:cubicBezTo>
                <a:lnTo>
                  <a:pt x="960284" y="263196"/>
                </a:lnTo>
                <a:cubicBezTo>
                  <a:pt x="992024" y="262172"/>
                  <a:pt x="1023653" y="258905"/>
                  <a:pt x="1055329" y="256642"/>
                </a:cubicBezTo>
                <a:cubicBezTo>
                  <a:pt x="1069537" y="255627"/>
                  <a:pt x="1083692" y="253516"/>
                  <a:pt x="1097935" y="253364"/>
                </a:cubicBezTo>
                <a:lnTo>
                  <a:pt x="1406013" y="250087"/>
                </a:lnTo>
                <a:cubicBezTo>
                  <a:pt x="1465153" y="243515"/>
                  <a:pt x="1448241" y="243996"/>
                  <a:pt x="1543664" y="250087"/>
                </a:cubicBezTo>
                <a:cubicBezTo>
                  <a:pt x="1559083" y="251071"/>
                  <a:pt x="1574217" y="254726"/>
                  <a:pt x="1589548" y="256642"/>
                </a:cubicBezTo>
                <a:cubicBezTo>
                  <a:pt x="1600442" y="258004"/>
                  <a:pt x="1611397" y="258827"/>
                  <a:pt x="1622322" y="259919"/>
                </a:cubicBezTo>
                <a:cubicBezTo>
                  <a:pt x="1626692" y="256642"/>
                  <a:pt x="1631167" y="246675"/>
                  <a:pt x="1635432" y="250087"/>
                </a:cubicBezTo>
                <a:cubicBezTo>
                  <a:pt x="1641464" y="254913"/>
                  <a:pt x="1637091" y="265475"/>
                  <a:pt x="1638710" y="273029"/>
                </a:cubicBezTo>
                <a:cubicBezTo>
                  <a:pt x="1640376" y="280806"/>
                  <a:pt x="1643079" y="288324"/>
                  <a:pt x="1645264" y="295971"/>
                </a:cubicBezTo>
                <a:cubicBezTo>
                  <a:pt x="1645986" y="301745"/>
                  <a:pt x="1651819" y="347426"/>
                  <a:pt x="1651819" y="351687"/>
                </a:cubicBezTo>
                <a:cubicBezTo>
                  <a:pt x="1651819" y="387755"/>
                  <a:pt x="1651052" y="423861"/>
                  <a:pt x="1648542" y="459842"/>
                </a:cubicBezTo>
                <a:cubicBezTo>
                  <a:pt x="1647767" y="470956"/>
                  <a:pt x="1643819" y="481627"/>
                  <a:pt x="1641987" y="492616"/>
                </a:cubicBezTo>
                <a:cubicBezTo>
                  <a:pt x="1638913" y="511062"/>
                  <a:pt x="1638506" y="529886"/>
                  <a:pt x="1635432" y="548332"/>
                </a:cubicBezTo>
                <a:cubicBezTo>
                  <a:pt x="1633776" y="558267"/>
                  <a:pt x="1631062" y="567997"/>
                  <a:pt x="1628877" y="577829"/>
                </a:cubicBezTo>
                <a:cubicBezTo>
                  <a:pt x="1625872" y="610884"/>
                  <a:pt x="1627330" y="618137"/>
                  <a:pt x="1615768" y="649932"/>
                </a:cubicBezTo>
                <a:cubicBezTo>
                  <a:pt x="1606894" y="674336"/>
                  <a:pt x="1598882" y="699335"/>
                  <a:pt x="1586271" y="722035"/>
                </a:cubicBezTo>
                <a:cubicBezTo>
                  <a:pt x="1581533" y="730563"/>
                  <a:pt x="1565006" y="759307"/>
                  <a:pt x="1560052" y="771196"/>
                </a:cubicBezTo>
                <a:cubicBezTo>
                  <a:pt x="1557394" y="777574"/>
                  <a:pt x="1556587" y="784681"/>
                  <a:pt x="1553497" y="790861"/>
                </a:cubicBezTo>
                <a:cubicBezTo>
                  <a:pt x="1549550" y="798755"/>
                  <a:pt x="1523969" y="838081"/>
                  <a:pt x="1517445" y="843300"/>
                </a:cubicBezTo>
                <a:cubicBezTo>
                  <a:pt x="1511983" y="847670"/>
                  <a:pt x="1506234" y="851704"/>
                  <a:pt x="1501058" y="856409"/>
                </a:cubicBezTo>
                <a:cubicBezTo>
                  <a:pt x="1494199" y="862645"/>
                  <a:pt x="1489497" y="871572"/>
                  <a:pt x="1481393" y="876074"/>
                </a:cubicBezTo>
                <a:cubicBezTo>
                  <a:pt x="1459129" y="888443"/>
                  <a:pt x="1411972" y="894826"/>
                  <a:pt x="1389626" y="899016"/>
                </a:cubicBezTo>
                <a:lnTo>
                  <a:pt x="1209368" y="895738"/>
                </a:lnTo>
                <a:cubicBezTo>
                  <a:pt x="1181988" y="894711"/>
                  <a:pt x="1154782" y="890824"/>
                  <a:pt x="1127432" y="889183"/>
                </a:cubicBezTo>
                <a:cubicBezTo>
                  <a:pt x="1100148" y="887546"/>
                  <a:pt x="1072818" y="886734"/>
                  <a:pt x="1045497" y="885906"/>
                </a:cubicBezTo>
                <a:cubicBezTo>
                  <a:pt x="925596" y="882273"/>
                  <a:pt x="827966" y="881309"/>
                  <a:pt x="704645" y="879351"/>
                </a:cubicBezTo>
                <a:cubicBezTo>
                  <a:pt x="681703" y="878259"/>
                  <a:pt x="658787" y="876074"/>
                  <a:pt x="635819" y="876074"/>
                </a:cubicBezTo>
                <a:cubicBezTo>
                  <a:pt x="367792" y="876074"/>
                  <a:pt x="361033" y="877022"/>
                  <a:pt x="170426" y="882629"/>
                </a:cubicBezTo>
                <a:cubicBezTo>
                  <a:pt x="161675" y="883723"/>
                  <a:pt x="88131" y="892412"/>
                  <a:pt x="75381" y="895738"/>
                </a:cubicBezTo>
                <a:cubicBezTo>
                  <a:pt x="46632" y="903238"/>
                  <a:pt x="37335" y="912362"/>
                  <a:pt x="13110" y="928513"/>
                </a:cubicBezTo>
                <a:cubicBezTo>
                  <a:pt x="8740" y="935068"/>
                  <a:pt x="0" y="940299"/>
                  <a:pt x="0" y="948177"/>
                </a:cubicBezTo>
                <a:cubicBezTo>
                  <a:pt x="0" y="975836"/>
                  <a:pt x="5398" y="1003550"/>
                  <a:pt x="13110" y="1030113"/>
                </a:cubicBezTo>
                <a:cubicBezTo>
                  <a:pt x="15489" y="1038307"/>
                  <a:pt x="23227" y="1043990"/>
                  <a:pt x="29497" y="1049777"/>
                </a:cubicBezTo>
                <a:cubicBezTo>
                  <a:pt x="48964" y="1067746"/>
                  <a:pt x="66690" y="1076541"/>
                  <a:pt x="91768" y="1085829"/>
                </a:cubicBezTo>
                <a:cubicBezTo>
                  <a:pt x="108941" y="1092189"/>
                  <a:pt x="126412" y="1097888"/>
                  <a:pt x="144206" y="1102216"/>
                </a:cubicBezTo>
                <a:cubicBezTo>
                  <a:pt x="166899" y="1107736"/>
                  <a:pt x="190154" y="1110632"/>
                  <a:pt x="213032" y="1115325"/>
                </a:cubicBezTo>
                <a:cubicBezTo>
                  <a:pt x="305580" y="1134309"/>
                  <a:pt x="312318" y="1143121"/>
                  <a:pt x="439174" y="1154654"/>
                </a:cubicBezTo>
                <a:lnTo>
                  <a:pt x="547329" y="1164487"/>
                </a:lnTo>
                <a:lnTo>
                  <a:pt x="675148" y="1174319"/>
                </a:lnTo>
                <a:cubicBezTo>
                  <a:pt x="888180" y="1193195"/>
                  <a:pt x="726282" y="1185728"/>
                  <a:pt x="960284" y="1190706"/>
                </a:cubicBezTo>
                <a:cubicBezTo>
                  <a:pt x="1074548" y="1200431"/>
                  <a:pt x="1147512" y="1209881"/>
                  <a:pt x="1261806" y="1207093"/>
                </a:cubicBezTo>
                <a:cubicBezTo>
                  <a:pt x="1302348" y="1206104"/>
                  <a:pt x="1342743" y="1201538"/>
                  <a:pt x="1383071" y="1197261"/>
                </a:cubicBezTo>
                <a:cubicBezTo>
                  <a:pt x="1389014" y="1196631"/>
                  <a:pt x="1518750" y="1179052"/>
                  <a:pt x="1540387" y="1174319"/>
                </a:cubicBezTo>
                <a:cubicBezTo>
                  <a:pt x="1554903" y="1171144"/>
                  <a:pt x="1568578" y="1164813"/>
                  <a:pt x="1582993" y="1161209"/>
                </a:cubicBezTo>
                <a:cubicBezTo>
                  <a:pt x="1590487" y="1159335"/>
                  <a:pt x="1598300" y="1159107"/>
                  <a:pt x="1605935" y="1157932"/>
                </a:cubicBezTo>
                <a:cubicBezTo>
                  <a:pt x="1612503" y="1156922"/>
                  <a:pt x="1619062" y="1155843"/>
                  <a:pt x="1625600" y="1154654"/>
                </a:cubicBezTo>
                <a:cubicBezTo>
                  <a:pt x="1631081" y="1153658"/>
                  <a:pt x="1636421" y="1151600"/>
                  <a:pt x="1641987" y="1151377"/>
                </a:cubicBezTo>
                <a:cubicBezTo>
                  <a:pt x="1718430" y="1148319"/>
                  <a:pt x="1794945" y="1147399"/>
                  <a:pt x="1871406" y="1144822"/>
                </a:cubicBezTo>
                <a:cubicBezTo>
                  <a:pt x="1892180" y="1144122"/>
                  <a:pt x="1912900" y="1142130"/>
                  <a:pt x="1933677" y="1141545"/>
                </a:cubicBezTo>
                <a:lnTo>
                  <a:pt x="2104103" y="1138267"/>
                </a:lnTo>
                <a:cubicBezTo>
                  <a:pt x="2165282" y="1142637"/>
                  <a:pt x="2226350" y="1149020"/>
                  <a:pt x="2287639" y="1151377"/>
                </a:cubicBezTo>
                <a:cubicBezTo>
                  <a:pt x="2450368" y="1157635"/>
                  <a:pt x="2344429" y="1154254"/>
                  <a:pt x="2605548" y="1157932"/>
                </a:cubicBezTo>
                <a:cubicBezTo>
                  <a:pt x="2764594" y="1149978"/>
                  <a:pt x="2624662" y="1155063"/>
                  <a:pt x="2933290" y="1164487"/>
                </a:cubicBezTo>
                <a:cubicBezTo>
                  <a:pt x="2988991" y="1166188"/>
                  <a:pt x="3044723" y="1166672"/>
                  <a:pt x="3100439" y="1167764"/>
                </a:cubicBezTo>
                <a:lnTo>
                  <a:pt x="3280697" y="1161209"/>
                </a:lnTo>
                <a:cubicBezTo>
                  <a:pt x="3391029" y="1157673"/>
                  <a:pt x="3501604" y="1159180"/>
                  <a:pt x="3611716" y="1151377"/>
                </a:cubicBezTo>
                <a:cubicBezTo>
                  <a:pt x="3640794" y="1149316"/>
                  <a:pt x="3668688" y="1138938"/>
                  <a:pt x="3696929" y="1131713"/>
                </a:cubicBezTo>
                <a:cubicBezTo>
                  <a:pt x="3746323" y="1119077"/>
                  <a:pt x="3751020" y="1115950"/>
                  <a:pt x="3795252" y="1098938"/>
                </a:cubicBezTo>
                <a:cubicBezTo>
                  <a:pt x="3798092" y="1094678"/>
                  <a:pt x="3828026" y="1052419"/>
                  <a:pt x="3828026" y="1043222"/>
                </a:cubicBezTo>
                <a:cubicBezTo>
                  <a:pt x="3828026" y="1027315"/>
                  <a:pt x="3822030" y="1011565"/>
                  <a:pt x="3814916" y="997338"/>
                </a:cubicBezTo>
                <a:cubicBezTo>
                  <a:pt x="3810770" y="989047"/>
                  <a:pt x="3802727" y="983156"/>
                  <a:pt x="3795252" y="977674"/>
                </a:cubicBezTo>
                <a:cubicBezTo>
                  <a:pt x="3770966" y="959865"/>
                  <a:pt x="3741941" y="952477"/>
                  <a:pt x="3713316" y="944900"/>
                </a:cubicBezTo>
                <a:cubicBezTo>
                  <a:pt x="3693842" y="939745"/>
                  <a:pt x="3674104" y="935594"/>
                  <a:pt x="3654322" y="931790"/>
                </a:cubicBezTo>
                <a:cubicBezTo>
                  <a:pt x="3617283" y="924667"/>
                  <a:pt x="3580485" y="915173"/>
                  <a:pt x="3542890" y="912125"/>
                </a:cubicBezTo>
                <a:cubicBezTo>
                  <a:pt x="3280065" y="890815"/>
                  <a:pt x="3462179" y="902605"/>
                  <a:pt x="2995561" y="899016"/>
                </a:cubicBezTo>
                <a:lnTo>
                  <a:pt x="2818581" y="889183"/>
                </a:lnTo>
                <a:cubicBezTo>
                  <a:pt x="2778184" y="887407"/>
                  <a:pt x="2737728" y="887312"/>
                  <a:pt x="2697316" y="885906"/>
                </a:cubicBezTo>
                <a:cubicBezTo>
                  <a:pt x="2453552" y="877428"/>
                  <a:pt x="2521846" y="881801"/>
                  <a:pt x="2395793" y="872796"/>
                </a:cubicBezTo>
                <a:cubicBezTo>
                  <a:pt x="2335776" y="863564"/>
                  <a:pt x="2349072" y="864552"/>
                  <a:pt x="2271252" y="859687"/>
                </a:cubicBezTo>
                <a:cubicBezTo>
                  <a:pt x="2249189" y="858308"/>
                  <a:pt x="2216494" y="857350"/>
                  <a:pt x="2192593" y="853132"/>
                </a:cubicBezTo>
                <a:cubicBezTo>
                  <a:pt x="2182674" y="851382"/>
                  <a:pt x="2172996" y="848433"/>
                  <a:pt x="2163097" y="846577"/>
                </a:cubicBezTo>
                <a:cubicBezTo>
                  <a:pt x="2155504" y="845153"/>
                  <a:pt x="2147755" y="844682"/>
                  <a:pt x="2140155" y="843300"/>
                </a:cubicBezTo>
                <a:cubicBezTo>
                  <a:pt x="2123713" y="840310"/>
                  <a:pt x="2090993" y="833467"/>
                  <a:pt x="2090993" y="833467"/>
                </a:cubicBezTo>
                <a:cubicBezTo>
                  <a:pt x="2085579" y="830760"/>
                  <a:pt x="2051096" y="813973"/>
                  <a:pt x="2048387" y="810525"/>
                </a:cubicBezTo>
                <a:cubicBezTo>
                  <a:pt x="2043104" y="803802"/>
                  <a:pt x="2023777" y="743250"/>
                  <a:pt x="2022168" y="738422"/>
                </a:cubicBezTo>
                <a:cubicBezTo>
                  <a:pt x="2018440" y="712324"/>
                  <a:pt x="2012335" y="676701"/>
                  <a:pt x="2012335" y="649932"/>
                </a:cubicBezTo>
                <a:cubicBezTo>
                  <a:pt x="2012335" y="610588"/>
                  <a:pt x="2014785" y="571280"/>
                  <a:pt x="2015613" y="531945"/>
                </a:cubicBezTo>
                <a:cubicBezTo>
                  <a:pt x="2016970" y="467494"/>
                  <a:pt x="2016844" y="403010"/>
                  <a:pt x="2018890" y="338577"/>
                </a:cubicBezTo>
                <a:cubicBezTo>
                  <a:pt x="2019033" y="334075"/>
                  <a:pt x="2021191" y="329864"/>
                  <a:pt x="2022168" y="325467"/>
                </a:cubicBezTo>
                <a:cubicBezTo>
                  <a:pt x="2026893" y="304204"/>
                  <a:pt x="2021877" y="314432"/>
                  <a:pt x="2032000" y="299248"/>
                </a:cubicBezTo>
                <a:cubicBezTo>
                  <a:pt x="2038259" y="280470"/>
                  <a:pt x="2030530" y="297440"/>
                  <a:pt x="2048387" y="279583"/>
                </a:cubicBezTo>
                <a:cubicBezTo>
                  <a:pt x="2069379" y="258591"/>
                  <a:pt x="2052034" y="266350"/>
                  <a:pt x="2071329" y="259919"/>
                </a:cubicBezTo>
                <a:cubicBezTo>
                  <a:pt x="2074606" y="257734"/>
                  <a:pt x="2077541" y="254916"/>
                  <a:pt x="2081161" y="253364"/>
                </a:cubicBezTo>
                <a:cubicBezTo>
                  <a:pt x="2088884" y="250054"/>
                  <a:pt x="2111903" y="247568"/>
                  <a:pt x="2117213" y="246809"/>
                </a:cubicBezTo>
                <a:lnTo>
                  <a:pt x="2330245" y="250087"/>
                </a:lnTo>
                <a:cubicBezTo>
                  <a:pt x="2360854" y="250087"/>
                  <a:pt x="2391428" y="248016"/>
                  <a:pt x="2422013" y="246809"/>
                </a:cubicBezTo>
                <a:cubicBezTo>
                  <a:pt x="2474456" y="244739"/>
                  <a:pt x="2526857" y="241370"/>
                  <a:pt x="2579329" y="240254"/>
                </a:cubicBezTo>
                <a:lnTo>
                  <a:pt x="2864464" y="233700"/>
                </a:lnTo>
                <a:cubicBezTo>
                  <a:pt x="2903436" y="225040"/>
                  <a:pt x="2888322" y="227004"/>
                  <a:pt x="2933290" y="223867"/>
                </a:cubicBezTo>
                <a:lnTo>
                  <a:pt x="3034890" y="217313"/>
                </a:lnTo>
                <a:lnTo>
                  <a:pt x="3185652" y="220590"/>
                </a:lnTo>
                <a:cubicBezTo>
                  <a:pt x="3217384" y="221859"/>
                  <a:pt x="3248941" y="226926"/>
                  <a:pt x="3280697" y="227145"/>
                </a:cubicBezTo>
                <a:lnTo>
                  <a:pt x="3660877" y="223867"/>
                </a:lnTo>
                <a:cubicBezTo>
                  <a:pt x="3668524" y="220590"/>
                  <a:pt x="3676515" y="218019"/>
                  <a:pt x="3683819" y="214035"/>
                </a:cubicBezTo>
                <a:cubicBezTo>
                  <a:pt x="3688614" y="211419"/>
                  <a:pt x="3693300" y="208286"/>
                  <a:pt x="3696929" y="204203"/>
                </a:cubicBezTo>
                <a:cubicBezTo>
                  <a:pt x="3706743" y="193162"/>
                  <a:pt x="3713363" y="177890"/>
                  <a:pt x="3719871" y="164874"/>
                </a:cubicBezTo>
                <a:cubicBezTo>
                  <a:pt x="3720963" y="159412"/>
                  <a:pt x="3724028" y="153988"/>
                  <a:pt x="3723148" y="148487"/>
                </a:cubicBezTo>
                <a:cubicBezTo>
                  <a:pt x="3719590" y="126248"/>
                  <a:pt x="3718070" y="102415"/>
                  <a:pt x="3706761" y="82938"/>
                </a:cubicBezTo>
                <a:cubicBezTo>
                  <a:pt x="3697419" y="66850"/>
                  <a:pt x="3681091" y="54585"/>
                  <a:pt x="3664155" y="46887"/>
                </a:cubicBezTo>
                <a:cubicBezTo>
                  <a:pt x="3652138" y="41425"/>
                  <a:pt x="3640523" y="34971"/>
                  <a:pt x="3628103" y="30500"/>
                </a:cubicBezTo>
                <a:cubicBezTo>
                  <a:pt x="3593227" y="17945"/>
                  <a:pt x="3570024" y="14195"/>
                  <a:pt x="3533058" y="10835"/>
                </a:cubicBezTo>
                <a:cubicBezTo>
                  <a:pt x="3513444" y="9052"/>
                  <a:pt x="3493729" y="8650"/>
                  <a:pt x="3474064" y="7558"/>
                </a:cubicBezTo>
                <a:lnTo>
                  <a:pt x="3310193" y="14113"/>
                </a:lnTo>
                <a:cubicBezTo>
                  <a:pt x="3290442" y="15275"/>
                  <a:pt x="3270823" y="18135"/>
                  <a:pt x="3251200" y="20667"/>
                </a:cubicBezTo>
                <a:cubicBezTo>
                  <a:pt x="3203085" y="26875"/>
                  <a:pt x="3155339" y="36303"/>
                  <a:pt x="3106993" y="40332"/>
                </a:cubicBezTo>
                <a:cubicBezTo>
                  <a:pt x="3002184" y="49066"/>
                  <a:pt x="3054622" y="45792"/>
                  <a:pt x="2949677" y="50164"/>
                </a:cubicBezTo>
                <a:cubicBezTo>
                  <a:pt x="2919088" y="53441"/>
                  <a:pt x="2888601" y="57879"/>
                  <a:pt x="2857910" y="59996"/>
                </a:cubicBezTo>
                <a:cubicBezTo>
                  <a:pt x="2825195" y="62252"/>
                  <a:pt x="2792376" y="62770"/>
                  <a:pt x="2759587" y="63274"/>
                </a:cubicBezTo>
                <a:lnTo>
                  <a:pt x="2431845" y="66551"/>
                </a:lnTo>
                <a:cubicBezTo>
                  <a:pt x="2385961" y="65459"/>
                  <a:pt x="2340040" y="65423"/>
                  <a:pt x="2294193" y="63274"/>
                </a:cubicBezTo>
                <a:cubicBezTo>
                  <a:pt x="2231753" y="60347"/>
                  <a:pt x="2224140" y="55416"/>
                  <a:pt x="2166374" y="50164"/>
                </a:cubicBezTo>
                <a:cubicBezTo>
                  <a:pt x="2136918" y="47486"/>
                  <a:pt x="2107233" y="47278"/>
                  <a:pt x="2077884" y="43609"/>
                </a:cubicBezTo>
                <a:cubicBezTo>
                  <a:pt x="1949373" y="27545"/>
                  <a:pt x="2101380" y="45447"/>
                  <a:pt x="1973006" y="33777"/>
                </a:cubicBezTo>
                <a:cubicBezTo>
                  <a:pt x="1954383" y="32084"/>
                  <a:pt x="1935913" y="28915"/>
                  <a:pt x="1917290" y="27222"/>
                </a:cubicBezTo>
                <a:cubicBezTo>
                  <a:pt x="1899848" y="25636"/>
                  <a:pt x="1882327" y="25110"/>
                  <a:pt x="1864852" y="23945"/>
                </a:cubicBezTo>
                <a:lnTo>
                  <a:pt x="1818968" y="20667"/>
                </a:lnTo>
                <a:cubicBezTo>
                  <a:pt x="1698679" y="14165"/>
                  <a:pt x="1511724" y="12100"/>
                  <a:pt x="1425677" y="10835"/>
                </a:cubicBezTo>
                <a:lnTo>
                  <a:pt x="1074993" y="7558"/>
                </a:lnTo>
                <a:cubicBezTo>
                  <a:pt x="846403" y="-4799"/>
                  <a:pt x="1000934" y="945"/>
                  <a:pt x="639097" y="4280"/>
                </a:cubicBezTo>
                <a:lnTo>
                  <a:pt x="242529" y="7558"/>
                </a:lnTo>
                <a:cubicBezTo>
                  <a:pt x="211852" y="10625"/>
                  <a:pt x="213740" y="9970"/>
                  <a:pt x="186813" y="14113"/>
                </a:cubicBezTo>
                <a:cubicBezTo>
                  <a:pt x="180245" y="15123"/>
                  <a:pt x="173760" y="16729"/>
                  <a:pt x="167148" y="17390"/>
                </a:cubicBezTo>
                <a:cubicBezTo>
                  <a:pt x="151890" y="18916"/>
                  <a:pt x="136559" y="19575"/>
                  <a:pt x="121264" y="20667"/>
                </a:cubicBezTo>
                <a:cubicBezTo>
                  <a:pt x="113617" y="21760"/>
                  <a:pt x="105897" y="22430"/>
                  <a:pt x="98322" y="23945"/>
                </a:cubicBezTo>
                <a:cubicBezTo>
                  <a:pt x="94935" y="24623"/>
                  <a:pt x="92860" y="42517"/>
                  <a:pt x="88490" y="46887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D2FEED8-FAB6-FFB0-80D1-34BDBCDCB182}"/>
              </a:ext>
            </a:extLst>
          </p:cNvPr>
          <p:cNvSpPr/>
          <p:nvPr/>
        </p:nvSpPr>
        <p:spPr>
          <a:xfrm>
            <a:off x="1678821" y="2018890"/>
            <a:ext cx="2572007" cy="2012336"/>
          </a:xfrm>
          <a:custGeom>
            <a:avLst/>
            <a:gdLst>
              <a:gd name="connsiteX0" fmla="*/ 19702 w 2572007"/>
              <a:gd name="connsiteY0" fmla="*/ 229420 h 2012336"/>
              <a:gd name="connsiteX1" fmla="*/ 22979 w 2572007"/>
              <a:gd name="connsiteY1" fmla="*/ 321187 h 2012336"/>
              <a:gd name="connsiteX2" fmla="*/ 26256 w 2572007"/>
              <a:gd name="connsiteY2" fmla="*/ 344129 h 2012336"/>
              <a:gd name="connsiteX3" fmla="*/ 32811 w 2572007"/>
              <a:gd name="connsiteY3" fmla="*/ 380181 h 2012336"/>
              <a:gd name="connsiteX4" fmla="*/ 36089 w 2572007"/>
              <a:gd name="connsiteY4" fmla="*/ 422787 h 2012336"/>
              <a:gd name="connsiteX5" fmla="*/ 42644 w 2572007"/>
              <a:gd name="connsiteY5" fmla="*/ 481781 h 2012336"/>
              <a:gd name="connsiteX6" fmla="*/ 45921 w 2572007"/>
              <a:gd name="connsiteY6" fmla="*/ 570271 h 2012336"/>
              <a:gd name="connsiteX7" fmla="*/ 42644 w 2572007"/>
              <a:gd name="connsiteY7" fmla="*/ 750529 h 2012336"/>
              <a:gd name="connsiteX8" fmla="*/ 39366 w 2572007"/>
              <a:gd name="connsiteY8" fmla="*/ 789858 h 2012336"/>
              <a:gd name="connsiteX9" fmla="*/ 32811 w 2572007"/>
              <a:gd name="connsiteY9" fmla="*/ 822633 h 2012336"/>
              <a:gd name="connsiteX10" fmla="*/ 19702 w 2572007"/>
              <a:gd name="connsiteY10" fmla="*/ 907845 h 2012336"/>
              <a:gd name="connsiteX11" fmla="*/ 6592 w 2572007"/>
              <a:gd name="connsiteY11" fmla="*/ 1009445 h 2012336"/>
              <a:gd name="connsiteX12" fmla="*/ 3314 w 2572007"/>
              <a:gd name="connsiteY12" fmla="*/ 1065162 h 2012336"/>
              <a:gd name="connsiteX13" fmla="*/ 37 w 2572007"/>
              <a:gd name="connsiteY13" fmla="*/ 1114323 h 2012336"/>
              <a:gd name="connsiteX14" fmla="*/ 9869 w 2572007"/>
              <a:gd name="connsiteY14" fmla="*/ 1245420 h 2012336"/>
              <a:gd name="connsiteX15" fmla="*/ 13147 w 2572007"/>
              <a:gd name="connsiteY15" fmla="*/ 1664929 h 2012336"/>
              <a:gd name="connsiteX16" fmla="*/ 22979 w 2572007"/>
              <a:gd name="connsiteY16" fmla="*/ 1717368 h 2012336"/>
              <a:gd name="connsiteX17" fmla="*/ 36089 w 2572007"/>
              <a:gd name="connsiteY17" fmla="*/ 1776362 h 2012336"/>
              <a:gd name="connsiteX18" fmla="*/ 75418 w 2572007"/>
              <a:gd name="connsiteY18" fmla="*/ 1881239 h 2012336"/>
              <a:gd name="connsiteX19" fmla="*/ 104914 w 2572007"/>
              <a:gd name="connsiteY19" fmla="*/ 1927123 h 2012336"/>
              <a:gd name="connsiteX20" fmla="*/ 111469 w 2572007"/>
              <a:gd name="connsiteY20" fmla="*/ 1940233 h 2012336"/>
              <a:gd name="connsiteX21" fmla="*/ 134411 w 2572007"/>
              <a:gd name="connsiteY21" fmla="*/ 1959897 h 2012336"/>
              <a:gd name="connsiteX22" fmla="*/ 154076 w 2572007"/>
              <a:gd name="connsiteY22" fmla="*/ 1966452 h 2012336"/>
              <a:gd name="connsiteX23" fmla="*/ 255676 w 2572007"/>
              <a:gd name="connsiteY23" fmla="*/ 1963175 h 2012336"/>
              <a:gd name="connsiteX24" fmla="*/ 327779 w 2572007"/>
              <a:gd name="connsiteY24" fmla="*/ 1943510 h 2012336"/>
              <a:gd name="connsiteX25" fmla="*/ 350721 w 2572007"/>
              <a:gd name="connsiteY25" fmla="*/ 1927123 h 2012336"/>
              <a:gd name="connsiteX26" fmla="*/ 376940 w 2572007"/>
              <a:gd name="connsiteY26" fmla="*/ 1914013 h 2012336"/>
              <a:gd name="connsiteX27" fmla="*/ 396605 w 2572007"/>
              <a:gd name="connsiteY27" fmla="*/ 1891071 h 2012336"/>
              <a:gd name="connsiteX28" fmla="*/ 409714 w 2572007"/>
              <a:gd name="connsiteY28" fmla="*/ 1871407 h 2012336"/>
              <a:gd name="connsiteX29" fmla="*/ 432656 w 2572007"/>
              <a:gd name="connsiteY29" fmla="*/ 1822245 h 2012336"/>
              <a:gd name="connsiteX30" fmla="*/ 455598 w 2572007"/>
              <a:gd name="connsiteY30" fmla="*/ 1733755 h 2012336"/>
              <a:gd name="connsiteX31" fmla="*/ 468708 w 2572007"/>
              <a:gd name="connsiteY31" fmla="*/ 1681316 h 2012336"/>
              <a:gd name="connsiteX32" fmla="*/ 475263 w 2572007"/>
              <a:gd name="connsiteY32" fmla="*/ 1625600 h 2012336"/>
              <a:gd name="connsiteX33" fmla="*/ 485095 w 2572007"/>
              <a:gd name="connsiteY33" fmla="*/ 1563329 h 2012336"/>
              <a:gd name="connsiteX34" fmla="*/ 501482 w 2572007"/>
              <a:gd name="connsiteY34" fmla="*/ 1432233 h 2012336"/>
              <a:gd name="connsiteX35" fmla="*/ 494927 w 2572007"/>
              <a:gd name="connsiteY35" fmla="*/ 1265084 h 2012336"/>
              <a:gd name="connsiteX36" fmla="*/ 481818 w 2572007"/>
              <a:gd name="connsiteY36" fmla="*/ 1209368 h 2012336"/>
              <a:gd name="connsiteX37" fmla="*/ 465431 w 2572007"/>
              <a:gd name="connsiteY37" fmla="*/ 1117600 h 2012336"/>
              <a:gd name="connsiteX38" fmla="*/ 455598 w 2572007"/>
              <a:gd name="connsiteY38" fmla="*/ 1071716 h 2012336"/>
              <a:gd name="connsiteX39" fmla="*/ 449044 w 2572007"/>
              <a:gd name="connsiteY39" fmla="*/ 1029110 h 2012336"/>
              <a:gd name="connsiteX40" fmla="*/ 442489 w 2572007"/>
              <a:gd name="connsiteY40" fmla="*/ 943897 h 2012336"/>
              <a:gd name="connsiteX41" fmla="*/ 435934 w 2572007"/>
              <a:gd name="connsiteY41" fmla="*/ 904568 h 2012336"/>
              <a:gd name="connsiteX42" fmla="*/ 432656 w 2572007"/>
              <a:gd name="connsiteY42" fmla="*/ 858684 h 2012336"/>
              <a:gd name="connsiteX43" fmla="*/ 422824 w 2572007"/>
              <a:gd name="connsiteY43" fmla="*/ 776749 h 2012336"/>
              <a:gd name="connsiteX44" fmla="*/ 455598 w 2572007"/>
              <a:gd name="connsiteY44" fmla="*/ 285136 h 2012336"/>
              <a:gd name="connsiteX45" fmla="*/ 475263 w 2572007"/>
              <a:gd name="connsiteY45" fmla="*/ 255639 h 2012336"/>
              <a:gd name="connsiteX46" fmla="*/ 494927 w 2572007"/>
              <a:gd name="connsiteY46" fmla="*/ 235975 h 2012336"/>
              <a:gd name="connsiteX47" fmla="*/ 517869 w 2572007"/>
              <a:gd name="connsiteY47" fmla="*/ 209755 h 2012336"/>
              <a:gd name="connsiteX48" fmla="*/ 583418 w 2572007"/>
              <a:gd name="connsiteY48" fmla="*/ 170426 h 2012336"/>
              <a:gd name="connsiteX49" fmla="*/ 645689 w 2572007"/>
              <a:gd name="connsiteY49" fmla="*/ 150762 h 2012336"/>
              <a:gd name="connsiteX50" fmla="*/ 894773 w 2572007"/>
              <a:gd name="connsiteY50" fmla="*/ 147484 h 2012336"/>
              <a:gd name="connsiteX51" fmla="*/ 989818 w 2572007"/>
              <a:gd name="connsiteY51" fmla="*/ 140929 h 2012336"/>
              <a:gd name="connsiteX52" fmla="*/ 1035702 w 2572007"/>
              <a:gd name="connsiteY52" fmla="*/ 137652 h 2012336"/>
              <a:gd name="connsiteX53" fmla="*/ 1527314 w 2572007"/>
              <a:gd name="connsiteY53" fmla="*/ 144207 h 2012336"/>
              <a:gd name="connsiteX54" fmla="*/ 1710850 w 2572007"/>
              <a:gd name="connsiteY54" fmla="*/ 150762 h 2012336"/>
              <a:gd name="connsiteX55" fmla="*/ 1812450 w 2572007"/>
              <a:gd name="connsiteY55" fmla="*/ 144207 h 2012336"/>
              <a:gd name="connsiteX56" fmla="*/ 1848502 w 2572007"/>
              <a:gd name="connsiteY56" fmla="*/ 154039 h 2012336"/>
              <a:gd name="connsiteX57" fmla="*/ 1858334 w 2572007"/>
              <a:gd name="connsiteY57" fmla="*/ 157316 h 2012336"/>
              <a:gd name="connsiteX58" fmla="*/ 1950102 w 2572007"/>
              <a:gd name="connsiteY58" fmla="*/ 163871 h 2012336"/>
              <a:gd name="connsiteX59" fmla="*/ 1969766 w 2572007"/>
              <a:gd name="connsiteY59" fmla="*/ 167149 h 2012336"/>
              <a:gd name="connsiteX60" fmla="*/ 2028760 w 2572007"/>
              <a:gd name="connsiteY60" fmla="*/ 173704 h 2012336"/>
              <a:gd name="connsiteX61" fmla="*/ 2035314 w 2572007"/>
              <a:gd name="connsiteY61" fmla="*/ 183536 h 2012336"/>
              <a:gd name="connsiteX62" fmla="*/ 2045147 w 2572007"/>
              <a:gd name="connsiteY62" fmla="*/ 193368 h 2012336"/>
              <a:gd name="connsiteX63" fmla="*/ 2058256 w 2572007"/>
              <a:gd name="connsiteY63" fmla="*/ 229420 h 2012336"/>
              <a:gd name="connsiteX64" fmla="*/ 2054979 w 2572007"/>
              <a:gd name="connsiteY64" fmla="*/ 291691 h 2012336"/>
              <a:gd name="connsiteX65" fmla="*/ 2045147 w 2572007"/>
              <a:gd name="connsiteY65" fmla="*/ 314633 h 2012336"/>
              <a:gd name="connsiteX66" fmla="*/ 2038592 w 2572007"/>
              <a:gd name="connsiteY66" fmla="*/ 340852 h 2012336"/>
              <a:gd name="connsiteX67" fmla="*/ 2035314 w 2572007"/>
              <a:gd name="connsiteY67" fmla="*/ 370349 h 2012336"/>
              <a:gd name="connsiteX68" fmla="*/ 2032037 w 2572007"/>
              <a:gd name="connsiteY68" fmla="*/ 393291 h 2012336"/>
              <a:gd name="connsiteX69" fmla="*/ 2028760 w 2572007"/>
              <a:gd name="connsiteY69" fmla="*/ 419510 h 2012336"/>
              <a:gd name="connsiteX70" fmla="*/ 2035314 w 2572007"/>
              <a:gd name="connsiteY70" fmla="*/ 603045 h 2012336"/>
              <a:gd name="connsiteX71" fmla="*/ 2038592 w 2572007"/>
              <a:gd name="connsiteY71" fmla="*/ 635820 h 2012336"/>
              <a:gd name="connsiteX72" fmla="*/ 2051702 w 2572007"/>
              <a:gd name="connsiteY72" fmla="*/ 704645 h 2012336"/>
              <a:gd name="connsiteX73" fmla="*/ 2061534 w 2572007"/>
              <a:gd name="connsiteY73" fmla="*/ 734142 h 2012336"/>
              <a:gd name="connsiteX74" fmla="*/ 2074644 w 2572007"/>
              <a:gd name="connsiteY74" fmla="*/ 802968 h 2012336"/>
              <a:gd name="connsiteX75" fmla="*/ 2081198 w 2572007"/>
              <a:gd name="connsiteY75" fmla="*/ 835742 h 2012336"/>
              <a:gd name="connsiteX76" fmla="*/ 2087753 w 2572007"/>
              <a:gd name="connsiteY76" fmla="*/ 871794 h 2012336"/>
              <a:gd name="connsiteX77" fmla="*/ 2104140 w 2572007"/>
              <a:gd name="connsiteY77" fmla="*/ 947175 h 2012336"/>
              <a:gd name="connsiteX78" fmla="*/ 2113973 w 2572007"/>
              <a:gd name="connsiteY78" fmla="*/ 999613 h 2012336"/>
              <a:gd name="connsiteX79" fmla="*/ 2110695 w 2572007"/>
              <a:gd name="connsiteY79" fmla="*/ 1107768 h 2012336"/>
              <a:gd name="connsiteX80" fmla="*/ 2104140 w 2572007"/>
              <a:gd name="connsiteY80" fmla="*/ 1133987 h 2012336"/>
              <a:gd name="connsiteX81" fmla="*/ 2094308 w 2572007"/>
              <a:gd name="connsiteY81" fmla="*/ 1183149 h 2012336"/>
              <a:gd name="connsiteX82" fmla="*/ 2091031 w 2572007"/>
              <a:gd name="connsiteY82" fmla="*/ 1209368 h 2012336"/>
              <a:gd name="connsiteX83" fmla="*/ 2074644 w 2572007"/>
              <a:gd name="connsiteY83" fmla="*/ 1261807 h 2012336"/>
              <a:gd name="connsiteX84" fmla="*/ 2068089 w 2572007"/>
              <a:gd name="connsiteY84" fmla="*/ 1294581 h 2012336"/>
              <a:gd name="connsiteX85" fmla="*/ 2058256 w 2572007"/>
              <a:gd name="connsiteY85" fmla="*/ 1399458 h 2012336"/>
              <a:gd name="connsiteX86" fmla="*/ 2054979 w 2572007"/>
              <a:gd name="connsiteY86" fmla="*/ 1432233 h 2012336"/>
              <a:gd name="connsiteX87" fmla="*/ 2051702 w 2572007"/>
              <a:gd name="connsiteY87" fmla="*/ 1465007 h 2012336"/>
              <a:gd name="connsiteX88" fmla="*/ 2041869 w 2572007"/>
              <a:gd name="connsiteY88" fmla="*/ 1615768 h 2012336"/>
              <a:gd name="connsiteX89" fmla="*/ 2035314 w 2572007"/>
              <a:gd name="connsiteY89" fmla="*/ 1694426 h 2012336"/>
              <a:gd name="connsiteX90" fmla="*/ 2032037 w 2572007"/>
              <a:gd name="connsiteY90" fmla="*/ 1737033 h 2012336"/>
              <a:gd name="connsiteX91" fmla="*/ 2038592 w 2572007"/>
              <a:gd name="connsiteY91" fmla="*/ 1841910 h 2012336"/>
              <a:gd name="connsiteX92" fmla="*/ 2041869 w 2572007"/>
              <a:gd name="connsiteY92" fmla="*/ 1864852 h 2012336"/>
              <a:gd name="connsiteX93" fmla="*/ 2058256 w 2572007"/>
              <a:gd name="connsiteY93" fmla="*/ 1894349 h 2012336"/>
              <a:gd name="connsiteX94" fmla="*/ 2064811 w 2572007"/>
              <a:gd name="connsiteY94" fmla="*/ 1907458 h 2012336"/>
              <a:gd name="connsiteX95" fmla="*/ 2071366 w 2572007"/>
              <a:gd name="connsiteY95" fmla="*/ 1923845 h 2012336"/>
              <a:gd name="connsiteX96" fmla="*/ 2107418 w 2572007"/>
              <a:gd name="connsiteY96" fmla="*/ 1969729 h 2012336"/>
              <a:gd name="connsiteX97" fmla="*/ 2136914 w 2572007"/>
              <a:gd name="connsiteY97" fmla="*/ 1989394 h 2012336"/>
              <a:gd name="connsiteX98" fmla="*/ 2166411 w 2572007"/>
              <a:gd name="connsiteY98" fmla="*/ 2005781 h 2012336"/>
              <a:gd name="connsiteX99" fmla="*/ 2202463 w 2572007"/>
              <a:gd name="connsiteY99" fmla="*/ 2012336 h 2012336"/>
              <a:gd name="connsiteX100" fmla="*/ 2317173 w 2572007"/>
              <a:gd name="connsiteY100" fmla="*/ 1995949 h 2012336"/>
              <a:gd name="connsiteX101" fmla="*/ 2363056 w 2572007"/>
              <a:gd name="connsiteY101" fmla="*/ 1976284 h 2012336"/>
              <a:gd name="connsiteX102" fmla="*/ 2438437 w 2572007"/>
              <a:gd name="connsiteY102" fmla="*/ 1927123 h 2012336"/>
              <a:gd name="connsiteX103" fmla="*/ 2490876 w 2572007"/>
              <a:gd name="connsiteY103" fmla="*/ 1848465 h 2012336"/>
              <a:gd name="connsiteX104" fmla="*/ 2517095 w 2572007"/>
              <a:gd name="connsiteY104" fmla="*/ 1779639 h 2012336"/>
              <a:gd name="connsiteX105" fmla="*/ 2562979 w 2572007"/>
              <a:gd name="connsiteY105" fmla="*/ 1560052 h 2012336"/>
              <a:gd name="connsiteX106" fmla="*/ 2566256 w 2572007"/>
              <a:gd name="connsiteY106" fmla="*/ 1078271 h 2012336"/>
              <a:gd name="connsiteX107" fmla="*/ 2553147 w 2572007"/>
              <a:gd name="connsiteY107" fmla="*/ 911123 h 2012336"/>
              <a:gd name="connsiteX108" fmla="*/ 2549869 w 2572007"/>
              <a:gd name="connsiteY108" fmla="*/ 839020 h 2012336"/>
              <a:gd name="connsiteX109" fmla="*/ 2536760 w 2572007"/>
              <a:gd name="connsiteY109" fmla="*/ 694813 h 2012336"/>
              <a:gd name="connsiteX110" fmla="*/ 2533482 w 2572007"/>
              <a:gd name="connsiteY110" fmla="*/ 514555 h 2012336"/>
              <a:gd name="connsiteX111" fmla="*/ 2523650 w 2572007"/>
              <a:gd name="connsiteY111" fmla="*/ 419510 h 2012336"/>
              <a:gd name="connsiteX112" fmla="*/ 2477766 w 2572007"/>
              <a:gd name="connsiteY112" fmla="*/ 285136 h 2012336"/>
              <a:gd name="connsiteX113" fmla="*/ 2444992 w 2572007"/>
              <a:gd name="connsiteY113" fmla="*/ 203200 h 2012336"/>
              <a:gd name="connsiteX114" fmla="*/ 2399108 w 2572007"/>
              <a:gd name="connsiteY114" fmla="*/ 134375 h 2012336"/>
              <a:gd name="connsiteX115" fmla="*/ 2353224 w 2572007"/>
              <a:gd name="connsiteY115" fmla="*/ 101600 h 2012336"/>
              <a:gd name="connsiteX116" fmla="*/ 2323727 w 2572007"/>
              <a:gd name="connsiteY116" fmla="*/ 88491 h 2012336"/>
              <a:gd name="connsiteX117" fmla="*/ 2218850 w 2572007"/>
              <a:gd name="connsiteY117" fmla="*/ 75381 h 2012336"/>
              <a:gd name="connsiteX118" fmla="*/ 2100863 w 2572007"/>
              <a:gd name="connsiteY118" fmla="*/ 55716 h 2012336"/>
              <a:gd name="connsiteX119" fmla="*/ 2009095 w 2572007"/>
              <a:gd name="connsiteY119" fmla="*/ 49162 h 2012336"/>
              <a:gd name="connsiteX120" fmla="*/ 1868166 w 2572007"/>
              <a:gd name="connsiteY120" fmla="*/ 36052 h 2012336"/>
              <a:gd name="connsiteX121" fmla="*/ 1796063 w 2572007"/>
              <a:gd name="connsiteY121" fmla="*/ 29497 h 2012336"/>
              <a:gd name="connsiteX122" fmla="*/ 1730514 w 2572007"/>
              <a:gd name="connsiteY122" fmla="*/ 26220 h 2012336"/>
              <a:gd name="connsiteX123" fmla="*/ 1658411 w 2572007"/>
              <a:gd name="connsiteY123" fmla="*/ 19665 h 2012336"/>
              <a:gd name="connsiteX124" fmla="*/ 1487985 w 2572007"/>
              <a:gd name="connsiteY124" fmla="*/ 9833 h 2012336"/>
              <a:gd name="connsiteX125" fmla="*/ 1428992 w 2572007"/>
              <a:gd name="connsiteY125" fmla="*/ 6555 h 2012336"/>
              <a:gd name="connsiteX126" fmla="*/ 1369998 w 2572007"/>
              <a:gd name="connsiteY126" fmla="*/ 0 h 2012336"/>
              <a:gd name="connsiteX127" fmla="*/ 989818 w 2572007"/>
              <a:gd name="connsiteY127" fmla="*/ 6555 h 2012336"/>
              <a:gd name="connsiteX128" fmla="*/ 904605 w 2572007"/>
              <a:gd name="connsiteY128" fmla="*/ 13110 h 2012336"/>
              <a:gd name="connsiteX129" fmla="*/ 770231 w 2572007"/>
              <a:gd name="connsiteY129" fmla="*/ 26220 h 2012336"/>
              <a:gd name="connsiteX130" fmla="*/ 707960 w 2572007"/>
              <a:gd name="connsiteY130" fmla="*/ 36052 h 2012336"/>
              <a:gd name="connsiteX131" fmla="*/ 553921 w 2572007"/>
              <a:gd name="connsiteY131" fmla="*/ 45884 h 2012336"/>
              <a:gd name="connsiteX132" fmla="*/ 501482 w 2572007"/>
              <a:gd name="connsiteY132" fmla="*/ 52439 h 2012336"/>
              <a:gd name="connsiteX133" fmla="*/ 439211 w 2572007"/>
              <a:gd name="connsiteY133" fmla="*/ 58994 h 2012336"/>
              <a:gd name="connsiteX134" fmla="*/ 275340 w 2572007"/>
              <a:gd name="connsiteY134" fmla="*/ 78658 h 2012336"/>
              <a:gd name="connsiteX135" fmla="*/ 203237 w 2572007"/>
              <a:gd name="connsiteY135" fmla="*/ 91768 h 2012336"/>
              <a:gd name="connsiteX136" fmla="*/ 144244 w 2572007"/>
              <a:gd name="connsiteY136" fmla="*/ 114710 h 2012336"/>
              <a:gd name="connsiteX137" fmla="*/ 121302 w 2572007"/>
              <a:gd name="connsiteY137" fmla="*/ 127820 h 2012336"/>
              <a:gd name="connsiteX138" fmla="*/ 101637 w 2572007"/>
              <a:gd name="connsiteY138" fmla="*/ 137652 h 2012336"/>
              <a:gd name="connsiteX139" fmla="*/ 88527 w 2572007"/>
              <a:gd name="connsiteY139" fmla="*/ 147484 h 2012336"/>
              <a:gd name="connsiteX140" fmla="*/ 75418 w 2572007"/>
              <a:gd name="connsiteY140" fmla="*/ 154039 h 2012336"/>
              <a:gd name="connsiteX141" fmla="*/ 45921 w 2572007"/>
              <a:gd name="connsiteY141" fmla="*/ 180258 h 2012336"/>
              <a:gd name="connsiteX142" fmla="*/ 39366 w 2572007"/>
              <a:gd name="connsiteY142" fmla="*/ 193368 h 2012336"/>
              <a:gd name="connsiteX143" fmla="*/ 36089 w 2572007"/>
              <a:gd name="connsiteY143" fmla="*/ 203200 h 2012336"/>
              <a:gd name="connsiteX144" fmla="*/ 19702 w 2572007"/>
              <a:gd name="connsiteY144" fmla="*/ 229420 h 20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572007" h="2012336">
                <a:moveTo>
                  <a:pt x="19702" y="229420"/>
                </a:moveTo>
                <a:cubicBezTo>
                  <a:pt x="17517" y="249085"/>
                  <a:pt x="21233" y="290628"/>
                  <a:pt x="22979" y="321187"/>
                </a:cubicBezTo>
                <a:cubicBezTo>
                  <a:pt x="23420" y="328899"/>
                  <a:pt x="25081" y="336494"/>
                  <a:pt x="26256" y="344129"/>
                </a:cubicBezTo>
                <a:cubicBezTo>
                  <a:pt x="29049" y="362283"/>
                  <a:pt x="29405" y="363150"/>
                  <a:pt x="32811" y="380181"/>
                </a:cubicBezTo>
                <a:cubicBezTo>
                  <a:pt x="33904" y="394383"/>
                  <a:pt x="34717" y="408609"/>
                  <a:pt x="36089" y="422787"/>
                </a:cubicBezTo>
                <a:cubicBezTo>
                  <a:pt x="37995" y="442481"/>
                  <a:pt x="41328" y="462039"/>
                  <a:pt x="42644" y="481781"/>
                </a:cubicBezTo>
                <a:cubicBezTo>
                  <a:pt x="44607" y="511233"/>
                  <a:pt x="44829" y="540774"/>
                  <a:pt x="45921" y="570271"/>
                </a:cubicBezTo>
                <a:cubicBezTo>
                  <a:pt x="44829" y="630357"/>
                  <a:pt x="44437" y="690460"/>
                  <a:pt x="42644" y="750529"/>
                </a:cubicBezTo>
                <a:cubicBezTo>
                  <a:pt x="42251" y="763678"/>
                  <a:pt x="41144" y="776824"/>
                  <a:pt x="39366" y="789858"/>
                </a:cubicBezTo>
                <a:cubicBezTo>
                  <a:pt x="37861" y="800897"/>
                  <a:pt x="34996" y="811708"/>
                  <a:pt x="32811" y="822633"/>
                </a:cubicBezTo>
                <a:cubicBezTo>
                  <a:pt x="24897" y="909697"/>
                  <a:pt x="36227" y="799251"/>
                  <a:pt x="19702" y="907845"/>
                </a:cubicBezTo>
                <a:cubicBezTo>
                  <a:pt x="14565" y="941604"/>
                  <a:pt x="6592" y="1009445"/>
                  <a:pt x="6592" y="1009445"/>
                </a:cubicBezTo>
                <a:cubicBezTo>
                  <a:pt x="5499" y="1028017"/>
                  <a:pt x="4475" y="1046594"/>
                  <a:pt x="3314" y="1065162"/>
                </a:cubicBezTo>
                <a:cubicBezTo>
                  <a:pt x="2290" y="1081553"/>
                  <a:pt x="-345" y="1097904"/>
                  <a:pt x="37" y="1114323"/>
                </a:cubicBezTo>
                <a:cubicBezTo>
                  <a:pt x="520" y="1135091"/>
                  <a:pt x="7052" y="1211614"/>
                  <a:pt x="9869" y="1245420"/>
                </a:cubicBezTo>
                <a:cubicBezTo>
                  <a:pt x="10962" y="1385256"/>
                  <a:pt x="11091" y="1525104"/>
                  <a:pt x="13147" y="1664929"/>
                </a:cubicBezTo>
                <a:cubicBezTo>
                  <a:pt x="13445" y="1685170"/>
                  <a:pt x="18478" y="1697862"/>
                  <a:pt x="22979" y="1717368"/>
                </a:cubicBezTo>
                <a:cubicBezTo>
                  <a:pt x="27509" y="1736996"/>
                  <a:pt x="29719" y="1757251"/>
                  <a:pt x="36089" y="1776362"/>
                </a:cubicBezTo>
                <a:cubicBezTo>
                  <a:pt x="47353" y="1810155"/>
                  <a:pt x="60629" y="1851662"/>
                  <a:pt x="75418" y="1881239"/>
                </a:cubicBezTo>
                <a:cubicBezTo>
                  <a:pt x="116060" y="1962522"/>
                  <a:pt x="72295" y="1883629"/>
                  <a:pt x="104914" y="1927123"/>
                </a:cubicBezTo>
                <a:cubicBezTo>
                  <a:pt x="107845" y="1931032"/>
                  <a:pt x="108629" y="1936257"/>
                  <a:pt x="111469" y="1940233"/>
                </a:cubicBezTo>
                <a:cubicBezTo>
                  <a:pt x="115112" y="1945333"/>
                  <a:pt x="129440" y="1957412"/>
                  <a:pt x="134411" y="1959897"/>
                </a:cubicBezTo>
                <a:cubicBezTo>
                  <a:pt x="140591" y="1962987"/>
                  <a:pt x="147521" y="1964267"/>
                  <a:pt x="154076" y="1966452"/>
                </a:cubicBezTo>
                <a:cubicBezTo>
                  <a:pt x="187943" y="1965360"/>
                  <a:pt x="221937" y="1966314"/>
                  <a:pt x="255676" y="1963175"/>
                </a:cubicBezTo>
                <a:cubicBezTo>
                  <a:pt x="267844" y="1962043"/>
                  <a:pt x="314326" y="1947546"/>
                  <a:pt x="327779" y="1943510"/>
                </a:cubicBezTo>
                <a:cubicBezTo>
                  <a:pt x="335426" y="1938048"/>
                  <a:pt x="342662" y="1931958"/>
                  <a:pt x="350721" y="1927123"/>
                </a:cubicBezTo>
                <a:cubicBezTo>
                  <a:pt x="359100" y="1922096"/>
                  <a:pt x="369257" y="1920050"/>
                  <a:pt x="376940" y="1914013"/>
                </a:cubicBezTo>
                <a:cubicBezTo>
                  <a:pt x="384860" y="1907790"/>
                  <a:pt x="390464" y="1899054"/>
                  <a:pt x="396605" y="1891071"/>
                </a:cubicBezTo>
                <a:cubicBezTo>
                  <a:pt x="401408" y="1884827"/>
                  <a:pt x="405585" y="1878116"/>
                  <a:pt x="409714" y="1871407"/>
                </a:cubicBezTo>
                <a:cubicBezTo>
                  <a:pt x="420853" y="1853306"/>
                  <a:pt x="426728" y="1842994"/>
                  <a:pt x="432656" y="1822245"/>
                </a:cubicBezTo>
                <a:cubicBezTo>
                  <a:pt x="441027" y="1792946"/>
                  <a:pt x="448046" y="1763276"/>
                  <a:pt x="455598" y="1733755"/>
                </a:cubicBezTo>
                <a:cubicBezTo>
                  <a:pt x="460063" y="1716299"/>
                  <a:pt x="468708" y="1681316"/>
                  <a:pt x="468708" y="1681316"/>
                </a:cubicBezTo>
                <a:cubicBezTo>
                  <a:pt x="470893" y="1662744"/>
                  <a:pt x="472690" y="1644122"/>
                  <a:pt x="475263" y="1625600"/>
                </a:cubicBezTo>
                <a:cubicBezTo>
                  <a:pt x="478154" y="1604786"/>
                  <a:pt x="482489" y="1584181"/>
                  <a:pt x="485095" y="1563329"/>
                </a:cubicBezTo>
                <a:cubicBezTo>
                  <a:pt x="506463" y="1392386"/>
                  <a:pt x="476365" y="1591309"/>
                  <a:pt x="501482" y="1432233"/>
                </a:cubicBezTo>
                <a:cubicBezTo>
                  <a:pt x="505996" y="1355500"/>
                  <a:pt x="508307" y="1362563"/>
                  <a:pt x="494927" y="1265084"/>
                </a:cubicBezTo>
                <a:cubicBezTo>
                  <a:pt x="492333" y="1246182"/>
                  <a:pt x="485895" y="1228006"/>
                  <a:pt x="481818" y="1209368"/>
                </a:cubicBezTo>
                <a:cubicBezTo>
                  <a:pt x="461653" y="1117185"/>
                  <a:pt x="480987" y="1201601"/>
                  <a:pt x="465431" y="1117600"/>
                </a:cubicBezTo>
                <a:cubicBezTo>
                  <a:pt x="462583" y="1102220"/>
                  <a:pt x="458446" y="1087096"/>
                  <a:pt x="455598" y="1071716"/>
                </a:cubicBezTo>
                <a:cubicBezTo>
                  <a:pt x="452982" y="1057587"/>
                  <a:pt x="450510" y="1043404"/>
                  <a:pt x="449044" y="1029110"/>
                </a:cubicBezTo>
                <a:cubicBezTo>
                  <a:pt x="446138" y="1000770"/>
                  <a:pt x="447173" y="971998"/>
                  <a:pt x="442489" y="943897"/>
                </a:cubicBezTo>
                <a:lnTo>
                  <a:pt x="435934" y="904568"/>
                </a:lnTo>
                <a:cubicBezTo>
                  <a:pt x="434841" y="889273"/>
                  <a:pt x="434414" y="873917"/>
                  <a:pt x="432656" y="858684"/>
                </a:cubicBezTo>
                <a:cubicBezTo>
                  <a:pt x="418284" y="734125"/>
                  <a:pt x="432991" y="908893"/>
                  <a:pt x="422824" y="776749"/>
                </a:cubicBezTo>
                <a:cubicBezTo>
                  <a:pt x="425079" y="627942"/>
                  <a:pt x="371709" y="430034"/>
                  <a:pt x="455598" y="285136"/>
                </a:cubicBezTo>
                <a:cubicBezTo>
                  <a:pt x="461519" y="274909"/>
                  <a:pt x="467881" y="264867"/>
                  <a:pt x="475263" y="255639"/>
                </a:cubicBezTo>
                <a:cubicBezTo>
                  <a:pt x="481054" y="248401"/>
                  <a:pt x="488619" y="242768"/>
                  <a:pt x="494927" y="235975"/>
                </a:cubicBezTo>
                <a:cubicBezTo>
                  <a:pt x="502829" y="227465"/>
                  <a:pt x="509397" y="217698"/>
                  <a:pt x="517869" y="209755"/>
                </a:cubicBezTo>
                <a:cubicBezTo>
                  <a:pt x="545885" y="183489"/>
                  <a:pt x="548638" y="186901"/>
                  <a:pt x="583418" y="170426"/>
                </a:cubicBezTo>
                <a:cubicBezTo>
                  <a:pt x="610536" y="157581"/>
                  <a:pt x="612556" y="151904"/>
                  <a:pt x="645689" y="150762"/>
                </a:cubicBezTo>
                <a:cubicBezTo>
                  <a:pt x="728675" y="147900"/>
                  <a:pt x="811745" y="148577"/>
                  <a:pt x="894773" y="147484"/>
                </a:cubicBezTo>
                <a:lnTo>
                  <a:pt x="989818" y="140929"/>
                </a:lnTo>
                <a:lnTo>
                  <a:pt x="1035702" y="137652"/>
                </a:lnTo>
                <a:cubicBezTo>
                  <a:pt x="1293207" y="139911"/>
                  <a:pt x="1333939" y="137901"/>
                  <a:pt x="1527314" y="144207"/>
                </a:cubicBezTo>
                <a:lnTo>
                  <a:pt x="1710850" y="150762"/>
                </a:lnTo>
                <a:cubicBezTo>
                  <a:pt x="1744717" y="148577"/>
                  <a:pt x="1778526" y="145150"/>
                  <a:pt x="1812450" y="144207"/>
                </a:cubicBezTo>
                <a:cubicBezTo>
                  <a:pt x="1821004" y="143969"/>
                  <a:pt x="1841673" y="151763"/>
                  <a:pt x="1848502" y="154039"/>
                </a:cubicBezTo>
                <a:cubicBezTo>
                  <a:pt x="1851779" y="155131"/>
                  <a:pt x="1854888" y="157070"/>
                  <a:pt x="1858334" y="157316"/>
                </a:cubicBezTo>
                <a:lnTo>
                  <a:pt x="1950102" y="163871"/>
                </a:lnTo>
                <a:cubicBezTo>
                  <a:pt x="1956657" y="164964"/>
                  <a:pt x="1963166" y="166373"/>
                  <a:pt x="1969766" y="167149"/>
                </a:cubicBezTo>
                <a:cubicBezTo>
                  <a:pt x="2059895" y="177753"/>
                  <a:pt x="1964178" y="164476"/>
                  <a:pt x="2028760" y="173704"/>
                </a:cubicBezTo>
                <a:cubicBezTo>
                  <a:pt x="2030945" y="176981"/>
                  <a:pt x="2032792" y="180510"/>
                  <a:pt x="2035314" y="183536"/>
                </a:cubicBezTo>
                <a:cubicBezTo>
                  <a:pt x="2038281" y="187097"/>
                  <a:pt x="2042690" y="189438"/>
                  <a:pt x="2045147" y="193368"/>
                </a:cubicBezTo>
                <a:cubicBezTo>
                  <a:pt x="2048407" y="198583"/>
                  <a:pt x="2056726" y="224829"/>
                  <a:pt x="2058256" y="229420"/>
                </a:cubicBezTo>
                <a:cubicBezTo>
                  <a:pt x="2057164" y="250177"/>
                  <a:pt x="2058139" y="271147"/>
                  <a:pt x="2054979" y="291691"/>
                </a:cubicBezTo>
                <a:cubicBezTo>
                  <a:pt x="2053714" y="299914"/>
                  <a:pt x="2047778" y="306740"/>
                  <a:pt x="2045147" y="314633"/>
                </a:cubicBezTo>
                <a:cubicBezTo>
                  <a:pt x="2042298" y="323179"/>
                  <a:pt x="2040777" y="332112"/>
                  <a:pt x="2038592" y="340852"/>
                </a:cubicBezTo>
                <a:cubicBezTo>
                  <a:pt x="2037499" y="350684"/>
                  <a:pt x="2036541" y="360533"/>
                  <a:pt x="2035314" y="370349"/>
                </a:cubicBezTo>
                <a:cubicBezTo>
                  <a:pt x="2034356" y="378014"/>
                  <a:pt x="2033058" y="385634"/>
                  <a:pt x="2032037" y="393291"/>
                </a:cubicBezTo>
                <a:cubicBezTo>
                  <a:pt x="2030873" y="402021"/>
                  <a:pt x="2029852" y="410770"/>
                  <a:pt x="2028760" y="419510"/>
                </a:cubicBezTo>
                <a:cubicBezTo>
                  <a:pt x="2030945" y="480688"/>
                  <a:pt x="2032534" y="541891"/>
                  <a:pt x="2035314" y="603045"/>
                </a:cubicBezTo>
                <a:cubicBezTo>
                  <a:pt x="2035813" y="614013"/>
                  <a:pt x="2036844" y="624981"/>
                  <a:pt x="2038592" y="635820"/>
                </a:cubicBezTo>
                <a:cubicBezTo>
                  <a:pt x="2042311" y="658876"/>
                  <a:pt x="2044317" y="682489"/>
                  <a:pt x="2051702" y="704645"/>
                </a:cubicBezTo>
                <a:cubicBezTo>
                  <a:pt x="2054979" y="714477"/>
                  <a:pt x="2059179" y="724049"/>
                  <a:pt x="2061534" y="734142"/>
                </a:cubicBezTo>
                <a:cubicBezTo>
                  <a:pt x="2066841" y="756886"/>
                  <a:pt x="2070206" y="780039"/>
                  <a:pt x="2074644" y="802968"/>
                </a:cubicBezTo>
                <a:cubicBezTo>
                  <a:pt x="2076761" y="813906"/>
                  <a:pt x="2079114" y="824798"/>
                  <a:pt x="2081198" y="835742"/>
                </a:cubicBezTo>
                <a:cubicBezTo>
                  <a:pt x="2083483" y="847741"/>
                  <a:pt x="2084791" y="859944"/>
                  <a:pt x="2087753" y="871794"/>
                </a:cubicBezTo>
                <a:cubicBezTo>
                  <a:pt x="2110477" y="962693"/>
                  <a:pt x="2086192" y="861925"/>
                  <a:pt x="2104140" y="947175"/>
                </a:cubicBezTo>
                <a:cubicBezTo>
                  <a:pt x="2114838" y="997989"/>
                  <a:pt x="2107616" y="948763"/>
                  <a:pt x="2113973" y="999613"/>
                </a:cubicBezTo>
                <a:cubicBezTo>
                  <a:pt x="2112880" y="1035665"/>
                  <a:pt x="2113327" y="1071796"/>
                  <a:pt x="2110695" y="1107768"/>
                </a:cubicBezTo>
                <a:cubicBezTo>
                  <a:pt x="2110038" y="1116753"/>
                  <a:pt x="2105800" y="1125133"/>
                  <a:pt x="2104140" y="1133987"/>
                </a:cubicBezTo>
                <a:cubicBezTo>
                  <a:pt x="2093674" y="1189808"/>
                  <a:pt x="2108884" y="1132135"/>
                  <a:pt x="2094308" y="1183149"/>
                </a:cubicBezTo>
                <a:cubicBezTo>
                  <a:pt x="2093216" y="1191889"/>
                  <a:pt x="2092758" y="1200731"/>
                  <a:pt x="2091031" y="1209368"/>
                </a:cubicBezTo>
                <a:cubicBezTo>
                  <a:pt x="2087067" y="1229190"/>
                  <a:pt x="2079905" y="1241816"/>
                  <a:pt x="2074644" y="1261807"/>
                </a:cubicBezTo>
                <a:cubicBezTo>
                  <a:pt x="2071809" y="1272581"/>
                  <a:pt x="2070274" y="1283656"/>
                  <a:pt x="2068089" y="1294581"/>
                </a:cubicBezTo>
                <a:cubicBezTo>
                  <a:pt x="2062986" y="1355810"/>
                  <a:pt x="2066122" y="1320791"/>
                  <a:pt x="2058256" y="1399458"/>
                </a:cubicBezTo>
                <a:lnTo>
                  <a:pt x="2054979" y="1432233"/>
                </a:lnTo>
                <a:lnTo>
                  <a:pt x="2051702" y="1465007"/>
                </a:lnTo>
                <a:cubicBezTo>
                  <a:pt x="2047135" y="1570036"/>
                  <a:pt x="2050797" y="1510867"/>
                  <a:pt x="2041869" y="1615768"/>
                </a:cubicBezTo>
                <a:cubicBezTo>
                  <a:pt x="2039638" y="1641983"/>
                  <a:pt x="2037440" y="1668202"/>
                  <a:pt x="2035314" y="1694426"/>
                </a:cubicBezTo>
                <a:cubicBezTo>
                  <a:pt x="2034163" y="1708624"/>
                  <a:pt x="2032037" y="1737033"/>
                  <a:pt x="2032037" y="1737033"/>
                </a:cubicBezTo>
                <a:cubicBezTo>
                  <a:pt x="2035092" y="1810371"/>
                  <a:pt x="2032256" y="1794391"/>
                  <a:pt x="2038592" y="1841910"/>
                </a:cubicBezTo>
                <a:cubicBezTo>
                  <a:pt x="2039613" y="1849567"/>
                  <a:pt x="2039995" y="1857358"/>
                  <a:pt x="2041869" y="1864852"/>
                </a:cubicBezTo>
                <a:cubicBezTo>
                  <a:pt x="2046686" y="1884120"/>
                  <a:pt x="2048392" y="1878566"/>
                  <a:pt x="2058256" y="1894349"/>
                </a:cubicBezTo>
                <a:cubicBezTo>
                  <a:pt x="2060845" y="1898492"/>
                  <a:pt x="2062827" y="1902994"/>
                  <a:pt x="2064811" y="1907458"/>
                </a:cubicBezTo>
                <a:cubicBezTo>
                  <a:pt x="2067200" y="1912834"/>
                  <a:pt x="2068283" y="1918835"/>
                  <a:pt x="2071366" y="1923845"/>
                </a:cubicBezTo>
                <a:cubicBezTo>
                  <a:pt x="2071947" y="1924790"/>
                  <a:pt x="2102939" y="1966743"/>
                  <a:pt x="2107418" y="1969729"/>
                </a:cubicBezTo>
                <a:cubicBezTo>
                  <a:pt x="2117250" y="1976284"/>
                  <a:pt x="2126831" y="1983232"/>
                  <a:pt x="2136914" y="1989394"/>
                </a:cubicBezTo>
                <a:cubicBezTo>
                  <a:pt x="2146511" y="1995259"/>
                  <a:pt x="2155795" y="2002065"/>
                  <a:pt x="2166411" y="2005781"/>
                </a:cubicBezTo>
                <a:cubicBezTo>
                  <a:pt x="2177940" y="2009816"/>
                  <a:pt x="2190446" y="2010151"/>
                  <a:pt x="2202463" y="2012336"/>
                </a:cubicBezTo>
                <a:cubicBezTo>
                  <a:pt x="2240700" y="2006874"/>
                  <a:pt x="2279486" y="2004409"/>
                  <a:pt x="2317173" y="1995949"/>
                </a:cubicBezTo>
                <a:cubicBezTo>
                  <a:pt x="2333409" y="1992304"/>
                  <a:pt x="2348284" y="1983944"/>
                  <a:pt x="2363056" y="1976284"/>
                </a:cubicBezTo>
                <a:cubicBezTo>
                  <a:pt x="2371520" y="1971895"/>
                  <a:pt x="2428386" y="1936583"/>
                  <a:pt x="2438437" y="1927123"/>
                </a:cubicBezTo>
                <a:cubicBezTo>
                  <a:pt x="2453985" y="1912489"/>
                  <a:pt x="2484314" y="1862360"/>
                  <a:pt x="2490876" y="1848465"/>
                </a:cubicBezTo>
                <a:cubicBezTo>
                  <a:pt x="2501359" y="1826265"/>
                  <a:pt x="2510121" y="1803178"/>
                  <a:pt x="2517095" y="1779639"/>
                </a:cubicBezTo>
                <a:cubicBezTo>
                  <a:pt x="2540710" y="1699937"/>
                  <a:pt x="2548550" y="1641814"/>
                  <a:pt x="2562979" y="1560052"/>
                </a:cubicBezTo>
                <a:cubicBezTo>
                  <a:pt x="2577196" y="1339690"/>
                  <a:pt x="2571683" y="1463608"/>
                  <a:pt x="2566256" y="1078271"/>
                </a:cubicBezTo>
                <a:cubicBezTo>
                  <a:pt x="2565034" y="991504"/>
                  <a:pt x="2563354" y="996185"/>
                  <a:pt x="2553147" y="911123"/>
                </a:cubicBezTo>
                <a:cubicBezTo>
                  <a:pt x="2552054" y="887089"/>
                  <a:pt x="2551686" y="863010"/>
                  <a:pt x="2549869" y="839020"/>
                </a:cubicBezTo>
                <a:cubicBezTo>
                  <a:pt x="2546223" y="790891"/>
                  <a:pt x="2536760" y="694813"/>
                  <a:pt x="2536760" y="694813"/>
                </a:cubicBezTo>
                <a:cubicBezTo>
                  <a:pt x="2535667" y="634727"/>
                  <a:pt x="2535198" y="574626"/>
                  <a:pt x="2533482" y="514555"/>
                </a:cubicBezTo>
                <a:cubicBezTo>
                  <a:pt x="2532849" y="492397"/>
                  <a:pt x="2529074" y="441748"/>
                  <a:pt x="2523650" y="419510"/>
                </a:cubicBezTo>
                <a:cubicBezTo>
                  <a:pt x="2502515" y="332857"/>
                  <a:pt x="2504243" y="349673"/>
                  <a:pt x="2477766" y="285136"/>
                </a:cubicBezTo>
                <a:cubicBezTo>
                  <a:pt x="2466601" y="257921"/>
                  <a:pt x="2459814" y="228609"/>
                  <a:pt x="2444992" y="203200"/>
                </a:cubicBezTo>
                <a:cubicBezTo>
                  <a:pt x="2428875" y="175570"/>
                  <a:pt x="2420616" y="157419"/>
                  <a:pt x="2399108" y="134375"/>
                </a:cubicBezTo>
                <a:cubicBezTo>
                  <a:pt x="2385119" y="119387"/>
                  <a:pt x="2371234" y="110605"/>
                  <a:pt x="2353224" y="101600"/>
                </a:cubicBezTo>
                <a:cubicBezTo>
                  <a:pt x="2343600" y="96788"/>
                  <a:pt x="2334165" y="91101"/>
                  <a:pt x="2323727" y="88491"/>
                </a:cubicBezTo>
                <a:cubicBezTo>
                  <a:pt x="2314293" y="86133"/>
                  <a:pt x="2225081" y="76325"/>
                  <a:pt x="2218850" y="75381"/>
                </a:cubicBezTo>
                <a:cubicBezTo>
                  <a:pt x="2153142" y="65425"/>
                  <a:pt x="2173506" y="63283"/>
                  <a:pt x="2100863" y="55716"/>
                </a:cubicBezTo>
                <a:cubicBezTo>
                  <a:pt x="2070361" y="52539"/>
                  <a:pt x="2039653" y="51744"/>
                  <a:pt x="2009095" y="49162"/>
                </a:cubicBezTo>
                <a:lnTo>
                  <a:pt x="1868166" y="36052"/>
                </a:lnTo>
                <a:cubicBezTo>
                  <a:pt x="1844135" y="33834"/>
                  <a:pt x="1820166" y="30702"/>
                  <a:pt x="1796063" y="29497"/>
                </a:cubicBezTo>
                <a:cubicBezTo>
                  <a:pt x="1774213" y="28405"/>
                  <a:pt x="1752335" y="27779"/>
                  <a:pt x="1730514" y="26220"/>
                </a:cubicBezTo>
                <a:cubicBezTo>
                  <a:pt x="1706442" y="24501"/>
                  <a:pt x="1682490" y="21292"/>
                  <a:pt x="1658411" y="19665"/>
                </a:cubicBezTo>
                <a:lnTo>
                  <a:pt x="1487985" y="9833"/>
                </a:lnTo>
                <a:cubicBezTo>
                  <a:pt x="1468322" y="8709"/>
                  <a:pt x="1448566" y="8730"/>
                  <a:pt x="1428992" y="6555"/>
                </a:cubicBezTo>
                <a:lnTo>
                  <a:pt x="1369998" y="0"/>
                </a:lnTo>
                <a:lnTo>
                  <a:pt x="989818" y="6555"/>
                </a:lnTo>
                <a:cubicBezTo>
                  <a:pt x="961341" y="7357"/>
                  <a:pt x="932999" y="10792"/>
                  <a:pt x="904605" y="13110"/>
                </a:cubicBezTo>
                <a:cubicBezTo>
                  <a:pt x="867086" y="16173"/>
                  <a:pt x="809128" y="20964"/>
                  <a:pt x="770231" y="26220"/>
                </a:cubicBezTo>
                <a:cubicBezTo>
                  <a:pt x="749406" y="29034"/>
                  <a:pt x="728861" y="33875"/>
                  <a:pt x="707960" y="36052"/>
                </a:cubicBezTo>
                <a:cubicBezTo>
                  <a:pt x="676306" y="39349"/>
                  <a:pt x="593124" y="43706"/>
                  <a:pt x="553921" y="45884"/>
                </a:cubicBezTo>
                <a:lnTo>
                  <a:pt x="501482" y="52439"/>
                </a:lnTo>
                <a:lnTo>
                  <a:pt x="439211" y="58994"/>
                </a:lnTo>
                <a:cubicBezTo>
                  <a:pt x="275301" y="79483"/>
                  <a:pt x="368579" y="71487"/>
                  <a:pt x="275340" y="78658"/>
                </a:cubicBezTo>
                <a:cubicBezTo>
                  <a:pt x="260786" y="81084"/>
                  <a:pt x="219063" y="87603"/>
                  <a:pt x="203237" y="91768"/>
                </a:cubicBezTo>
                <a:cubicBezTo>
                  <a:pt x="184098" y="96805"/>
                  <a:pt x="161862" y="105901"/>
                  <a:pt x="144244" y="114710"/>
                </a:cubicBezTo>
                <a:cubicBezTo>
                  <a:pt x="136366" y="118649"/>
                  <a:pt x="129057" y="123644"/>
                  <a:pt x="121302" y="127820"/>
                </a:cubicBezTo>
                <a:cubicBezTo>
                  <a:pt x="114849" y="131294"/>
                  <a:pt x="107921" y="133882"/>
                  <a:pt x="101637" y="137652"/>
                </a:cubicBezTo>
                <a:cubicBezTo>
                  <a:pt x="96953" y="140462"/>
                  <a:pt x="93159" y="144589"/>
                  <a:pt x="88527" y="147484"/>
                </a:cubicBezTo>
                <a:cubicBezTo>
                  <a:pt x="84384" y="150073"/>
                  <a:pt x="79660" y="151615"/>
                  <a:pt x="75418" y="154039"/>
                </a:cubicBezTo>
                <a:cubicBezTo>
                  <a:pt x="65719" y="159581"/>
                  <a:pt x="49904" y="172291"/>
                  <a:pt x="45921" y="180258"/>
                </a:cubicBezTo>
                <a:cubicBezTo>
                  <a:pt x="43736" y="184628"/>
                  <a:pt x="41291" y="188877"/>
                  <a:pt x="39366" y="193368"/>
                </a:cubicBezTo>
                <a:cubicBezTo>
                  <a:pt x="38005" y="196543"/>
                  <a:pt x="38005" y="200326"/>
                  <a:pt x="36089" y="203200"/>
                </a:cubicBezTo>
                <a:cubicBezTo>
                  <a:pt x="35483" y="204109"/>
                  <a:pt x="21887" y="209755"/>
                  <a:pt x="19702" y="229420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1F182-A5ED-EE4B-D526-14251E2D611E}"/>
              </a:ext>
            </a:extLst>
          </p:cNvPr>
          <p:cNvSpPr txBox="1"/>
          <p:nvPr/>
        </p:nvSpPr>
        <p:spPr>
          <a:xfrm>
            <a:off x="5432516" y="409652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Times each point is counted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9BA38-C8BF-1F4B-5840-6127D06CD067}"/>
              </a:ext>
            </a:extLst>
          </p:cNvPr>
          <p:cNvSpPr txBox="1"/>
          <p:nvPr/>
        </p:nvSpPr>
        <p:spPr>
          <a:xfrm>
            <a:off x="4822916" y="219075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 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D98CE-CF31-C375-A4BA-4E66CC088721}"/>
              </a:ext>
            </a:extLst>
          </p:cNvPr>
          <p:cNvSpPr txBox="1"/>
          <p:nvPr/>
        </p:nvSpPr>
        <p:spPr>
          <a:xfrm>
            <a:off x="6880316" y="2190750"/>
            <a:ext cx="2017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 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r>
              <a:rPr lang="en-US">
                <a:latin typeface="Consolas" panose="020B0609020204030204" pitchFamily="49" charset="0"/>
              </a:rPr>
              <a:t> 1   1   1   0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024C452-6DDD-F310-94FB-A20BC5FFFF5F}"/>
              </a:ext>
            </a:extLst>
          </p:cNvPr>
          <p:cNvSpPr/>
          <p:nvPr/>
        </p:nvSpPr>
        <p:spPr>
          <a:xfrm>
            <a:off x="6848005" y="3069541"/>
            <a:ext cx="1735098" cy="982253"/>
          </a:xfrm>
          <a:custGeom>
            <a:avLst/>
            <a:gdLst>
              <a:gd name="connsiteX0" fmla="*/ 161555 w 1735098"/>
              <a:gd name="connsiteY0" fmla="*/ 25848 h 982253"/>
              <a:gd name="connsiteX1" fmla="*/ 145399 w 1735098"/>
              <a:gd name="connsiteY1" fmla="*/ 32311 h 982253"/>
              <a:gd name="connsiteX2" fmla="*/ 77546 w 1735098"/>
              <a:gd name="connsiteY2" fmla="*/ 80777 h 982253"/>
              <a:gd name="connsiteX3" fmla="*/ 51698 w 1735098"/>
              <a:gd name="connsiteY3" fmla="*/ 129243 h 982253"/>
              <a:gd name="connsiteX4" fmla="*/ 48466 w 1735098"/>
              <a:gd name="connsiteY4" fmla="*/ 164786 h 982253"/>
              <a:gd name="connsiteX5" fmla="*/ 80777 w 1735098"/>
              <a:gd name="connsiteY5" fmla="*/ 268181 h 982253"/>
              <a:gd name="connsiteX6" fmla="*/ 48466 w 1735098"/>
              <a:gd name="connsiteY6" fmla="*/ 306954 h 982253"/>
              <a:gd name="connsiteX7" fmla="*/ 16156 w 1735098"/>
              <a:gd name="connsiteY7" fmla="*/ 339265 h 982253"/>
              <a:gd name="connsiteX8" fmla="*/ 9693 w 1735098"/>
              <a:gd name="connsiteY8" fmla="*/ 494357 h 982253"/>
              <a:gd name="connsiteX9" fmla="*/ 16156 w 1735098"/>
              <a:gd name="connsiteY9" fmla="*/ 546055 h 982253"/>
              <a:gd name="connsiteX10" fmla="*/ 32311 w 1735098"/>
              <a:gd name="connsiteY10" fmla="*/ 584828 h 982253"/>
              <a:gd name="connsiteX11" fmla="*/ 6462 w 1735098"/>
              <a:gd name="connsiteY11" fmla="*/ 649450 h 982253"/>
              <a:gd name="connsiteX12" fmla="*/ 0 w 1735098"/>
              <a:gd name="connsiteY12" fmla="*/ 726996 h 982253"/>
              <a:gd name="connsiteX13" fmla="*/ 12924 w 1735098"/>
              <a:gd name="connsiteY13" fmla="*/ 765769 h 982253"/>
              <a:gd name="connsiteX14" fmla="*/ 29080 w 1735098"/>
              <a:gd name="connsiteY14" fmla="*/ 788387 h 982253"/>
              <a:gd name="connsiteX15" fmla="*/ 64622 w 1735098"/>
              <a:gd name="connsiteY15" fmla="*/ 827160 h 982253"/>
              <a:gd name="connsiteX16" fmla="*/ 84009 w 1735098"/>
              <a:gd name="connsiteY16" fmla="*/ 849778 h 982253"/>
              <a:gd name="connsiteX17" fmla="*/ 171248 w 1735098"/>
              <a:gd name="connsiteY17" fmla="*/ 878858 h 982253"/>
              <a:gd name="connsiteX18" fmla="*/ 226177 w 1735098"/>
              <a:gd name="connsiteY18" fmla="*/ 895013 h 982253"/>
              <a:gd name="connsiteX19" fmla="*/ 474971 w 1735098"/>
              <a:gd name="connsiteY19" fmla="*/ 927324 h 982253"/>
              <a:gd name="connsiteX20" fmla="*/ 791618 w 1735098"/>
              <a:gd name="connsiteY20" fmla="*/ 943479 h 982253"/>
              <a:gd name="connsiteX21" fmla="*/ 1137346 w 1735098"/>
              <a:gd name="connsiteY21" fmla="*/ 982253 h 982253"/>
              <a:gd name="connsiteX22" fmla="*/ 1399064 w 1735098"/>
              <a:gd name="connsiteY22" fmla="*/ 966097 h 982253"/>
              <a:gd name="connsiteX23" fmla="*/ 1505691 w 1735098"/>
              <a:gd name="connsiteY23" fmla="*/ 930555 h 982253"/>
              <a:gd name="connsiteX24" fmla="*/ 1615548 w 1735098"/>
              <a:gd name="connsiteY24" fmla="*/ 875626 h 982253"/>
              <a:gd name="connsiteX25" fmla="*/ 1641397 w 1735098"/>
              <a:gd name="connsiteY25" fmla="*/ 862702 h 982253"/>
              <a:gd name="connsiteX26" fmla="*/ 1696325 w 1735098"/>
              <a:gd name="connsiteY26" fmla="*/ 814236 h 982253"/>
              <a:gd name="connsiteX27" fmla="*/ 1735098 w 1735098"/>
              <a:gd name="connsiteY27" fmla="*/ 672067 h 982253"/>
              <a:gd name="connsiteX28" fmla="*/ 1728636 w 1735098"/>
              <a:gd name="connsiteY28" fmla="*/ 546055 h 982253"/>
              <a:gd name="connsiteX29" fmla="*/ 1718943 w 1735098"/>
              <a:gd name="connsiteY29" fmla="*/ 445891 h 982253"/>
              <a:gd name="connsiteX30" fmla="*/ 1712481 w 1735098"/>
              <a:gd name="connsiteY30" fmla="*/ 342496 h 982253"/>
              <a:gd name="connsiteX31" fmla="*/ 1715712 w 1735098"/>
              <a:gd name="connsiteY31" fmla="*/ 193865 h 982253"/>
              <a:gd name="connsiteX32" fmla="*/ 1696325 w 1735098"/>
              <a:gd name="connsiteY32" fmla="*/ 135706 h 982253"/>
              <a:gd name="connsiteX33" fmla="*/ 1680170 w 1735098"/>
              <a:gd name="connsiteY33" fmla="*/ 84008 h 982253"/>
              <a:gd name="connsiteX34" fmla="*/ 1673707 w 1735098"/>
              <a:gd name="connsiteY34" fmla="*/ 67853 h 982253"/>
              <a:gd name="connsiteX35" fmla="*/ 1660783 w 1735098"/>
              <a:gd name="connsiteY35" fmla="*/ 54928 h 982253"/>
              <a:gd name="connsiteX36" fmla="*/ 1647859 w 1735098"/>
              <a:gd name="connsiteY36" fmla="*/ 45235 h 982253"/>
              <a:gd name="connsiteX37" fmla="*/ 1592930 w 1735098"/>
              <a:gd name="connsiteY37" fmla="*/ 29079 h 982253"/>
              <a:gd name="connsiteX38" fmla="*/ 1547695 w 1735098"/>
              <a:gd name="connsiteY38" fmla="*/ 25848 h 982253"/>
              <a:gd name="connsiteX39" fmla="*/ 1444300 w 1735098"/>
              <a:gd name="connsiteY39" fmla="*/ 19386 h 982253"/>
              <a:gd name="connsiteX40" fmla="*/ 1382909 w 1735098"/>
              <a:gd name="connsiteY40" fmla="*/ 12924 h 982253"/>
              <a:gd name="connsiteX41" fmla="*/ 1337674 w 1735098"/>
              <a:gd name="connsiteY41" fmla="*/ 6462 h 982253"/>
              <a:gd name="connsiteX42" fmla="*/ 1231047 w 1735098"/>
              <a:gd name="connsiteY42" fmla="*/ 0 h 982253"/>
              <a:gd name="connsiteX43" fmla="*/ 917631 w 1735098"/>
              <a:gd name="connsiteY43" fmla="*/ 6462 h 982253"/>
              <a:gd name="connsiteX44" fmla="*/ 872396 w 1735098"/>
              <a:gd name="connsiteY44" fmla="*/ 9693 h 982253"/>
              <a:gd name="connsiteX45" fmla="*/ 568673 w 1735098"/>
              <a:gd name="connsiteY45" fmla="*/ 12924 h 982253"/>
              <a:gd name="connsiteX46" fmla="*/ 510513 w 1735098"/>
              <a:gd name="connsiteY46" fmla="*/ 16155 h 982253"/>
              <a:gd name="connsiteX47" fmla="*/ 161555 w 1735098"/>
              <a:gd name="connsiteY47" fmla="*/ 25848 h 9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5098" h="982253">
                <a:moveTo>
                  <a:pt x="161555" y="25848"/>
                </a:moveTo>
                <a:cubicBezTo>
                  <a:pt x="156170" y="28002"/>
                  <a:pt x="150254" y="29137"/>
                  <a:pt x="145399" y="32311"/>
                </a:cubicBezTo>
                <a:cubicBezTo>
                  <a:pt x="122136" y="47522"/>
                  <a:pt x="77546" y="80777"/>
                  <a:pt x="77546" y="80777"/>
                </a:cubicBezTo>
                <a:cubicBezTo>
                  <a:pt x="69719" y="93300"/>
                  <a:pt x="55161" y="113659"/>
                  <a:pt x="51698" y="129243"/>
                </a:cubicBezTo>
                <a:cubicBezTo>
                  <a:pt x="49117" y="140856"/>
                  <a:pt x="49543" y="152938"/>
                  <a:pt x="48466" y="164786"/>
                </a:cubicBezTo>
                <a:cubicBezTo>
                  <a:pt x="74205" y="210324"/>
                  <a:pt x="107116" y="225634"/>
                  <a:pt x="80777" y="268181"/>
                </a:cubicBezTo>
                <a:cubicBezTo>
                  <a:pt x="71922" y="282486"/>
                  <a:pt x="59783" y="294505"/>
                  <a:pt x="48466" y="306954"/>
                </a:cubicBezTo>
                <a:cubicBezTo>
                  <a:pt x="38220" y="318224"/>
                  <a:pt x="26926" y="328495"/>
                  <a:pt x="16156" y="339265"/>
                </a:cubicBezTo>
                <a:cubicBezTo>
                  <a:pt x="-4395" y="407763"/>
                  <a:pt x="2859" y="371358"/>
                  <a:pt x="9693" y="494357"/>
                </a:cubicBezTo>
                <a:cubicBezTo>
                  <a:pt x="10656" y="511697"/>
                  <a:pt x="11944" y="529207"/>
                  <a:pt x="16156" y="546055"/>
                </a:cubicBezTo>
                <a:cubicBezTo>
                  <a:pt x="19552" y="559638"/>
                  <a:pt x="26926" y="571904"/>
                  <a:pt x="32311" y="584828"/>
                </a:cubicBezTo>
                <a:cubicBezTo>
                  <a:pt x="24956" y="601378"/>
                  <a:pt x="10310" y="632521"/>
                  <a:pt x="6462" y="649450"/>
                </a:cubicBezTo>
                <a:cubicBezTo>
                  <a:pt x="5415" y="654057"/>
                  <a:pt x="65" y="726157"/>
                  <a:pt x="0" y="726996"/>
                </a:cubicBezTo>
                <a:cubicBezTo>
                  <a:pt x="4308" y="739920"/>
                  <a:pt x="7092" y="753457"/>
                  <a:pt x="12924" y="765769"/>
                </a:cubicBezTo>
                <a:cubicBezTo>
                  <a:pt x="16890" y="774142"/>
                  <a:pt x="23431" y="781043"/>
                  <a:pt x="29080" y="788387"/>
                </a:cubicBezTo>
                <a:cubicBezTo>
                  <a:pt x="49898" y="815451"/>
                  <a:pt x="40577" y="801112"/>
                  <a:pt x="64622" y="827160"/>
                </a:cubicBezTo>
                <a:cubicBezTo>
                  <a:pt x="71357" y="834457"/>
                  <a:pt x="75747" y="844270"/>
                  <a:pt x="84009" y="849778"/>
                </a:cubicBezTo>
                <a:cubicBezTo>
                  <a:pt x="105016" y="863782"/>
                  <a:pt x="148900" y="872573"/>
                  <a:pt x="171248" y="878858"/>
                </a:cubicBezTo>
                <a:cubicBezTo>
                  <a:pt x="189620" y="884025"/>
                  <a:pt x="207538" y="890912"/>
                  <a:pt x="226177" y="895013"/>
                </a:cubicBezTo>
                <a:cubicBezTo>
                  <a:pt x="313030" y="914121"/>
                  <a:pt x="384541" y="922710"/>
                  <a:pt x="474971" y="927324"/>
                </a:cubicBezTo>
                <a:lnTo>
                  <a:pt x="791618" y="943479"/>
                </a:lnTo>
                <a:cubicBezTo>
                  <a:pt x="1055274" y="977869"/>
                  <a:pt x="939852" y="966660"/>
                  <a:pt x="1137346" y="982253"/>
                </a:cubicBezTo>
                <a:cubicBezTo>
                  <a:pt x="1206387" y="979872"/>
                  <a:pt x="1320054" y="981899"/>
                  <a:pt x="1399064" y="966097"/>
                </a:cubicBezTo>
                <a:cubicBezTo>
                  <a:pt x="1427445" y="960421"/>
                  <a:pt x="1478752" y="941530"/>
                  <a:pt x="1505691" y="930555"/>
                </a:cubicBezTo>
                <a:cubicBezTo>
                  <a:pt x="1542305" y="915638"/>
                  <a:pt x="1582006" y="892938"/>
                  <a:pt x="1615548" y="875626"/>
                </a:cubicBezTo>
                <a:cubicBezTo>
                  <a:pt x="1624108" y="871208"/>
                  <a:pt x="1634174" y="869076"/>
                  <a:pt x="1641397" y="862702"/>
                </a:cubicBezTo>
                <a:lnTo>
                  <a:pt x="1696325" y="814236"/>
                </a:lnTo>
                <a:cubicBezTo>
                  <a:pt x="1731284" y="709358"/>
                  <a:pt x="1720078" y="757183"/>
                  <a:pt x="1735098" y="672067"/>
                </a:cubicBezTo>
                <a:cubicBezTo>
                  <a:pt x="1732944" y="630063"/>
                  <a:pt x="1731580" y="588011"/>
                  <a:pt x="1728636" y="546055"/>
                </a:cubicBezTo>
                <a:cubicBezTo>
                  <a:pt x="1716771" y="376979"/>
                  <a:pt x="1726443" y="577146"/>
                  <a:pt x="1718943" y="445891"/>
                </a:cubicBezTo>
                <a:cubicBezTo>
                  <a:pt x="1712987" y="341658"/>
                  <a:pt x="1719091" y="408601"/>
                  <a:pt x="1712481" y="342496"/>
                </a:cubicBezTo>
                <a:cubicBezTo>
                  <a:pt x="1719765" y="284222"/>
                  <a:pt x="1725456" y="260679"/>
                  <a:pt x="1715712" y="193865"/>
                </a:cubicBezTo>
                <a:cubicBezTo>
                  <a:pt x="1712763" y="173644"/>
                  <a:pt x="1702420" y="155211"/>
                  <a:pt x="1696325" y="135706"/>
                </a:cubicBezTo>
                <a:cubicBezTo>
                  <a:pt x="1690940" y="118473"/>
                  <a:pt x="1686876" y="100771"/>
                  <a:pt x="1680170" y="84008"/>
                </a:cubicBezTo>
                <a:cubicBezTo>
                  <a:pt x="1678016" y="78623"/>
                  <a:pt x="1676924" y="72679"/>
                  <a:pt x="1673707" y="67853"/>
                </a:cubicBezTo>
                <a:cubicBezTo>
                  <a:pt x="1670327" y="62784"/>
                  <a:pt x="1665368" y="58940"/>
                  <a:pt x="1660783" y="54928"/>
                </a:cubicBezTo>
                <a:cubicBezTo>
                  <a:pt x="1656730" y="51382"/>
                  <a:pt x="1652586" y="47814"/>
                  <a:pt x="1647859" y="45235"/>
                </a:cubicBezTo>
                <a:cubicBezTo>
                  <a:pt x="1629617" y="35285"/>
                  <a:pt x="1613905" y="31701"/>
                  <a:pt x="1592930" y="29079"/>
                </a:cubicBezTo>
                <a:cubicBezTo>
                  <a:pt x="1577930" y="27204"/>
                  <a:pt x="1562780" y="26821"/>
                  <a:pt x="1547695" y="25848"/>
                </a:cubicBezTo>
                <a:lnTo>
                  <a:pt x="1444300" y="19386"/>
                </a:lnTo>
                <a:cubicBezTo>
                  <a:pt x="1423803" y="17577"/>
                  <a:pt x="1403336" y="15400"/>
                  <a:pt x="1382909" y="12924"/>
                </a:cubicBezTo>
                <a:cubicBezTo>
                  <a:pt x="1367788" y="11091"/>
                  <a:pt x="1352825" y="8029"/>
                  <a:pt x="1337674" y="6462"/>
                </a:cubicBezTo>
                <a:cubicBezTo>
                  <a:pt x="1321936" y="4834"/>
                  <a:pt x="1242894" y="658"/>
                  <a:pt x="1231047" y="0"/>
                </a:cubicBezTo>
                <a:lnTo>
                  <a:pt x="917631" y="6462"/>
                </a:lnTo>
                <a:cubicBezTo>
                  <a:pt x="902520" y="6870"/>
                  <a:pt x="887510" y="9413"/>
                  <a:pt x="872396" y="9693"/>
                </a:cubicBezTo>
                <a:lnTo>
                  <a:pt x="568673" y="12924"/>
                </a:lnTo>
                <a:cubicBezTo>
                  <a:pt x="549286" y="14001"/>
                  <a:pt x="529930" y="16155"/>
                  <a:pt x="510513" y="16155"/>
                </a:cubicBezTo>
                <a:lnTo>
                  <a:pt x="161555" y="25848"/>
                </a:lnTo>
                <a:close/>
              </a:path>
            </a:pathLst>
          </a:custGeom>
          <a:solidFill>
            <a:schemeClr val="accent2">
              <a:alpha val="1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959F80-296A-DC62-D5A4-F6E0F49C5D72}"/>
              </a:ext>
            </a:extLst>
          </p:cNvPr>
          <p:cNvSpPr/>
          <p:nvPr/>
        </p:nvSpPr>
        <p:spPr>
          <a:xfrm>
            <a:off x="4831929" y="2850352"/>
            <a:ext cx="3828026" cy="1207588"/>
          </a:xfrm>
          <a:custGeom>
            <a:avLst/>
            <a:gdLst>
              <a:gd name="connsiteX0" fmla="*/ 88490 w 3828026"/>
              <a:gd name="connsiteY0" fmla="*/ 46887 h 1207588"/>
              <a:gd name="connsiteX1" fmla="*/ 72103 w 3828026"/>
              <a:gd name="connsiteY1" fmla="*/ 50164 h 1207588"/>
              <a:gd name="connsiteX2" fmla="*/ 39329 w 3828026"/>
              <a:gd name="connsiteY2" fmla="*/ 76383 h 1207588"/>
              <a:gd name="connsiteX3" fmla="*/ 22942 w 3828026"/>
              <a:gd name="connsiteY3" fmla="*/ 89493 h 1207588"/>
              <a:gd name="connsiteX4" fmla="*/ 16387 w 3828026"/>
              <a:gd name="connsiteY4" fmla="*/ 105880 h 1207588"/>
              <a:gd name="connsiteX5" fmla="*/ 9832 w 3828026"/>
              <a:gd name="connsiteY5" fmla="*/ 115713 h 1207588"/>
              <a:gd name="connsiteX6" fmla="*/ 13110 w 3828026"/>
              <a:gd name="connsiteY6" fmla="*/ 164874 h 1207588"/>
              <a:gd name="connsiteX7" fmla="*/ 19664 w 3828026"/>
              <a:gd name="connsiteY7" fmla="*/ 177983 h 1207588"/>
              <a:gd name="connsiteX8" fmla="*/ 29497 w 3828026"/>
              <a:gd name="connsiteY8" fmla="*/ 191093 h 1207588"/>
              <a:gd name="connsiteX9" fmla="*/ 58993 w 3828026"/>
              <a:gd name="connsiteY9" fmla="*/ 210758 h 1207588"/>
              <a:gd name="connsiteX10" fmla="*/ 154039 w 3828026"/>
              <a:gd name="connsiteY10" fmla="*/ 246809 h 1207588"/>
              <a:gd name="connsiteX11" fmla="*/ 196645 w 3828026"/>
              <a:gd name="connsiteY11" fmla="*/ 256642 h 1207588"/>
              <a:gd name="connsiteX12" fmla="*/ 249084 w 3828026"/>
              <a:gd name="connsiteY12" fmla="*/ 259919 h 1207588"/>
              <a:gd name="connsiteX13" fmla="*/ 294968 w 3828026"/>
              <a:gd name="connsiteY13" fmla="*/ 263196 h 1207588"/>
              <a:gd name="connsiteX14" fmla="*/ 429342 w 3828026"/>
              <a:gd name="connsiteY14" fmla="*/ 259919 h 1207588"/>
              <a:gd name="connsiteX15" fmla="*/ 750529 w 3828026"/>
              <a:gd name="connsiteY15" fmla="*/ 266474 h 1207588"/>
              <a:gd name="connsiteX16" fmla="*/ 960284 w 3828026"/>
              <a:gd name="connsiteY16" fmla="*/ 263196 h 1207588"/>
              <a:gd name="connsiteX17" fmla="*/ 1055329 w 3828026"/>
              <a:gd name="connsiteY17" fmla="*/ 256642 h 1207588"/>
              <a:gd name="connsiteX18" fmla="*/ 1097935 w 3828026"/>
              <a:gd name="connsiteY18" fmla="*/ 253364 h 1207588"/>
              <a:gd name="connsiteX19" fmla="*/ 1406013 w 3828026"/>
              <a:gd name="connsiteY19" fmla="*/ 250087 h 1207588"/>
              <a:gd name="connsiteX20" fmla="*/ 1543664 w 3828026"/>
              <a:gd name="connsiteY20" fmla="*/ 250087 h 1207588"/>
              <a:gd name="connsiteX21" fmla="*/ 1589548 w 3828026"/>
              <a:gd name="connsiteY21" fmla="*/ 256642 h 1207588"/>
              <a:gd name="connsiteX22" fmla="*/ 1622322 w 3828026"/>
              <a:gd name="connsiteY22" fmla="*/ 259919 h 1207588"/>
              <a:gd name="connsiteX23" fmla="*/ 1635432 w 3828026"/>
              <a:gd name="connsiteY23" fmla="*/ 250087 h 1207588"/>
              <a:gd name="connsiteX24" fmla="*/ 1638710 w 3828026"/>
              <a:gd name="connsiteY24" fmla="*/ 273029 h 1207588"/>
              <a:gd name="connsiteX25" fmla="*/ 1645264 w 3828026"/>
              <a:gd name="connsiteY25" fmla="*/ 295971 h 1207588"/>
              <a:gd name="connsiteX26" fmla="*/ 1651819 w 3828026"/>
              <a:gd name="connsiteY26" fmla="*/ 351687 h 1207588"/>
              <a:gd name="connsiteX27" fmla="*/ 1648542 w 3828026"/>
              <a:gd name="connsiteY27" fmla="*/ 459842 h 1207588"/>
              <a:gd name="connsiteX28" fmla="*/ 1641987 w 3828026"/>
              <a:gd name="connsiteY28" fmla="*/ 492616 h 1207588"/>
              <a:gd name="connsiteX29" fmla="*/ 1635432 w 3828026"/>
              <a:gd name="connsiteY29" fmla="*/ 548332 h 1207588"/>
              <a:gd name="connsiteX30" fmla="*/ 1628877 w 3828026"/>
              <a:gd name="connsiteY30" fmla="*/ 577829 h 1207588"/>
              <a:gd name="connsiteX31" fmla="*/ 1615768 w 3828026"/>
              <a:gd name="connsiteY31" fmla="*/ 649932 h 1207588"/>
              <a:gd name="connsiteX32" fmla="*/ 1586271 w 3828026"/>
              <a:gd name="connsiteY32" fmla="*/ 722035 h 1207588"/>
              <a:gd name="connsiteX33" fmla="*/ 1560052 w 3828026"/>
              <a:gd name="connsiteY33" fmla="*/ 771196 h 1207588"/>
              <a:gd name="connsiteX34" fmla="*/ 1553497 w 3828026"/>
              <a:gd name="connsiteY34" fmla="*/ 790861 h 1207588"/>
              <a:gd name="connsiteX35" fmla="*/ 1517445 w 3828026"/>
              <a:gd name="connsiteY35" fmla="*/ 843300 h 1207588"/>
              <a:gd name="connsiteX36" fmla="*/ 1501058 w 3828026"/>
              <a:gd name="connsiteY36" fmla="*/ 856409 h 1207588"/>
              <a:gd name="connsiteX37" fmla="*/ 1481393 w 3828026"/>
              <a:gd name="connsiteY37" fmla="*/ 876074 h 1207588"/>
              <a:gd name="connsiteX38" fmla="*/ 1389626 w 3828026"/>
              <a:gd name="connsiteY38" fmla="*/ 899016 h 1207588"/>
              <a:gd name="connsiteX39" fmla="*/ 1209368 w 3828026"/>
              <a:gd name="connsiteY39" fmla="*/ 895738 h 1207588"/>
              <a:gd name="connsiteX40" fmla="*/ 1127432 w 3828026"/>
              <a:gd name="connsiteY40" fmla="*/ 889183 h 1207588"/>
              <a:gd name="connsiteX41" fmla="*/ 1045497 w 3828026"/>
              <a:gd name="connsiteY41" fmla="*/ 885906 h 1207588"/>
              <a:gd name="connsiteX42" fmla="*/ 704645 w 3828026"/>
              <a:gd name="connsiteY42" fmla="*/ 879351 h 1207588"/>
              <a:gd name="connsiteX43" fmla="*/ 635819 w 3828026"/>
              <a:gd name="connsiteY43" fmla="*/ 876074 h 1207588"/>
              <a:gd name="connsiteX44" fmla="*/ 170426 w 3828026"/>
              <a:gd name="connsiteY44" fmla="*/ 882629 h 1207588"/>
              <a:gd name="connsiteX45" fmla="*/ 75381 w 3828026"/>
              <a:gd name="connsiteY45" fmla="*/ 895738 h 1207588"/>
              <a:gd name="connsiteX46" fmla="*/ 13110 w 3828026"/>
              <a:gd name="connsiteY46" fmla="*/ 928513 h 1207588"/>
              <a:gd name="connsiteX47" fmla="*/ 0 w 3828026"/>
              <a:gd name="connsiteY47" fmla="*/ 948177 h 1207588"/>
              <a:gd name="connsiteX48" fmla="*/ 13110 w 3828026"/>
              <a:gd name="connsiteY48" fmla="*/ 1030113 h 1207588"/>
              <a:gd name="connsiteX49" fmla="*/ 29497 w 3828026"/>
              <a:gd name="connsiteY49" fmla="*/ 1049777 h 1207588"/>
              <a:gd name="connsiteX50" fmla="*/ 91768 w 3828026"/>
              <a:gd name="connsiteY50" fmla="*/ 1085829 h 1207588"/>
              <a:gd name="connsiteX51" fmla="*/ 144206 w 3828026"/>
              <a:gd name="connsiteY51" fmla="*/ 1102216 h 1207588"/>
              <a:gd name="connsiteX52" fmla="*/ 213032 w 3828026"/>
              <a:gd name="connsiteY52" fmla="*/ 1115325 h 1207588"/>
              <a:gd name="connsiteX53" fmla="*/ 439174 w 3828026"/>
              <a:gd name="connsiteY53" fmla="*/ 1154654 h 1207588"/>
              <a:gd name="connsiteX54" fmla="*/ 547329 w 3828026"/>
              <a:gd name="connsiteY54" fmla="*/ 1164487 h 1207588"/>
              <a:gd name="connsiteX55" fmla="*/ 675148 w 3828026"/>
              <a:gd name="connsiteY55" fmla="*/ 1174319 h 1207588"/>
              <a:gd name="connsiteX56" fmla="*/ 960284 w 3828026"/>
              <a:gd name="connsiteY56" fmla="*/ 1190706 h 1207588"/>
              <a:gd name="connsiteX57" fmla="*/ 1261806 w 3828026"/>
              <a:gd name="connsiteY57" fmla="*/ 1207093 h 1207588"/>
              <a:gd name="connsiteX58" fmla="*/ 1383071 w 3828026"/>
              <a:gd name="connsiteY58" fmla="*/ 1197261 h 1207588"/>
              <a:gd name="connsiteX59" fmla="*/ 1540387 w 3828026"/>
              <a:gd name="connsiteY59" fmla="*/ 1174319 h 1207588"/>
              <a:gd name="connsiteX60" fmla="*/ 1582993 w 3828026"/>
              <a:gd name="connsiteY60" fmla="*/ 1161209 h 1207588"/>
              <a:gd name="connsiteX61" fmla="*/ 1605935 w 3828026"/>
              <a:gd name="connsiteY61" fmla="*/ 1157932 h 1207588"/>
              <a:gd name="connsiteX62" fmla="*/ 1625600 w 3828026"/>
              <a:gd name="connsiteY62" fmla="*/ 1154654 h 1207588"/>
              <a:gd name="connsiteX63" fmla="*/ 1641987 w 3828026"/>
              <a:gd name="connsiteY63" fmla="*/ 1151377 h 1207588"/>
              <a:gd name="connsiteX64" fmla="*/ 1871406 w 3828026"/>
              <a:gd name="connsiteY64" fmla="*/ 1144822 h 1207588"/>
              <a:gd name="connsiteX65" fmla="*/ 1933677 w 3828026"/>
              <a:gd name="connsiteY65" fmla="*/ 1141545 h 1207588"/>
              <a:gd name="connsiteX66" fmla="*/ 2104103 w 3828026"/>
              <a:gd name="connsiteY66" fmla="*/ 1138267 h 1207588"/>
              <a:gd name="connsiteX67" fmla="*/ 2287639 w 3828026"/>
              <a:gd name="connsiteY67" fmla="*/ 1151377 h 1207588"/>
              <a:gd name="connsiteX68" fmla="*/ 2605548 w 3828026"/>
              <a:gd name="connsiteY68" fmla="*/ 1157932 h 1207588"/>
              <a:gd name="connsiteX69" fmla="*/ 2933290 w 3828026"/>
              <a:gd name="connsiteY69" fmla="*/ 1164487 h 1207588"/>
              <a:gd name="connsiteX70" fmla="*/ 3100439 w 3828026"/>
              <a:gd name="connsiteY70" fmla="*/ 1167764 h 1207588"/>
              <a:gd name="connsiteX71" fmla="*/ 3280697 w 3828026"/>
              <a:gd name="connsiteY71" fmla="*/ 1161209 h 1207588"/>
              <a:gd name="connsiteX72" fmla="*/ 3611716 w 3828026"/>
              <a:gd name="connsiteY72" fmla="*/ 1151377 h 1207588"/>
              <a:gd name="connsiteX73" fmla="*/ 3696929 w 3828026"/>
              <a:gd name="connsiteY73" fmla="*/ 1131713 h 1207588"/>
              <a:gd name="connsiteX74" fmla="*/ 3795252 w 3828026"/>
              <a:gd name="connsiteY74" fmla="*/ 1098938 h 1207588"/>
              <a:gd name="connsiteX75" fmla="*/ 3828026 w 3828026"/>
              <a:gd name="connsiteY75" fmla="*/ 1043222 h 1207588"/>
              <a:gd name="connsiteX76" fmla="*/ 3814916 w 3828026"/>
              <a:gd name="connsiteY76" fmla="*/ 997338 h 1207588"/>
              <a:gd name="connsiteX77" fmla="*/ 3795252 w 3828026"/>
              <a:gd name="connsiteY77" fmla="*/ 977674 h 1207588"/>
              <a:gd name="connsiteX78" fmla="*/ 3713316 w 3828026"/>
              <a:gd name="connsiteY78" fmla="*/ 944900 h 1207588"/>
              <a:gd name="connsiteX79" fmla="*/ 3654322 w 3828026"/>
              <a:gd name="connsiteY79" fmla="*/ 931790 h 1207588"/>
              <a:gd name="connsiteX80" fmla="*/ 3542890 w 3828026"/>
              <a:gd name="connsiteY80" fmla="*/ 912125 h 1207588"/>
              <a:gd name="connsiteX81" fmla="*/ 2995561 w 3828026"/>
              <a:gd name="connsiteY81" fmla="*/ 899016 h 1207588"/>
              <a:gd name="connsiteX82" fmla="*/ 2818581 w 3828026"/>
              <a:gd name="connsiteY82" fmla="*/ 889183 h 1207588"/>
              <a:gd name="connsiteX83" fmla="*/ 2697316 w 3828026"/>
              <a:gd name="connsiteY83" fmla="*/ 885906 h 1207588"/>
              <a:gd name="connsiteX84" fmla="*/ 2395793 w 3828026"/>
              <a:gd name="connsiteY84" fmla="*/ 872796 h 1207588"/>
              <a:gd name="connsiteX85" fmla="*/ 2271252 w 3828026"/>
              <a:gd name="connsiteY85" fmla="*/ 859687 h 1207588"/>
              <a:gd name="connsiteX86" fmla="*/ 2192593 w 3828026"/>
              <a:gd name="connsiteY86" fmla="*/ 853132 h 1207588"/>
              <a:gd name="connsiteX87" fmla="*/ 2163097 w 3828026"/>
              <a:gd name="connsiteY87" fmla="*/ 846577 h 1207588"/>
              <a:gd name="connsiteX88" fmla="*/ 2140155 w 3828026"/>
              <a:gd name="connsiteY88" fmla="*/ 843300 h 1207588"/>
              <a:gd name="connsiteX89" fmla="*/ 2090993 w 3828026"/>
              <a:gd name="connsiteY89" fmla="*/ 833467 h 1207588"/>
              <a:gd name="connsiteX90" fmla="*/ 2048387 w 3828026"/>
              <a:gd name="connsiteY90" fmla="*/ 810525 h 1207588"/>
              <a:gd name="connsiteX91" fmla="*/ 2022168 w 3828026"/>
              <a:gd name="connsiteY91" fmla="*/ 738422 h 1207588"/>
              <a:gd name="connsiteX92" fmla="*/ 2012335 w 3828026"/>
              <a:gd name="connsiteY92" fmla="*/ 649932 h 1207588"/>
              <a:gd name="connsiteX93" fmla="*/ 2015613 w 3828026"/>
              <a:gd name="connsiteY93" fmla="*/ 531945 h 1207588"/>
              <a:gd name="connsiteX94" fmla="*/ 2018890 w 3828026"/>
              <a:gd name="connsiteY94" fmla="*/ 338577 h 1207588"/>
              <a:gd name="connsiteX95" fmla="*/ 2022168 w 3828026"/>
              <a:gd name="connsiteY95" fmla="*/ 325467 h 1207588"/>
              <a:gd name="connsiteX96" fmla="*/ 2032000 w 3828026"/>
              <a:gd name="connsiteY96" fmla="*/ 299248 h 1207588"/>
              <a:gd name="connsiteX97" fmla="*/ 2048387 w 3828026"/>
              <a:gd name="connsiteY97" fmla="*/ 279583 h 1207588"/>
              <a:gd name="connsiteX98" fmla="*/ 2071329 w 3828026"/>
              <a:gd name="connsiteY98" fmla="*/ 259919 h 1207588"/>
              <a:gd name="connsiteX99" fmla="*/ 2081161 w 3828026"/>
              <a:gd name="connsiteY99" fmla="*/ 253364 h 1207588"/>
              <a:gd name="connsiteX100" fmla="*/ 2117213 w 3828026"/>
              <a:gd name="connsiteY100" fmla="*/ 246809 h 1207588"/>
              <a:gd name="connsiteX101" fmla="*/ 2330245 w 3828026"/>
              <a:gd name="connsiteY101" fmla="*/ 250087 h 1207588"/>
              <a:gd name="connsiteX102" fmla="*/ 2422013 w 3828026"/>
              <a:gd name="connsiteY102" fmla="*/ 246809 h 1207588"/>
              <a:gd name="connsiteX103" fmla="*/ 2579329 w 3828026"/>
              <a:gd name="connsiteY103" fmla="*/ 240254 h 1207588"/>
              <a:gd name="connsiteX104" fmla="*/ 2864464 w 3828026"/>
              <a:gd name="connsiteY104" fmla="*/ 233700 h 1207588"/>
              <a:gd name="connsiteX105" fmla="*/ 2933290 w 3828026"/>
              <a:gd name="connsiteY105" fmla="*/ 223867 h 1207588"/>
              <a:gd name="connsiteX106" fmla="*/ 3034890 w 3828026"/>
              <a:gd name="connsiteY106" fmla="*/ 217313 h 1207588"/>
              <a:gd name="connsiteX107" fmla="*/ 3185652 w 3828026"/>
              <a:gd name="connsiteY107" fmla="*/ 220590 h 1207588"/>
              <a:gd name="connsiteX108" fmla="*/ 3280697 w 3828026"/>
              <a:gd name="connsiteY108" fmla="*/ 227145 h 1207588"/>
              <a:gd name="connsiteX109" fmla="*/ 3660877 w 3828026"/>
              <a:gd name="connsiteY109" fmla="*/ 223867 h 1207588"/>
              <a:gd name="connsiteX110" fmla="*/ 3683819 w 3828026"/>
              <a:gd name="connsiteY110" fmla="*/ 214035 h 1207588"/>
              <a:gd name="connsiteX111" fmla="*/ 3696929 w 3828026"/>
              <a:gd name="connsiteY111" fmla="*/ 204203 h 1207588"/>
              <a:gd name="connsiteX112" fmla="*/ 3719871 w 3828026"/>
              <a:gd name="connsiteY112" fmla="*/ 164874 h 1207588"/>
              <a:gd name="connsiteX113" fmla="*/ 3723148 w 3828026"/>
              <a:gd name="connsiteY113" fmla="*/ 148487 h 1207588"/>
              <a:gd name="connsiteX114" fmla="*/ 3706761 w 3828026"/>
              <a:gd name="connsiteY114" fmla="*/ 82938 h 1207588"/>
              <a:gd name="connsiteX115" fmla="*/ 3664155 w 3828026"/>
              <a:gd name="connsiteY115" fmla="*/ 46887 h 1207588"/>
              <a:gd name="connsiteX116" fmla="*/ 3628103 w 3828026"/>
              <a:gd name="connsiteY116" fmla="*/ 30500 h 1207588"/>
              <a:gd name="connsiteX117" fmla="*/ 3533058 w 3828026"/>
              <a:gd name="connsiteY117" fmla="*/ 10835 h 1207588"/>
              <a:gd name="connsiteX118" fmla="*/ 3474064 w 3828026"/>
              <a:gd name="connsiteY118" fmla="*/ 7558 h 1207588"/>
              <a:gd name="connsiteX119" fmla="*/ 3310193 w 3828026"/>
              <a:gd name="connsiteY119" fmla="*/ 14113 h 1207588"/>
              <a:gd name="connsiteX120" fmla="*/ 3251200 w 3828026"/>
              <a:gd name="connsiteY120" fmla="*/ 20667 h 1207588"/>
              <a:gd name="connsiteX121" fmla="*/ 3106993 w 3828026"/>
              <a:gd name="connsiteY121" fmla="*/ 40332 h 1207588"/>
              <a:gd name="connsiteX122" fmla="*/ 2949677 w 3828026"/>
              <a:gd name="connsiteY122" fmla="*/ 50164 h 1207588"/>
              <a:gd name="connsiteX123" fmla="*/ 2857910 w 3828026"/>
              <a:gd name="connsiteY123" fmla="*/ 59996 h 1207588"/>
              <a:gd name="connsiteX124" fmla="*/ 2759587 w 3828026"/>
              <a:gd name="connsiteY124" fmla="*/ 63274 h 1207588"/>
              <a:gd name="connsiteX125" fmla="*/ 2431845 w 3828026"/>
              <a:gd name="connsiteY125" fmla="*/ 66551 h 1207588"/>
              <a:gd name="connsiteX126" fmla="*/ 2294193 w 3828026"/>
              <a:gd name="connsiteY126" fmla="*/ 63274 h 1207588"/>
              <a:gd name="connsiteX127" fmla="*/ 2166374 w 3828026"/>
              <a:gd name="connsiteY127" fmla="*/ 50164 h 1207588"/>
              <a:gd name="connsiteX128" fmla="*/ 2077884 w 3828026"/>
              <a:gd name="connsiteY128" fmla="*/ 43609 h 1207588"/>
              <a:gd name="connsiteX129" fmla="*/ 1973006 w 3828026"/>
              <a:gd name="connsiteY129" fmla="*/ 33777 h 1207588"/>
              <a:gd name="connsiteX130" fmla="*/ 1917290 w 3828026"/>
              <a:gd name="connsiteY130" fmla="*/ 27222 h 1207588"/>
              <a:gd name="connsiteX131" fmla="*/ 1864852 w 3828026"/>
              <a:gd name="connsiteY131" fmla="*/ 23945 h 1207588"/>
              <a:gd name="connsiteX132" fmla="*/ 1818968 w 3828026"/>
              <a:gd name="connsiteY132" fmla="*/ 20667 h 1207588"/>
              <a:gd name="connsiteX133" fmla="*/ 1425677 w 3828026"/>
              <a:gd name="connsiteY133" fmla="*/ 10835 h 1207588"/>
              <a:gd name="connsiteX134" fmla="*/ 1074993 w 3828026"/>
              <a:gd name="connsiteY134" fmla="*/ 7558 h 1207588"/>
              <a:gd name="connsiteX135" fmla="*/ 639097 w 3828026"/>
              <a:gd name="connsiteY135" fmla="*/ 4280 h 1207588"/>
              <a:gd name="connsiteX136" fmla="*/ 242529 w 3828026"/>
              <a:gd name="connsiteY136" fmla="*/ 7558 h 1207588"/>
              <a:gd name="connsiteX137" fmla="*/ 186813 w 3828026"/>
              <a:gd name="connsiteY137" fmla="*/ 14113 h 1207588"/>
              <a:gd name="connsiteX138" fmla="*/ 167148 w 3828026"/>
              <a:gd name="connsiteY138" fmla="*/ 17390 h 1207588"/>
              <a:gd name="connsiteX139" fmla="*/ 121264 w 3828026"/>
              <a:gd name="connsiteY139" fmla="*/ 20667 h 1207588"/>
              <a:gd name="connsiteX140" fmla="*/ 98322 w 3828026"/>
              <a:gd name="connsiteY140" fmla="*/ 23945 h 1207588"/>
              <a:gd name="connsiteX141" fmla="*/ 88490 w 3828026"/>
              <a:gd name="connsiteY141" fmla="*/ 46887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3828026" h="1207588">
                <a:moveTo>
                  <a:pt x="88490" y="46887"/>
                </a:moveTo>
                <a:cubicBezTo>
                  <a:pt x="84120" y="51257"/>
                  <a:pt x="77275" y="48095"/>
                  <a:pt x="72103" y="50164"/>
                </a:cubicBezTo>
                <a:cubicBezTo>
                  <a:pt x="54851" y="57064"/>
                  <a:pt x="53236" y="63866"/>
                  <a:pt x="39329" y="76383"/>
                </a:cubicBezTo>
                <a:cubicBezTo>
                  <a:pt x="34129" y="81063"/>
                  <a:pt x="28404" y="85123"/>
                  <a:pt x="22942" y="89493"/>
                </a:cubicBezTo>
                <a:cubicBezTo>
                  <a:pt x="20757" y="94955"/>
                  <a:pt x="19018" y="100618"/>
                  <a:pt x="16387" y="105880"/>
                </a:cubicBezTo>
                <a:cubicBezTo>
                  <a:pt x="14625" y="109403"/>
                  <a:pt x="10050" y="111780"/>
                  <a:pt x="9832" y="115713"/>
                </a:cubicBezTo>
                <a:cubicBezTo>
                  <a:pt x="8921" y="132111"/>
                  <a:pt x="10549" y="148652"/>
                  <a:pt x="13110" y="164874"/>
                </a:cubicBezTo>
                <a:cubicBezTo>
                  <a:pt x="13872" y="169700"/>
                  <a:pt x="17075" y="173840"/>
                  <a:pt x="19664" y="177983"/>
                </a:cubicBezTo>
                <a:cubicBezTo>
                  <a:pt x="22559" y="182615"/>
                  <a:pt x="25634" y="187230"/>
                  <a:pt x="29497" y="191093"/>
                </a:cubicBezTo>
                <a:cubicBezTo>
                  <a:pt x="35320" y="196916"/>
                  <a:pt x="52364" y="207248"/>
                  <a:pt x="58993" y="210758"/>
                </a:cubicBezTo>
                <a:cubicBezTo>
                  <a:pt x="98853" y="231860"/>
                  <a:pt x="106430" y="235821"/>
                  <a:pt x="154039" y="246809"/>
                </a:cubicBezTo>
                <a:cubicBezTo>
                  <a:pt x="168241" y="250087"/>
                  <a:pt x="182206" y="254650"/>
                  <a:pt x="196645" y="256642"/>
                </a:cubicBezTo>
                <a:cubicBezTo>
                  <a:pt x="213994" y="259035"/>
                  <a:pt x="231609" y="258754"/>
                  <a:pt x="249084" y="259919"/>
                </a:cubicBezTo>
                <a:lnTo>
                  <a:pt x="294968" y="263196"/>
                </a:lnTo>
                <a:cubicBezTo>
                  <a:pt x="339759" y="262104"/>
                  <a:pt x="384537" y="259919"/>
                  <a:pt x="429342" y="259919"/>
                </a:cubicBezTo>
                <a:cubicBezTo>
                  <a:pt x="545122" y="259919"/>
                  <a:pt x="638885" y="263190"/>
                  <a:pt x="750529" y="266474"/>
                </a:cubicBezTo>
                <a:lnTo>
                  <a:pt x="960284" y="263196"/>
                </a:lnTo>
                <a:cubicBezTo>
                  <a:pt x="992024" y="262172"/>
                  <a:pt x="1023653" y="258905"/>
                  <a:pt x="1055329" y="256642"/>
                </a:cubicBezTo>
                <a:cubicBezTo>
                  <a:pt x="1069537" y="255627"/>
                  <a:pt x="1083692" y="253516"/>
                  <a:pt x="1097935" y="253364"/>
                </a:cubicBezTo>
                <a:lnTo>
                  <a:pt x="1406013" y="250087"/>
                </a:lnTo>
                <a:cubicBezTo>
                  <a:pt x="1465153" y="243515"/>
                  <a:pt x="1448241" y="243996"/>
                  <a:pt x="1543664" y="250087"/>
                </a:cubicBezTo>
                <a:cubicBezTo>
                  <a:pt x="1559083" y="251071"/>
                  <a:pt x="1574217" y="254726"/>
                  <a:pt x="1589548" y="256642"/>
                </a:cubicBezTo>
                <a:cubicBezTo>
                  <a:pt x="1600442" y="258004"/>
                  <a:pt x="1611397" y="258827"/>
                  <a:pt x="1622322" y="259919"/>
                </a:cubicBezTo>
                <a:cubicBezTo>
                  <a:pt x="1626692" y="256642"/>
                  <a:pt x="1631167" y="246675"/>
                  <a:pt x="1635432" y="250087"/>
                </a:cubicBezTo>
                <a:cubicBezTo>
                  <a:pt x="1641464" y="254913"/>
                  <a:pt x="1637091" y="265475"/>
                  <a:pt x="1638710" y="273029"/>
                </a:cubicBezTo>
                <a:cubicBezTo>
                  <a:pt x="1640376" y="280806"/>
                  <a:pt x="1643079" y="288324"/>
                  <a:pt x="1645264" y="295971"/>
                </a:cubicBezTo>
                <a:cubicBezTo>
                  <a:pt x="1645986" y="301745"/>
                  <a:pt x="1651819" y="347426"/>
                  <a:pt x="1651819" y="351687"/>
                </a:cubicBezTo>
                <a:cubicBezTo>
                  <a:pt x="1651819" y="387755"/>
                  <a:pt x="1651052" y="423861"/>
                  <a:pt x="1648542" y="459842"/>
                </a:cubicBezTo>
                <a:cubicBezTo>
                  <a:pt x="1647767" y="470956"/>
                  <a:pt x="1643819" y="481627"/>
                  <a:pt x="1641987" y="492616"/>
                </a:cubicBezTo>
                <a:cubicBezTo>
                  <a:pt x="1638913" y="511062"/>
                  <a:pt x="1638506" y="529886"/>
                  <a:pt x="1635432" y="548332"/>
                </a:cubicBezTo>
                <a:cubicBezTo>
                  <a:pt x="1633776" y="558267"/>
                  <a:pt x="1631062" y="567997"/>
                  <a:pt x="1628877" y="577829"/>
                </a:cubicBezTo>
                <a:cubicBezTo>
                  <a:pt x="1625872" y="610884"/>
                  <a:pt x="1627330" y="618137"/>
                  <a:pt x="1615768" y="649932"/>
                </a:cubicBezTo>
                <a:cubicBezTo>
                  <a:pt x="1606894" y="674336"/>
                  <a:pt x="1598882" y="699335"/>
                  <a:pt x="1586271" y="722035"/>
                </a:cubicBezTo>
                <a:cubicBezTo>
                  <a:pt x="1581533" y="730563"/>
                  <a:pt x="1565006" y="759307"/>
                  <a:pt x="1560052" y="771196"/>
                </a:cubicBezTo>
                <a:cubicBezTo>
                  <a:pt x="1557394" y="777574"/>
                  <a:pt x="1556587" y="784681"/>
                  <a:pt x="1553497" y="790861"/>
                </a:cubicBezTo>
                <a:cubicBezTo>
                  <a:pt x="1549550" y="798755"/>
                  <a:pt x="1523969" y="838081"/>
                  <a:pt x="1517445" y="843300"/>
                </a:cubicBezTo>
                <a:cubicBezTo>
                  <a:pt x="1511983" y="847670"/>
                  <a:pt x="1506234" y="851704"/>
                  <a:pt x="1501058" y="856409"/>
                </a:cubicBezTo>
                <a:cubicBezTo>
                  <a:pt x="1494199" y="862645"/>
                  <a:pt x="1489497" y="871572"/>
                  <a:pt x="1481393" y="876074"/>
                </a:cubicBezTo>
                <a:cubicBezTo>
                  <a:pt x="1459129" y="888443"/>
                  <a:pt x="1411972" y="894826"/>
                  <a:pt x="1389626" y="899016"/>
                </a:cubicBezTo>
                <a:lnTo>
                  <a:pt x="1209368" y="895738"/>
                </a:lnTo>
                <a:cubicBezTo>
                  <a:pt x="1181988" y="894711"/>
                  <a:pt x="1154782" y="890824"/>
                  <a:pt x="1127432" y="889183"/>
                </a:cubicBezTo>
                <a:cubicBezTo>
                  <a:pt x="1100148" y="887546"/>
                  <a:pt x="1072818" y="886734"/>
                  <a:pt x="1045497" y="885906"/>
                </a:cubicBezTo>
                <a:cubicBezTo>
                  <a:pt x="925596" y="882273"/>
                  <a:pt x="827966" y="881309"/>
                  <a:pt x="704645" y="879351"/>
                </a:cubicBezTo>
                <a:cubicBezTo>
                  <a:pt x="681703" y="878259"/>
                  <a:pt x="658787" y="876074"/>
                  <a:pt x="635819" y="876074"/>
                </a:cubicBezTo>
                <a:cubicBezTo>
                  <a:pt x="367792" y="876074"/>
                  <a:pt x="361033" y="877022"/>
                  <a:pt x="170426" y="882629"/>
                </a:cubicBezTo>
                <a:cubicBezTo>
                  <a:pt x="161675" y="883723"/>
                  <a:pt x="88131" y="892412"/>
                  <a:pt x="75381" y="895738"/>
                </a:cubicBezTo>
                <a:cubicBezTo>
                  <a:pt x="46632" y="903238"/>
                  <a:pt x="37335" y="912362"/>
                  <a:pt x="13110" y="928513"/>
                </a:cubicBezTo>
                <a:cubicBezTo>
                  <a:pt x="8740" y="935068"/>
                  <a:pt x="0" y="940299"/>
                  <a:pt x="0" y="948177"/>
                </a:cubicBezTo>
                <a:cubicBezTo>
                  <a:pt x="0" y="975836"/>
                  <a:pt x="5398" y="1003550"/>
                  <a:pt x="13110" y="1030113"/>
                </a:cubicBezTo>
                <a:cubicBezTo>
                  <a:pt x="15489" y="1038307"/>
                  <a:pt x="23227" y="1043990"/>
                  <a:pt x="29497" y="1049777"/>
                </a:cubicBezTo>
                <a:cubicBezTo>
                  <a:pt x="48964" y="1067746"/>
                  <a:pt x="66690" y="1076541"/>
                  <a:pt x="91768" y="1085829"/>
                </a:cubicBezTo>
                <a:cubicBezTo>
                  <a:pt x="108941" y="1092189"/>
                  <a:pt x="126412" y="1097888"/>
                  <a:pt x="144206" y="1102216"/>
                </a:cubicBezTo>
                <a:cubicBezTo>
                  <a:pt x="166899" y="1107736"/>
                  <a:pt x="190154" y="1110632"/>
                  <a:pt x="213032" y="1115325"/>
                </a:cubicBezTo>
                <a:cubicBezTo>
                  <a:pt x="305580" y="1134309"/>
                  <a:pt x="312318" y="1143121"/>
                  <a:pt x="439174" y="1154654"/>
                </a:cubicBezTo>
                <a:lnTo>
                  <a:pt x="547329" y="1164487"/>
                </a:lnTo>
                <a:lnTo>
                  <a:pt x="675148" y="1174319"/>
                </a:lnTo>
                <a:cubicBezTo>
                  <a:pt x="888180" y="1193195"/>
                  <a:pt x="726282" y="1185728"/>
                  <a:pt x="960284" y="1190706"/>
                </a:cubicBezTo>
                <a:cubicBezTo>
                  <a:pt x="1074548" y="1200431"/>
                  <a:pt x="1147512" y="1209881"/>
                  <a:pt x="1261806" y="1207093"/>
                </a:cubicBezTo>
                <a:cubicBezTo>
                  <a:pt x="1302348" y="1206104"/>
                  <a:pt x="1342743" y="1201538"/>
                  <a:pt x="1383071" y="1197261"/>
                </a:cubicBezTo>
                <a:cubicBezTo>
                  <a:pt x="1389014" y="1196631"/>
                  <a:pt x="1518750" y="1179052"/>
                  <a:pt x="1540387" y="1174319"/>
                </a:cubicBezTo>
                <a:cubicBezTo>
                  <a:pt x="1554903" y="1171144"/>
                  <a:pt x="1568578" y="1164813"/>
                  <a:pt x="1582993" y="1161209"/>
                </a:cubicBezTo>
                <a:cubicBezTo>
                  <a:pt x="1590487" y="1159335"/>
                  <a:pt x="1598300" y="1159107"/>
                  <a:pt x="1605935" y="1157932"/>
                </a:cubicBezTo>
                <a:cubicBezTo>
                  <a:pt x="1612503" y="1156922"/>
                  <a:pt x="1619062" y="1155843"/>
                  <a:pt x="1625600" y="1154654"/>
                </a:cubicBezTo>
                <a:cubicBezTo>
                  <a:pt x="1631081" y="1153658"/>
                  <a:pt x="1636421" y="1151600"/>
                  <a:pt x="1641987" y="1151377"/>
                </a:cubicBezTo>
                <a:cubicBezTo>
                  <a:pt x="1718430" y="1148319"/>
                  <a:pt x="1794945" y="1147399"/>
                  <a:pt x="1871406" y="1144822"/>
                </a:cubicBezTo>
                <a:cubicBezTo>
                  <a:pt x="1892180" y="1144122"/>
                  <a:pt x="1912900" y="1142130"/>
                  <a:pt x="1933677" y="1141545"/>
                </a:cubicBezTo>
                <a:lnTo>
                  <a:pt x="2104103" y="1138267"/>
                </a:lnTo>
                <a:cubicBezTo>
                  <a:pt x="2165282" y="1142637"/>
                  <a:pt x="2226350" y="1149020"/>
                  <a:pt x="2287639" y="1151377"/>
                </a:cubicBezTo>
                <a:cubicBezTo>
                  <a:pt x="2450368" y="1157635"/>
                  <a:pt x="2344429" y="1154254"/>
                  <a:pt x="2605548" y="1157932"/>
                </a:cubicBezTo>
                <a:cubicBezTo>
                  <a:pt x="2764594" y="1149978"/>
                  <a:pt x="2624662" y="1155063"/>
                  <a:pt x="2933290" y="1164487"/>
                </a:cubicBezTo>
                <a:cubicBezTo>
                  <a:pt x="2988991" y="1166188"/>
                  <a:pt x="3044723" y="1166672"/>
                  <a:pt x="3100439" y="1167764"/>
                </a:cubicBezTo>
                <a:lnTo>
                  <a:pt x="3280697" y="1161209"/>
                </a:lnTo>
                <a:cubicBezTo>
                  <a:pt x="3391029" y="1157673"/>
                  <a:pt x="3501604" y="1159180"/>
                  <a:pt x="3611716" y="1151377"/>
                </a:cubicBezTo>
                <a:cubicBezTo>
                  <a:pt x="3640794" y="1149316"/>
                  <a:pt x="3668688" y="1138938"/>
                  <a:pt x="3696929" y="1131713"/>
                </a:cubicBezTo>
                <a:cubicBezTo>
                  <a:pt x="3746323" y="1119077"/>
                  <a:pt x="3751020" y="1115950"/>
                  <a:pt x="3795252" y="1098938"/>
                </a:cubicBezTo>
                <a:cubicBezTo>
                  <a:pt x="3798092" y="1094678"/>
                  <a:pt x="3828026" y="1052419"/>
                  <a:pt x="3828026" y="1043222"/>
                </a:cubicBezTo>
                <a:cubicBezTo>
                  <a:pt x="3828026" y="1027315"/>
                  <a:pt x="3822030" y="1011565"/>
                  <a:pt x="3814916" y="997338"/>
                </a:cubicBezTo>
                <a:cubicBezTo>
                  <a:pt x="3810770" y="989047"/>
                  <a:pt x="3802727" y="983156"/>
                  <a:pt x="3795252" y="977674"/>
                </a:cubicBezTo>
                <a:cubicBezTo>
                  <a:pt x="3770966" y="959865"/>
                  <a:pt x="3741941" y="952477"/>
                  <a:pt x="3713316" y="944900"/>
                </a:cubicBezTo>
                <a:cubicBezTo>
                  <a:pt x="3693842" y="939745"/>
                  <a:pt x="3674104" y="935594"/>
                  <a:pt x="3654322" y="931790"/>
                </a:cubicBezTo>
                <a:cubicBezTo>
                  <a:pt x="3617283" y="924667"/>
                  <a:pt x="3580485" y="915173"/>
                  <a:pt x="3542890" y="912125"/>
                </a:cubicBezTo>
                <a:cubicBezTo>
                  <a:pt x="3280065" y="890815"/>
                  <a:pt x="3462179" y="902605"/>
                  <a:pt x="2995561" y="899016"/>
                </a:cubicBezTo>
                <a:lnTo>
                  <a:pt x="2818581" y="889183"/>
                </a:lnTo>
                <a:cubicBezTo>
                  <a:pt x="2778184" y="887407"/>
                  <a:pt x="2737728" y="887312"/>
                  <a:pt x="2697316" y="885906"/>
                </a:cubicBezTo>
                <a:cubicBezTo>
                  <a:pt x="2453552" y="877428"/>
                  <a:pt x="2521846" y="881801"/>
                  <a:pt x="2395793" y="872796"/>
                </a:cubicBezTo>
                <a:cubicBezTo>
                  <a:pt x="2335776" y="863564"/>
                  <a:pt x="2349072" y="864552"/>
                  <a:pt x="2271252" y="859687"/>
                </a:cubicBezTo>
                <a:cubicBezTo>
                  <a:pt x="2249189" y="858308"/>
                  <a:pt x="2216494" y="857350"/>
                  <a:pt x="2192593" y="853132"/>
                </a:cubicBezTo>
                <a:cubicBezTo>
                  <a:pt x="2182674" y="851382"/>
                  <a:pt x="2172996" y="848433"/>
                  <a:pt x="2163097" y="846577"/>
                </a:cubicBezTo>
                <a:cubicBezTo>
                  <a:pt x="2155504" y="845153"/>
                  <a:pt x="2147755" y="844682"/>
                  <a:pt x="2140155" y="843300"/>
                </a:cubicBezTo>
                <a:cubicBezTo>
                  <a:pt x="2123713" y="840310"/>
                  <a:pt x="2090993" y="833467"/>
                  <a:pt x="2090993" y="833467"/>
                </a:cubicBezTo>
                <a:cubicBezTo>
                  <a:pt x="2085579" y="830760"/>
                  <a:pt x="2051096" y="813973"/>
                  <a:pt x="2048387" y="810525"/>
                </a:cubicBezTo>
                <a:cubicBezTo>
                  <a:pt x="2043104" y="803802"/>
                  <a:pt x="2023777" y="743250"/>
                  <a:pt x="2022168" y="738422"/>
                </a:cubicBezTo>
                <a:cubicBezTo>
                  <a:pt x="2018440" y="712324"/>
                  <a:pt x="2012335" y="676701"/>
                  <a:pt x="2012335" y="649932"/>
                </a:cubicBezTo>
                <a:cubicBezTo>
                  <a:pt x="2012335" y="610588"/>
                  <a:pt x="2014785" y="571280"/>
                  <a:pt x="2015613" y="531945"/>
                </a:cubicBezTo>
                <a:cubicBezTo>
                  <a:pt x="2016970" y="467494"/>
                  <a:pt x="2016844" y="403010"/>
                  <a:pt x="2018890" y="338577"/>
                </a:cubicBezTo>
                <a:cubicBezTo>
                  <a:pt x="2019033" y="334075"/>
                  <a:pt x="2021191" y="329864"/>
                  <a:pt x="2022168" y="325467"/>
                </a:cubicBezTo>
                <a:cubicBezTo>
                  <a:pt x="2026893" y="304204"/>
                  <a:pt x="2021877" y="314432"/>
                  <a:pt x="2032000" y="299248"/>
                </a:cubicBezTo>
                <a:cubicBezTo>
                  <a:pt x="2038259" y="280470"/>
                  <a:pt x="2030530" y="297440"/>
                  <a:pt x="2048387" y="279583"/>
                </a:cubicBezTo>
                <a:cubicBezTo>
                  <a:pt x="2069379" y="258591"/>
                  <a:pt x="2052034" y="266350"/>
                  <a:pt x="2071329" y="259919"/>
                </a:cubicBezTo>
                <a:cubicBezTo>
                  <a:pt x="2074606" y="257734"/>
                  <a:pt x="2077541" y="254916"/>
                  <a:pt x="2081161" y="253364"/>
                </a:cubicBezTo>
                <a:cubicBezTo>
                  <a:pt x="2088884" y="250054"/>
                  <a:pt x="2111903" y="247568"/>
                  <a:pt x="2117213" y="246809"/>
                </a:cubicBezTo>
                <a:lnTo>
                  <a:pt x="2330245" y="250087"/>
                </a:lnTo>
                <a:cubicBezTo>
                  <a:pt x="2360854" y="250087"/>
                  <a:pt x="2391428" y="248016"/>
                  <a:pt x="2422013" y="246809"/>
                </a:cubicBezTo>
                <a:cubicBezTo>
                  <a:pt x="2474456" y="244739"/>
                  <a:pt x="2526857" y="241370"/>
                  <a:pt x="2579329" y="240254"/>
                </a:cubicBezTo>
                <a:lnTo>
                  <a:pt x="2864464" y="233700"/>
                </a:lnTo>
                <a:cubicBezTo>
                  <a:pt x="2903436" y="225040"/>
                  <a:pt x="2888322" y="227004"/>
                  <a:pt x="2933290" y="223867"/>
                </a:cubicBezTo>
                <a:lnTo>
                  <a:pt x="3034890" y="217313"/>
                </a:lnTo>
                <a:lnTo>
                  <a:pt x="3185652" y="220590"/>
                </a:lnTo>
                <a:cubicBezTo>
                  <a:pt x="3217384" y="221859"/>
                  <a:pt x="3248941" y="226926"/>
                  <a:pt x="3280697" y="227145"/>
                </a:cubicBezTo>
                <a:lnTo>
                  <a:pt x="3660877" y="223867"/>
                </a:lnTo>
                <a:cubicBezTo>
                  <a:pt x="3668524" y="220590"/>
                  <a:pt x="3676515" y="218019"/>
                  <a:pt x="3683819" y="214035"/>
                </a:cubicBezTo>
                <a:cubicBezTo>
                  <a:pt x="3688614" y="211419"/>
                  <a:pt x="3693300" y="208286"/>
                  <a:pt x="3696929" y="204203"/>
                </a:cubicBezTo>
                <a:cubicBezTo>
                  <a:pt x="3706743" y="193162"/>
                  <a:pt x="3713363" y="177890"/>
                  <a:pt x="3719871" y="164874"/>
                </a:cubicBezTo>
                <a:cubicBezTo>
                  <a:pt x="3720963" y="159412"/>
                  <a:pt x="3724028" y="153988"/>
                  <a:pt x="3723148" y="148487"/>
                </a:cubicBezTo>
                <a:cubicBezTo>
                  <a:pt x="3719590" y="126248"/>
                  <a:pt x="3718070" y="102415"/>
                  <a:pt x="3706761" y="82938"/>
                </a:cubicBezTo>
                <a:cubicBezTo>
                  <a:pt x="3697419" y="66850"/>
                  <a:pt x="3681091" y="54585"/>
                  <a:pt x="3664155" y="46887"/>
                </a:cubicBezTo>
                <a:cubicBezTo>
                  <a:pt x="3652138" y="41425"/>
                  <a:pt x="3640523" y="34971"/>
                  <a:pt x="3628103" y="30500"/>
                </a:cubicBezTo>
                <a:cubicBezTo>
                  <a:pt x="3593227" y="17945"/>
                  <a:pt x="3570024" y="14195"/>
                  <a:pt x="3533058" y="10835"/>
                </a:cubicBezTo>
                <a:cubicBezTo>
                  <a:pt x="3513444" y="9052"/>
                  <a:pt x="3493729" y="8650"/>
                  <a:pt x="3474064" y="7558"/>
                </a:cubicBezTo>
                <a:lnTo>
                  <a:pt x="3310193" y="14113"/>
                </a:lnTo>
                <a:cubicBezTo>
                  <a:pt x="3290442" y="15275"/>
                  <a:pt x="3270823" y="18135"/>
                  <a:pt x="3251200" y="20667"/>
                </a:cubicBezTo>
                <a:cubicBezTo>
                  <a:pt x="3203085" y="26875"/>
                  <a:pt x="3155339" y="36303"/>
                  <a:pt x="3106993" y="40332"/>
                </a:cubicBezTo>
                <a:cubicBezTo>
                  <a:pt x="3002184" y="49066"/>
                  <a:pt x="3054622" y="45792"/>
                  <a:pt x="2949677" y="50164"/>
                </a:cubicBezTo>
                <a:cubicBezTo>
                  <a:pt x="2919088" y="53441"/>
                  <a:pt x="2888601" y="57879"/>
                  <a:pt x="2857910" y="59996"/>
                </a:cubicBezTo>
                <a:cubicBezTo>
                  <a:pt x="2825195" y="62252"/>
                  <a:pt x="2792376" y="62770"/>
                  <a:pt x="2759587" y="63274"/>
                </a:cubicBezTo>
                <a:lnTo>
                  <a:pt x="2431845" y="66551"/>
                </a:lnTo>
                <a:cubicBezTo>
                  <a:pt x="2385961" y="65459"/>
                  <a:pt x="2340040" y="65423"/>
                  <a:pt x="2294193" y="63274"/>
                </a:cubicBezTo>
                <a:cubicBezTo>
                  <a:pt x="2231753" y="60347"/>
                  <a:pt x="2224140" y="55416"/>
                  <a:pt x="2166374" y="50164"/>
                </a:cubicBezTo>
                <a:cubicBezTo>
                  <a:pt x="2136918" y="47486"/>
                  <a:pt x="2107233" y="47278"/>
                  <a:pt x="2077884" y="43609"/>
                </a:cubicBezTo>
                <a:cubicBezTo>
                  <a:pt x="1949373" y="27545"/>
                  <a:pt x="2101380" y="45447"/>
                  <a:pt x="1973006" y="33777"/>
                </a:cubicBezTo>
                <a:cubicBezTo>
                  <a:pt x="1954383" y="32084"/>
                  <a:pt x="1935913" y="28915"/>
                  <a:pt x="1917290" y="27222"/>
                </a:cubicBezTo>
                <a:cubicBezTo>
                  <a:pt x="1899848" y="25636"/>
                  <a:pt x="1882327" y="25110"/>
                  <a:pt x="1864852" y="23945"/>
                </a:cubicBezTo>
                <a:lnTo>
                  <a:pt x="1818968" y="20667"/>
                </a:lnTo>
                <a:cubicBezTo>
                  <a:pt x="1698679" y="14165"/>
                  <a:pt x="1511724" y="12100"/>
                  <a:pt x="1425677" y="10835"/>
                </a:cubicBezTo>
                <a:lnTo>
                  <a:pt x="1074993" y="7558"/>
                </a:lnTo>
                <a:cubicBezTo>
                  <a:pt x="846403" y="-4799"/>
                  <a:pt x="1000934" y="945"/>
                  <a:pt x="639097" y="4280"/>
                </a:cubicBezTo>
                <a:lnTo>
                  <a:pt x="242529" y="7558"/>
                </a:lnTo>
                <a:cubicBezTo>
                  <a:pt x="211852" y="10625"/>
                  <a:pt x="213740" y="9970"/>
                  <a:pt x="186813" y="14113"/>
                </a:cubicBezTo>
                <a:cubicBezTo>
                  <a:pt x="180245" y="15123"/>
                  <a:pt x="173760" y="16729"/>
                  <a:pt x="167148" y="17390"/>
                </a:cubicBezTo>
                <a:cubicBezTo>
                  <a:pt x="151890" y="18916"/>
                  <a:pt x="136559" y="19575"/>
                  <a:pt x="121264" y="20667"/>
                </a:cubicBezTo>
                <a:cubicBezTo>
                  <a:pt x="113617" y="21760"/>
                  <a:pt x="105897" y="22430"/>
                  <a:pt x="98322" y="23945"/>
                </a:cubicBezTo>
                <a:cubicBezTo>
                  <a:pt x="94935" y="24623"/>
                  <a:pt x="92860" y="42517"/>
                  <a:pt x="88490" y="46887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C534F1-D887-4F51-4481-0BC2EB074FC6}"/>
              </a:ext>
            </a:extLst>
          </p:cNvPr>
          <p:cNvSpPr/>
          <p:nvPr/>
        </p:nvSpPr>
        <p:spPr>
          <a:xfrm>
            <a:off x="6044537" y="2018890"/>
            <a:ext cx="2572007" cy="2012336"/>
          </a:xfrm>
          <a:custGeom>
            <a:avLst/>
            <a:gdLst>
              <a:gd name="connsiteX0" fmla="*/ 19702 w 2572007"/>
              <a:gd name="connsiteY0" fmla="*/ 229420 h 2012336"/>
              <a:gd name="connsiteX1" fmla="*/ 22979 w 2572007"/>
              <a:gd name="connsiteY1" fmla="*/ 321187 h 2012336"/>
              <a:gd name="connsiteX2" fmla="*/ 26256 w 2572007"/>
              <a:gd name="connsiteY2" fmla="*/ 344129 h 2012336"/>
              <a:gd name="connsiteX3" fmla="*/ 32811 w 2572007"/>
              <a:gd name="connsiteY3" fmla="*/ 380181 h 2012336"/>
              <a:gd name="connsiteX4" fmla="*/ 36089 w 2572007"/>
              <a:gd name="connsiteY4" fmla="*/ 422787 h 2012336"/>
              <a:gd name="connsiteX5" fmla="*/ 42644 w 2572007"/>
              <a:gd name="connsiteY5" fmla="*/ 481781 h 2012336"/>
              <a:gd name="connsiteX6" fmla="*/ 45921 w 2572007"/>
              <a:gd name="connsiteY6" fmla="*/ 570271 h 2012336"/>
              <a:gd name="connsiteX7" fmla="*/ 42644 w 2572007"/>
              <a:gd name="connsiteY7" fmla="*/ 750529 h 2012336"/>
              <a:gd name="connsiteX8" fmla="*/ 39366 w 2572007"/>
              <a:gd name="connsiteY8" fmla="*/ 789858 h 2012336"/>
              <a:gd name="connsiteX9" fmla="*/ 32811 w 2572007"/>
              <a:gd name="connsiteY9" fmla="*/ 822633 h 2012336"/>
              <a:gd name="connsiteX10" fmla="*/ 19702 w 2572007"/>
              <a:gd name="connsiteY10" fmla="*/ 907845 h 2012336"/>
              <a:gd name="connsiteX11" fmla="*/ 6592 w 2572007"/>
              <a:gd name="connsiteY11" fmla="*/ 1009445 h 2012336"/>
              <a:gd name="connsiteX12" fmla="*/ 3314 w 2572007"/>
              <a:gd name="connsiteY12" fmla="*/ 1065162 h 2012336"/>
              <a:gd name="connsiteX13" fmla="*/ 37 w 2572007"/>
              <a:gd name="connsiteY13" fmla="*/ 1114323 h 2012336"/>
              <a:gd name="connsiteX14" fmla="*/ 9869 w 2572007"/>
              <a:gd name="connsiteY14" fmla="*/ 1245420 h 2012336"/>
              <a:gd name="connsiteX15" fmla="*/ 13147 w 2572007"/>
              <a:gd name="connsiteY15" fmla="*/ 1664929 h 2012336"/>
              <a:gd name="connsiteX16" fmla="*/ 22979 w 2572007"/>
              <a:gd name="connsiteY16" fmla="*/ 1717368 h 2012336"/>
              <a:gd name="connsiteX17" fmla="*/ 36089 w 2572007"/>
              <a:gd name="connsiteY17" fmla="*/ 1776362 h 2012336"/>
              <a:gd name="connsiteX18" fmla="*/ 75418 w 2572007"/>
              <a:gd name="connsiteY18" fmla="*/ 1881239 h 2012336"/>
              <a:gd name="connsiteX19" fmla="*/ 104914 w 2572007"/>
              <a:gd name="connsiteY19" fmla="*/ 1927123 h 2012336"/>
              <a:gd name="connsiteX20" fmla="*/ 111469 w 2572007"/>
              <a:gd name="connsiteY20" fmla="*/ 1940233 h 2012336"/>
              <a:gd name="connsiteX21" fmla="*/ 134411 w 2572007"/>
              <a:gd name="connsiteY21" fmla="*/ 1959897 h 2012336"/>
              <a:gd name="connsiteX22" fmla="*/ 154076 w 2572007"/>
              <a:gd name="connsiteY22" fmla="*/ 1966452 h 2012336"/>
              <a:gd name="connsiteX23" fmla="*/ 255676 w 2572007"/>
              <a:gd name="connsiteY23" fmla="*/ 1963175 h 2012336"/>
              <a:gd name="connsiteX24" fmla="*/ 327779 w 2572007"/>
              <a:gd name="connsiteY24" fmla="*/ 1943510 h 2012336"/>
              <a:gd name="connsiteX25" fmla="*/ 350721 w 2572007"/>
              <a:gd name="connsiteY25" fmla="*/ 1927123 h 2012336"/>
              <a:gd name="connsiteX26" fmla="*/ 376940 w 2572007"/>
              <a:gd name="connsiteY26" fmla="*/ 1914013 h 2012336"/>
              <a:gd name="connsiteX27" fmla="*/ 396605 w 2572007"/>
              <a:gd name="connsiteY27" fmla="*/ 1891071 h 2012336"/>
              <a:gd name="connsiteX28" fmla="*/ 409714 w 2572007"/>
              <a:gd name="connsiteY28" fmla="*/ 1871407 h 2012336"/>
              <a:gd name="connsiteX29" fmla="*/ 432656 w 2572007"/>
              <a:gd name="connsiteY29" fmla="*/ 1822245 h 2012336"/>
              <a:gd name="connsiteX30" fmla="*/ 455598 w 2572007"/>
              <a:gd name="connsiteY30" fmla="*/ 1733755 h 2012336"/>
              <a:gd name="connsiteX31" fmla="*/ 468708 w 2572007"/>
              <a:gd name="connsiteY31" fmla="*/ 1681316 h 2012336"/>
              <a:gd name="connsiteX32" fmla="*/ 475263 w 2572007"/>
              <a:gd name="connsiteY32" fmla="*/ 1625600 h 2012336"/>
              <a:gd name="connsiteX33" fmla="*/ 485095 w 2572007"/>
              <a:gd name="connsiteY33" fmla="*/ 1563329 h 2012336"/>
              <a:gd name="connsiteX34" fmla="*/ 501482 w 2572007"/>
              <a:gd name="connsiteY34" fmla="*/ 1432233 h 2012336"/>
              <a:gd name="connsiteX35" fmla="*/ 494927 w 2572007"/>
              <a:gd name="connsiteY35" fmla="*/ 1265084 h 2012336"/>
              <a:gd name="connsiteX36" fmla="*/ 481818 w 2572007"/>
              <a:gd name="connsiteY36" fmla="*/ 1209368 h 2012336"/>
              <a:gd name="connsiteX37" fmla="*/ 465431 w 2572007"/>
              <a:gd name="connsiteY37" fmla="*/ 1117600 h 2012336"/>
              <a:gd name="connsiteX38" fmla="*/ 455598 w 2572007"/>
              <a:gd name="connsiteY38" fmla="*/ 1071716 h 2012336"/>
              <a:gd name="connsiteX39" fmla="*/ 449044 w 2572007"/>
              <a:gd name="connsiteY39" fmla="*/ 1029110 h 2012336"/>
              <a:gd name="connsiteX40" fmla="*/ 442489 w 2572007"/>
              <a:gd name="connsiteY40" fmla="*/ 943897 h 2012336"/>
              <a:gd name="connsiteX41" fmla="*/ 435934 w 2572007"/>
              <a:gd name="connsiteY41" fmla="*/ 904568 h 2012336"/>
              <a:gd name="connsiteX42" fmla="*/ 432656 w 2572007"/>
              <a:gd name="connsiteY42" fmla="*/ 858684 h 2012336"/>
              <a:gd name="connsiteX43" fmla="*/ 422824 w 2572007"/>
              <a:gd name="connsiteY43" fmla="*/ 776749 h 2012336"/>
              <a:gd name="connsiteX44" fmla="*/ 455598 w 2572007"/>
              <a:gd name="connsiteY44" fmla="*/ 285136 h 2012336"/>
              <a:gd name="connsiteX45" fmla="*/ 475263 w 2572007"/>
              <a:gd name="connsiteY45" fmla="*/ 255639 h 2012336"/>
              <a:gd name="connsiteX46" fmla="*/ 494927 w 2572007"/>
              <a:gd name="connsiteY46" fmla="*/ 235975 h 2012336"/>
              <a:gd name="connsiteX47" fmla="*/ 517869 w 2572007"/>
              <a:gd name="connsiteY47" fmla="*/ 209755 h 2012336"/>
              <a:gd name="connsiteX48" fmla="*/ 583418 w 2572007"/>
              <a:gd name="connsiteY48" fmla="*/ 170426 h 2012336"/>
              <a:gd name="connsiteX49" fmla="*/ 645689 w 2572007"/>
              <a:gd name="connsiteY49" fmla="*/ 150762 h 2012336"/>
              <a:gd name="connsiteX50" fmla="*/ 894773 w 2572007"/>
              <a:gd name="connsiteY50" fmla="*/ 147484 h 2012336"/>
              <a:gd name="connsiteX51" fmla="*/ 989818 w 2572007"/>
              <a:gd name="connsiteY51" fmla="*/ 140929 h 2012336"/>
              <a:gd name="connsiteX52" fmla="*/ 1035702 w 2572007"/>
              <a:gd name="connsiteY52" fmla="*/ 137652 h 2012336"/>
              <a:gd name="connsiteX53" fmla="*/ 1527314 w 2572007"/>
              <a:gd name="connsiteY53" fmla="*/ 144207 h 2012336"/>
              <a:gd name="connsiteX54" fmla="*/ 1710850 w 2572007"/>
              <a:gd name="connsiteY54" fmla="*/ 150762 h 2012336"/>
              <a:gd name="connsiteX55" fmla="*/ 1812450 w 2572007"/>
              <a:gd name="connsiteY55" fmla="*/ 144207 h 2012336"/>
              <a:gd name="connsiteX56" fmla="*/ 1848502 w 2572007"/>
              <a:gd name="connsiteY56" fmla="*/ 154039 h 2012336"/>
              <a:gd name="connsiteX57" fmla="*/ 1858334 w 2572007"/>
              <a:gd name="connsiteY57" fmla="*/ 157316 h 2012336"/>
              <a:gd name="connsiteX58" fmla="*/ 1950102 w 2572007"/>
              <a:gd name="connsiteY58" fmla="*/ 163871 h 2012336"/>
              <a:gd name="connsiteX59" fmla="*/ 1969766 w 2572007"/>
              <a:gd name="connsiteY59" fmla="*/ 167149 h 2012336"/>
              <a:gd name="connsiteX60" fmla="*/ 2028760 w 2572007"/>
              <a:gd name="connsiteY60" fmla="*/ 173704 h 2012336"/>
              <a:gd name="connsiteX61" fmla="*/ 2035314 w 2572007"/>
              <a:gd name="connsiteY61" fmla="*/ 183536 h 2012336"/>
              <a:gd name="connsiteX62" fmla="*/ 2045147 w 2572007"/>
              <a:gd name="connsiteY62" fmla="*/ 193368 h 2012336"/>
              <a:gd name="connsiteX63" fmla="*/ 2058256 w 2572007"/>
              <a:gd name="connsiteY63" fmla="*/ 229420 h 2012336"/>
              <a:gd name="connsiteX64" fmla="*/ 2054979 w 2572007"/>
              <a:gd name="connsiteY64" fmla="*/ 291691 h 2012336"/>
              <a:gd name="connsiteX65" fmla="*/ 2045147 w 2572007"/>
              <a:gd name="connsiteY65" fmla="*/ 314633 h 2012336"/>
              <a:gd name="connsiteX66" fmla="*/ 2038592 w 2572007"/>
              <a:gd name="connsiteY66" fmla="*/ 340852 h 2012336"/>
              <a:gd name="connsiteX67" fmla="*/ 2035314 w 2572007"/>
              <a:gd name="connsiteY67" fmla="*/ 370349 h 2012336"/>
              <a:gd name="connsiteX68" fmla="*/ 2032037 w 2572007"/>
              <a:gd name="connsiteY68" fmla="*/ 393291 h 2012336"/>
              <a:gd name="connsiteX69" fmla="*/ 2028760 w 2572007"/>
              <a:gd name="connsiteY69" fmla="*/ 419510 h 2012336"/>
              <a:gd name="connsiteX70" fmla="*/ 2035314 w 2572007"/>
              <a:gd name="connsiteY70" fmla="*/ 603045 h 2012336"/>
              <a:gd name="connsiteX71" fmla="*/ 2038592 w 2572007"/>
              <a:gd name="connsiteY71" fmla="*/ 635820 h 2012336"/>
              <a:gd name="connsiteX72" fmla="*/ 2051702 w 2572007"/>
              <a:gd name="connsiteY72" fmla="*/ 704645 h 2012336"/>
              <a:gd name="connsiteX73" fmla="*/ 2061534 w 2572007"/>
              <a:gd name="connsiteY73" fmla="*/ 734142 h 2012336"/>
              <a:gd name="connsiteX74" fmla="*/ 2074644 w 2572007"/>
              <a:gd name="connsiteY74" fmla="*/ 802968 h 2012336"/>
              <a:gd name="connsiteX75" fmla="*/ 2081198 w 2572007"/>
              <a:gd name="connsiteY75" fmla="*/ 835742 h 2012336"/>
              <a:gd name="connsiteX76" fmla="*/ 2087753 w 2572007"/>
              <a:gd name="connsiteY76" fmla="*/ 871794 h 2012336"/>
              <a:gd name="connsiteX77" fmla="*/ 2104140 w 2572007"/>
              <a:gd name="connsiteY77" fmla="*/ 947175 h 2012336"/>
              <a:gd name="connsiteX78" fmla="*/ 2113973 w 2572007"/>
              <a:gd name="connsiteY78" fmla="*/ 999613 h 2012336"/>
              <a:gd name="connsiteX79" fmla="*/ 2110695 w 2572007"/>
              <a:gd name="connsiteY79" fmla="*/ 1107768 h 2012336"/>
              <a:gd name="connsiteX80" fmla="*/ 2104140 w 2572007"/>
              <a:gd name="connsiteY80" fmla="*/ 1133987 h 2012336"/>
              <a:gd name="connsiteX81" fmla="*/ 2094308 w 2572007"/>
              <a:gd name="connsiteY81" fmla="*/ 1183149 h 2012336"/>
              <a:gd name="connsiteX82" fmla="*/ 2091031 w 2572007"/>
              <a:gd name="connsiteY82" fmla="*/ 1209368 h 2012336"/>
              <a:gd name="connsiteX83" fmla="*/ 2074644 w 2572007"/>
              <a:gd name="connsiteY83" fmla="*/ 1261807 h 2012336"/>
              <a:gd name="connsiteX84" fmla="*/ 2068089 w 2572007"/>
              <a:gd name="connsiteY84" fmla="*/ 1294581 h 2012336"/>
              <a:gd name="connsiteX85" fmla="*/ 2058256 w 2572007"/>
              <a:gd name="connsiteY85" fmla="*/ 1399458 h 2012336"/>
              <a:gd name="connsiteX86" fmla="*/ 2054979 w 2572007"/>
              <a:gd name="connsiteY86" fmla="*/ 1432233 h 2012336"/>
              <a:gd name="connsiteX87" fmla="*/ 2051702 w 2572007"/>
              <a:gd name="connsiteY87" fmla="*/ 1465007 h 2012336"/>
              <a:gd name="connsiteX88" fmla="*/ 2041869 w 2572007"/>
              <a:gd name="connsiteY88" fmla="*/ 1615768 h 2012336"/>
              <a:gd name="connsiteX89" fmla="*/ 2035314 w 2572007"/>
              <a:gd name="connsiteY89" fmla="*/ 1694426 h 2012336"/>
              <a:gd name="connsiteX90" fmla="*/ 2032037 w 2572007"/>
              <a:gd name="connsiteY90" fmla="*/ 1737033 h 2012336"/>
              <a:gd name="connsiteX91" fmla="*/ 2038592 w 2572007"/>
              <a:gd name="connsiteY91" fmla="*/ 1841910 h 2012336"/>
              <a:gd name="connsiteX92" fmla="*/ 2041869 w 2572007"/>
              <a:gd name="connsiteY92" fmla="*/ 1864852 h 2012336"/>
              <a:gd name="connsiteX93" fmla="*/ 2058256 w 2572007"/>
              <a:gd name="connsiteY93" fmla="*/ 1894349 h 2012336"/>
              <a:gd name="connsiteX94" fmla="*/ 2064811 w 2572007"/>
              <a:gd name="connsiteY94" fmla="*/ 1907458 h 2012336"/>
              <a:gd name="connsiteX95" fmla="*/ 2071366 w 2572007"/>
              <a:gd name="connsiteY95" fmla="*/ 1923845 h 2012336"/>
              <a:gd name="connsiteX96" fmla="*/ 2107418 w 2572007"/>
              <a:gd name="connsiteY96" fmla="*/ 1969729 h 2012336"/>
              <a:gd name="connsiteX97" fmla="*/ 2136914 w 2572007"/>
              <a:gd name="connsiteY97" fmla="*/ 1989394 h 2012336"/>
              <a:gd name="connsiteX98" fmla="*/ 2166411 w 2572007"/>
              <a:gd name="connsiteY98" fmla="*/ 2005781 h 2012336"/>
              <a:gd name="connsiteX99" fmla="*/ 2202463 w 2572007"/>
              <a:gd name="connsiteY99" fmla="*/ 2012336 h 2012336"/>
              <a:gd name="connsiteX100" fmla="*/ 2317173 w 2572007"/>
              <a:gd name="connsiteY100" fmla="*/ 1995949 h 2012336"/>
              <a:gd name="connsiteX101" fmla="*/ 2363056 w 2572007"/>
              <a:gd name="connsiteY101" fmla="*/ 1976284 h 2012336"/>
              <a:gd name="connsiteX102" fmla="*/ 2438437 w 2572007"/>
              <a:gd name="connsiteY102" fmla="*/ 1927123 h 2012336"/>
              <a:gd name="connsiteX103" fmla="*/ 2490876 w 2572007"/>
              <a:gd name="connsiteY103" fmla="*/ 1848465 h 2012336"/>
              <a:gd name="connsiteX104" fmla="*/ 2517095 w 2572007"/>
              <a:gd name="connsiteY104" fmla="*/ 1779639 h 2012336"/>
              <a:gd name="connsiteX105" fmla="*/ 2562979 w 2572007"/>
              <a:gd name="connsiteY105" fmla="*/ 1560052 h 2012336"/>
              <a:gd name="connsiteX106" fmla="*/ 2566256 w 2572007"/>
              <a:gd name="connsiteY106" fmla="*/ 1078271 h 2012336"/>
              <a:gd name="connsiteX107" fmla="*/ 2553147 w 2572007"/>
              <a:gd name="connsiteY107" fmla="*/ 911123 h 2012336"/>
              <a:gd name="connsiteX108" fmla="*/ 2549869 w 2572007"/>
              <a:gd name="connsiteY108" fmla="*/ 839020 h 2012336"/>
              <a:gd name="connsiteX109" fmla="*/ 2536760 w 2572007"/>
              <a:gd name="connsiteY109" fmla="*/ 694813 h 2012336"/>
              <a:gd name="connsiteX110" fmla="*/ 2533482 w 2572007"/>
              <a:gd name="connsiteY110" fmla="*/ 514555 h 2012336"/>
              <a:gd name="connsiteX111" fmla="*/ 2523650 w 2572007"/>
              <a:gd name="connsiteY111" fmla="*/ 419510 h 2012336"/>
              <a:gd name="connsiteX112" fmla="*/ 2477766 w 2572007"/>
              <a:gd name="connsiteY112" fmla="*/ 285136 h 2012336"/>
              <a:gd name="connsiteX113" fmla="*/ 2444992 w 2572007"/>
              <a:gd name="connsiteY113" fmla="*/ 203200 h 2012336"/>
              <a:gd name="connsiteX114" fmla="*/ 2399108 w 2572007"/>
              <a:gd name="connsiteY114" fmla="*/ 134375 h 2012336"/>
              <a:gd name="connsiteX115" fmla="*/ 2353224 w 2572007"/>
              <a:gd name="connsiteY115" fmla="*/ 101600 h 2012336"/>
              <a:gd name="connsiteX116" fmla="*/ 2323727 w 2572007"/>
              <a:gd name="connsiteY116" fmla="*/ 88491 h 2012336"/>
              <a:gd name="connsiteX117" fmla="*/ 2218850 w 2572007"/>
              <a:gd name="connsiteY117" fmla="*/ 75381 h 2012336"/>
              <a:gd name="connsiteX118" fmla="*/ 2100863 w 2572007"/>
              <a:gd name="connsiteY118" fmla="*/ 55716 h 2012336"/>
              <a:gd name="connsiteX119" fmla="*/ 2009095 w 2572007"/>
              <a:gd name="connsiteY119" fmla="*/ 49162 h 2012336"/>
              <a:gd name="connsiteX120" fmla="*/ 1868166 w 2572007"/>
              <a:gd name="connsiteY120" fmla="*/ 36052 h 2012336"/>
              <a:gd name="connsiteX121" fmla="*/ 1796063 w 2572007"/>
              <a:gd name="connsiteY121" fmla="*/ 29497 h 2012336"/>
              <a:gd name="connsiteX122" fmla="*/ 1730514 w 2572007"/>
              <a:gd name="connsiteY122" fmla="*/ 26220 h 2012336"/>
              <a:gd name="connsiteX123" fmla="*/ 1658411 w 2572007"/>
              <a:gd name="connsiteY123" fmla="*/ 19665 h 2012336"/>
              <a:gd name="connsiteX124" fmla="*/ 1487985 w 2572007"/>
              <a:gd name="connsiteY124" fmla="*/ 9833 h 2012336"/>
              <a:gd name="connsiteX125" fmla="*/ 1428992 w 2572007"/>
              <a:gd name="connsiteY125" fmla="*/ 6555 h 2012336"/>
              <a:gd name="connsiteX126" fmla="*/ 1369998 w 2572007"/>
              <a:gd name="connsiteY126" fmla="*/ 0 h 2012336"/>
              <a:gd name="connsiteX127" fmla="*/ 989818 w 2572007"/>
              <a:gd name="connsiteY127" fmla="*/ 6555 h 2012336"/>
              <a:gd name="connsiteX128" fmla="*/ 904605 w 2572007"/>
              <a:gd name="connsiteY128" fmla="*/ 13110 h 2012336"/>
              <a:gd name="connsiteX129" fmla="*/ 770231 w 2572007"/>
              <a:gd name="connsiteY129" fmla="*/ 26220 h 2012336"/>
              <a:gd name="connsiteX130" fmla="*/ 707960 w 2572007"/>
              <a:gd name="connsiteY130" fmla="*/ 36052 h 2012336"/>
              <a:gd name="connsiteX131" fmla="*/ 553921 w 2572007"/>
              <a:gd name="connsiteY131" fmla="*/ 45884 h 2012336"/>
              <a:gd name="connsiteX132" fmla="*/ 501482 w 2572007"/>
              <a:gd name="connsiteY132" fmla="*/ 52439 h 2012336"/>
              <a:gd name="connsiteX133" fmla="*/ 439211 w 2572007"/>
              <a:gd name="connsiteY133" fmla="*/ 58994 h 2012336"/>
              <a:gd name="connsiteX134" fmla="*/ 275340 w 2572007"/>
              <a:gd name="connsiteY134" fmla="*/ 78658 h 2012336"/>
              <a:gd name="connsiteX135" fmla="*/ 203237 w 2572007"/>
              <a:gd name="connsiteY135" fmla="*/ 91768 h 2012336"/>
              <a:gd name="connsiteX136" fmla="*/ 144244 w 2572007"/>
              <a:gd name="connsiteY136" fmla="*/ 114710 h 2012336"/>
              <a:gd name="connsiteX137" fmla="*/ 121302 w 2572007"/>
              <a:gd name="connsiteY137" fmla="*/ 127820 h 2012336"/>
              <a:gd name="connsiteX138" fmla="*/ 101637 w 2572007"/>
              <a:gd name="connsiteY138" fmla="*/ 137652 h 2012336"/>
              <a:gd name="connsiteX139" fmla="*/ 88527 w 2572007"/>
              <a:gd name="connsiteY139" fmla="*/ 147484 h 2012336"/>
              <a:gd name="connsiteX140" fmla="*/ 75418 w 2572007"/>
              <a:gd name="connsiteY140" fmla="*/ 154039 h 2012336"/>
              <a:gd name="connsiteX141" fmla="*/ 45921 w 2572007"/>
              <a:gd name="connsiteY141" fmla="*/ 180258 h 2012336"/>
              <a:gd name="connsiteX142" fmla="*/ 39366 w 2572007"/>
              <a:gd name="connsiteY142" fmla="*/ 193368 h 2012336"/>
              <a:gd name="connsiteX143" fmla="*/ 36089 w 2572007"/>
              <a:gd name="connsiteY143" fmla="*/ 203200 h 2012336"/>
              <a:gd name="connsiteX144" fmla="*/ 19702 w 2572007"/>
              <a:gd name="connsiteY144" fmla="*/ 229420 h 20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572007" h="2012336">
                <a:moveTo>
                  <a:pt x="19702" y="229420"/>
                </a:moveTo>
                <a:cubicBezTo>
                  <a:pt x="17517" y="249085"/>
                  <a:pt x="21233" y="290628"/>
                  <a:pt x="22979" y="321187"/>
                </a:cubicBezTo>
                <a:cubicBezTo>
                  <a:pt x="23420" y="328899"/>
                  <a:pt x="25081" y="336494"/>
                  <a:pt x="26256" y="344129"/>
                </a:cubicBezTo>
                <a:cubicBezTo>
                  <a:pt x="29049" y="362283"/>
                  <a:pt x="29405" y="363150"/>
                  <a:pt x="32811" y="380181"/>
                </a:cubicBezTo>
                <a:cubicBezTo>
                  <a:pt x="33904" y="394383"/>
                  <a:pt x="34717" y="408609"/>
                  <a:pt x="36089" y="422787"/>
                </a:cubicBezTo>
                <a:cubicBezTo>
                  <a:pt x="37995" y="442481"/>
                  <a:pt x="41328" y="462039"/>
                  <a:pt x="42644" y="481781"/>
                </a:cubicBezTo>
                <a:cubicBezTo>
                  <a:pt x="44607" y="511233"/>
                  <a:pt x="44829" y="540774"/>
                  <a:pt x="45921" y="570271"/>
                </a:cubicBezTo>
                <a:cubicBezTo>
                  <a:pt x="44829" y="630357"/>
                  <a:pt x="44437" y="690460"/>
                  <a:pt x="42644" y="750529"/>
                </a:cubicBezTo>
                <a:cubicBezTo>
                  <a:pt x="42251" y="763678"/>
                  <a:pt x="41144" y="776824"/>
                  <a:pt x="39366" y="789858"/>
                </a:cubicBezTo>
                <a:cubicBezTo>
                  <a:pt x="37861" y="800897"/>
                  <a:pt x="34996" y="811708"/>
                  <a:pt x="32811" y="822633"/>
                </a:cubicBezTo>
                <a:cubicBezTo>
                  <a:pt x="24897" y="909697"/>
                  <a:pt x="36227" y="799251"/>
                  <a:pt x="19702" y="907845"/>
                </a:cubicBezTo>
                <a:cubicBezTo>
                  <a:pt x="14565" y="941604"/>
                  <a:pt x="6592" y="1009445"/>
                  <a:pt x="6592" y="1009445"/>
                </a:cubicBezTo>
                <a:cubicBezTo>
                  <a:pt x="5499" y="1028017"/>
                  <a:pt x="4475" y="1046594"/>
                  <a:pt x="3314" y="1065162"/>
                </a:cubicBezTo>
                <a:cubicBezTo>
                  <a:pt x="2290" y="1081553"/>
                  <a:pt x="-345" y="1097904"/>
                  <a:pt x="37" y="1114323"/>
                </a:cubicBezTo>
                <a:cubicBezTo>
                  <a:pt x="520" y="1135091"/>
                  <a:pt x="7052" y="1211614"/>
                  <a:pt x="9869" y="1245420"/>
                </a:cubicBezTo>
                <a:cubicBezTo>
                  <a:pt x="10962" y="1385256"/>
                  <a:pt x="11091" y="1525104"/>
                  <a:pt x="13147" y="1664929"/>
                </a:cubicBezTo>
                <a:cubicBezTo>
                  <a:pt x="13445" y="1685170"/>
                  <a:pt x="18478" y="1697862"/>
                  <a:pt x="22979" y="1717368"/>
                </a:cubicBezTo>
                <a:cubicBezTo>
                  <a:pt x="27509" y="1736996"/>
                  <a:pt x="29719" y="1757251"/>
                  <a:pt x="36089" y="1776362"/>
                </a:cubicBezTo>
                <a:cubicBezTo>
                  <a:pt x="47353" y="1810155"/>
                  <a:pt x="60629" y="1851662"/>
                  <a:pt x="75418" y="1881239"/>
                </a:cubicBezTo>
                <a:cubicBezTo>
                  <a:pt x="116060" y="1962522"/>
                  <a:pt x="72295" y="1883629"/>
                  <a:pt x="104914" y="1927123"/>
                </a:cubicBezTo>
                <a:cubicBezTo>
                  <a:pt x="107845" y="1931032"/>
                  <a:pt x="108629" y="1936257"/>
                  <a:pt x="111469" y="1940233"/>
                </a:cubicBezTo>
                <a:cubicBezTo>
                  <a:pt x="115112" y="1945333"/>
                  <a:pt x="129440" y="1957412"/>
                  <a:pt x="134411" y="1959897"/>
                </a:cubicBezTo>
                <a:cubicBezTo>
                  <a:pt x="140591" y="1962987"/>
                  <a:pt x="147521" y="1964267"/>
                  <a:pt x="154076" y="1966452"/>
                </a:cubicBezTo>
                <a:cubicBezTo>
                  <a:pt x="187943" y="1965360"/>
                  <a:pt x="221937" y="1966314"/>
                  <a:pt x="255676" y="1963175"/>
                </a:cubicBezTo>
                <a:cubicBezTo>
                  <a:pt x="267844" y="1962043"/>
                  <a:pt x="314326" y="1947546"/>
                  <a:pt x="327779" y="1943510"/>
                </a:cubicBezTo>
                <a:cubicBezTo>
                  <a:pt x="335426" y="1938048"/>
                  <a:pt x="342662" y="1931958"/>
                  <a:pt x="350721" y="1927123"/>
                </a:cubicBezTo>
                <a:cubicBezTo>
                  <a:pt x="359100" y="1922096"/>
                  <a:pt x="369257" y="1920050"/>
                  <a:pt x="376940" y="1914013"/>
                </a:cubicBezTo>
                <a:cubicBezTo>
                  <a:pt x="384860" y="1907790"/>
                  <a:pt x="390464" y="1899054"/>
                  <a:pt x="396605" y="1891071"/>
                </a:cubicBezTo>
                <a:cubicBezTo>
                  <a:pt x="401408" y="1884827"/>
                  <a:pt x="405585" y="1878116"/>
                  <a:pt x="409714" y="1871407"/>
                </a:cubicBezTo>
                <a:cubicBezTo>
                  <a:pt x="420853" y="1853306"/>
                  <a:pt x="426728" y="1842994"/>
                  <a:pt x="432656" y="1822245"/>
                </a:cubicBezTo>
                <a:cubicBezTo>
                  <a:pt x="441027" y="1792946"/>
                  <a:pt x="448046" y="1763276"/>
                  <a:pt x="455598" y="1733755"/>
                </a:cubicBezTo>
                <a:cubicBezTo>
                  <a:pt x="460063" y="1716299"/>
                  <a:pt x="468708" y="1681316"/>
                  <a:pt x="468708" y="1681316"/>
                </a:cubicBezTo>
                <a:cubicBezTo>
                  <a:pt x="470893" y="1662744"/>
                  <a:pt x="472690" y="1644122"/>
                  <a:pt x="475263" y="1625600"/>
                </a:cubicBezTo>
                <a:cubicBezTo>
                  <a:pt x="478154" y="1604786"/>
                  <a:pt x="482489" y="1584181"/>
                  <a:pt x="485095" y="1563329"/>
                </a:cubicBezTo>
                <a:cubicBezTo>
                  <a:pt x="506463" y="1392386"/>
                  <a:pt x="476365" y="1591309"/>
                  <a:pt x="501482" y="1432233"/>
                </a:cubicBezTo>
                <a:cubicBezTo>
                  <a:pt x="505996" y="1355500"/>
                  <a:pt x="508307" y="1362563"/>
                  <a:pt x="494927" y="1265084"/>
                </a:cubicBezTo>
                <a:cubicBezTo>
                  <a:pt x="492333" y="1246182"/>
                  <a:pt x="485895" y="1228006"/>
                  <a:pt x="481818" y="1209368"/>
                </a:cubicBezTo>
                <a:cubicBezTo>
                  <a:pt x="461653" y="1117185"/>
                  <a:pt x="480987" y="1201601"/>
                  <a:pt x="465431" y="1117600"/>
                </a:cubicBezTo>
                <a:cubicBezTo>
                  <a:pt x="462583" y="1102220"/>
                  <a:pt x="458446" y="1087096"/>
                  <a:pt x="455598" y="1071716"/>
                </a:cubicBezTo>
                <a:cubicBezTo>
                  <a:pt x="452982" y="1057587"/>
                  <a:pt x="450510" y="1043404"/>
                  <a:pt x="449044" y="1029110"/>
                </a:cubicBezTo>
                <a:cubicBezTo>
                  <a:pt x="446138" y="1000770"/>
                  <a:pt x="447173" y="971998"/>
                  <a:pt x="442489" y="943897"/>
                </a:cubicBezTo>
                <a:lnTo>
                  <a:pt x="435934" y="904568"/>
                </a:lnTo>
                <a:cubicBezTo>
                  <a:pt x="434841" y="889273"/>
                  <a:pt x="434414" y="873917"/>
                  <a:pt x="432656" y="858684"/>
                </a:cubicBezTo>
                <a:cubicBezTo>
                  <a:pt x="418284" y="734125"/>
                  <a:pt x="432991" y="908893"/>
                  <a:pt x="422824" y="776749"/>
                </a:cubicBezTo>
                <a:cubicBezTo>
                  <a:pt x="425079" y="627942"/>
                  <a:pt x="371709" y="430034"/>
                  <a:pt x="455598" y="285136"/>
                </a:cubicBezTo>
                <a:cubicBezTo>
                  <a:pt x="461519" y="274909"/>
                  <a:pt x="467881" y="264867"/>
                  <a:pt x="475263" y="255639"/>
                </a:cubicBezTo>
                <a:cubicBezTo>
                  <a:pt x="481054" y="248401"/>
                  <a:pt x="488619" y="242768"/>
                  <a:pt x="494927" y="235975"/>
                </a:cubicBezTo>
                <a:cubicBezTo>
                  <a:pt x="502829" y="227465"/>
                  <a:pt x="509397" y="217698"/>
                  <a:pt x="517869" y="209755"/>
                </a:cubicBezTo>
                <a:cubicBezTo>
                  <a:pt x="545885" y="183489"/>
                  <a:pt x="548638" y="186901"/>
                  <a:pt x="583418" y="170426"/>
                </a:cubicBezTo>
                <a:cubicBezTo>
                  <a:pt x="610536" y="157581"/>
                  <a:pt x="612556" y="151904"/>
                  <a:pt x="645689" y="150762"/>
                </a:cubicBezTo>
                <a:cubicBezTo>
                  <a:pt x="728675" y="147900"/>
                  <a:pt x="811745" y="148577"/>
                  <a:pt x="894773" y="147484"/>
                </a:cubicBezTo>
                <a:lnTo>
                  <a:pt x="989818" y="140929"/>
                </a:lnTo>
                <a:lnTo>
                  <a:pt x="1035702" y="137652"/>
                </a:lnTo>
                <a:cubicBezTo>
                  <a:pt x="1293207" y="139911"/>
                  <a:pt x="1333939" y="137901"/>
                  <a:pt x="1527314" y="144207"/>
                </a:cubicBezTo>
                <a:lnTo>
                  <a:pt x="1710850" y="150762"/>
                </a:lnTo>
                <a:cubicBezTo>
                  <a:pt x="1744717" y="148577"/>
                  <a:pt x="1778526" y="145150"/>
                  <a:pt x="1812450" y="144207"/>
                </a:cubicBezTo>
                <a:cubicBezTo>
                  <a:pt x="1821004" y="143969"/>
                  <a:pt x="1841673" y="151763"/>
                  <a:pt x="1848502" y="154039"/>
                </a:cubicBezTo>
                <a:cubicBezTo>
                  <a:pt x="1851779" y="155131"/>
                  <a:pt x="1854888" y="157070"/>
                  <a:pt x="1858334" y="157316"/>
                </a:cubicBezTo>
                <a:lnTo>
                  <a:pt x="1950102" y="163871"/>
                </a:lnTo>
                <a:cubicBezTo>
                  <a:pt x="1956657" y="164964"/>
                  <a:pt x="1963166" y="166373"/>
                  <a:pt x="1969766" y="167149"/>
                </a:cubicBezTo>
                <a:cubicBezTo>
                  <a:pt x="2059895" y="177753"/>
                  <a:pt x="1964178" y="164476"/>
                  <a:pt x="2028760" y="173704"/>
                </a:cubicBezTo>
                <a:cubicBezTo>
                  <a:pt x="2030945" y="176981"/>
                  <a:pt x="2032792" y="180510"/>
                  <a:pt x="2035314" y="183536"/>
                </a:cubicBezTo>
                <a:cubicBezTo>
                  <a:pt x="2038281" y="187097"/>
                  <a:pt x="2042690" y="189438"/>
                  <a:pt x="2045147" y="193368"/>
                </a:cubicBezTo>
                <a:cubicBezTo>
                  <a:pt x="2048407" y="198583"/>
                  <a:pt x="2056726" y="224829"/>
                  <a:pt x="2058256" y="229420"/>
                </a:cubicBezTo>
                <a:cubicBezTo>
                  <a:pt x="2057164" y="250177"/>
                  <a:pt x="2058139" y="271147"/>
                  <a:pt x="2054979" y="291691"/>
                </a:cubicBezTo>
                <a:cubicBezTo>
                  <a:pt x="2053714" y="299914"/>
                  <a:pt x="2047778" y="306740"/>
                  <a:pt x="2045147" y="314633"/>
                </a:cubicBezTo>
                <a:cubicBezTo>
                  <a:pt x="2042298" y="323179"/>
                  <a:pt x="2040777" y="332112"/>
                  <a:pt x="2038592" y="340852"/>
                </a:cubicBezTo>
                <a:cubicBezTo>
                  <a:pt x="2037499" y="350684"/>
                  <a:pt x="2036541" y="360533"/>
                  <a:pt x="2035314" y="370349"/>
                </a:cubicBezTo>
                <a:cubicBezTo>
                  <a:pt x="2034356" y="378014"/>
                  <a:pt x="2033058" y="385634"/>
                  <a:pt x="2032037" y="393291"/>
                </a:cubicBezTo>
                <a:cubicBezTo>
                  <a:pt x="2030873" y="402021"/>
                  <a:pt x="2029852" y="410770"/>
                  <a:pt x="2028760" y="419510"/>
                </a:cubicBezTo>
                <a:cubicBezTo>
                  <a:pt x="2030945" y="480688"/>
                  <a:pt x="2032534" y="541891"/>
                  <a:pt x="2035314" y="603045"/>
                </a:cubicBezTo>
                <a:cubicBezTo>
                  <a:pt x="2035813" y="614013"/>
                  <a:pt x="2036844" y="624981"/>
                  <a:pt x="2038592" y="635820"/>
                </a:cubicBezTo>
                <a:cubicBezTo>
                  <a:pt x="2042311" y="658876"/>
                  <a:pt x="2044317" y="682489"/>
                  <a:pt x="2051702" y="704645"/>
                </a:cubicBezTo>
                <a:cubicBezTo>
                  <a:pt x="2054979" y="714477"/>
                  <a:pt x="2059179" y="724049"/>
                  <a:pt x="2061534" y="734142"/>
                </a:cubicBezTo>
                <a:cubicBezTo>
                  <a:pt x="2066841" y="756886"/>
                  <a:pt x="2070206" y="780039"/>
                  <a:pt x="2074644" y="802968"/>
                </a:cubicBezTo>
                <a:cubicBezTo>
                  <a:pt x="2076761" y="813906"/>
                  <a:pt x="2079114" y="824798"/>
                  <a:pt x="2081198" y="835742"/>
                </a:cubicBezTo>
                <a:cubicBezTo>
                  <a:pt x="2083483" y="847741"/>
                  <a:pt x="2084791" y="859944"/>
                  <a:pt x="2087753" y="871794"/>
                </a:cubicBezTo>
                <a:cubicBezTo>
                  <a:pt x="2110477" y="962693"/>
                  <a:pt x="2086192" y="861925"/>
                  <a:pt x="2104140" y="947175"/>
                </a:cubicBezTo>
                <a:cubicBezTo>
                  <a:pt x="2114838" y="997989"/>
                  <a:pt x="2107616" y="948763"/>
                  <a:pt x="2113973" y="999613"/>
                </a:cubicBezTo>
                <a:cubicBezTo>
                  <a:pt x="2112880" y="1035665"/>
                  <a:pt x="2113327" y="1071796"/>
                  <a:pt x="2110695" y="1107768"/>
                </a:cubicBezTo>
                <a:cubicBezTo>
                  <a:pt x="2110038" y="1116753"/>
                  <a:pt x="2105800" y="1125133"/>
                  <a:pt x="2104140" y="1133987"/>
                </a:cubicBezTo>
                <a:cubicBezTo>
                  <a:pt x="2093674" y="1189808"/>
                  <a:pt x="2108884" y="1132135"/>
                  <a:pt x="2094308" y="1183149"/>
                </a:cubicBezTo>
                <a:cubicBezTo>
                  <a:pt x="2093216" y="1191889"/>
                  <a:pt x="2092758" y="1200731"/>
                  <a:pt x="2091031" y="1209368"/>
                </a:cubicBezTo>
                <a:cubicBezTo>
                  <a:pt x="2087067" y="1229190"/>
                  <a:pt x="2079905" y="1241816"/>
                  <a:pt x="2074644" y="1261807"/>
                </a:cubicBezTo>
                <a:cubicBezTo>
                  <a:pt x="2071809" y="1272581"/>
                  <a:pt x="2070274" y="1283656"/>
                  <a:pt x="2068089" y="1294581"/>
                </a:cubicBezTo>
                <a:cubicBezTo>
                  <a:pt x="2062986" y="1355810"/>
                  <a:pt x="2066122" y="1320791"/>
                  <a:pt x="2058256" y="1399458"/>
                </a:cubicBezTo>
                <a:lnTo>
                  <a:pt x="2054979" y="1432233"/>
                </a:lnTo>
                <a:lnTo>
                  <a:pt x="2051702" y="1465007"/>
                </a:lnTo>
                <a:cubicBezTo>
                  <a:pt x="2047135" y="1570036"/>
                  <a:pt x="2050797" y="1510867"/>
                  <a:pt x="2041869" y="1615768"/>
                </a:cubicBezTo>
                <a:cubicBezTo>
                  <a:pt x="2039638" y="1641983"/>
                  <a:pt x="2037440" y="1668202"/>
                  <a:pt x="2035314" y="1694426"/>
                </a:cubicBezTo>
                <a:cubicBezTo>
                  <a:pt x="2034163" y="1708624"/>
                  <a:pt x="2032037" y="1737033"/>
                  <a:pt x="2032037" y="1737033"/>
                </a:cubicBezTo>
                <a:cubicBezTo>
                  <a:pt x="2035092" y="1810371"/>
                  <a:pt x="2032256" y="1794391"/>
                  <a:pt x="2038592" y="1841910"/>
                </a:cubicBezTo>
                <a:cubicBezTo>
                  <a:pt x="2039613" y="1849567"/>
                  <a:pt x="2039995" y="1857358"/>
                  <a:pt x="2041869" y="1864852"/>
                </a:cubicBezTo>
                <a:cubicBezTo>
                  <a:pt x="2046686" y="1884120"/>
                  <a:pt x="2048392" y="1878566"/>
                  <a:pt x="2058256" y="1894349"/>
                </a:cubicBezTo>
                <a:cubicBezTo>
                  <a:pt x="2060845" y="1898492"/>
                  <a:pt x="2062827" y="1902994"/>
                  <a:pt x="2064811" y="1907458"/>
                </a:cubicBezTo>
                <a:cubicBezTo>
                  <a:pt x="2067200" y="1912834"/>
                  <a:pt x="2068283" y="1918835"/>
                  <a:pt x="2071366" y="1923845"/>
                </a:cubicBezTo>
                <a:cubicBezTo>
                  <a:pt x="2071947" y="1924790"/>
                  <a:pt x="2102939" y="1966743"/>
                  <a:pt x="2107418" y="1969729"/>
                </a:cubicBezTo>
                <a:cubicBezTo>
                  <a:pt x="2117250" y="1976284"/>
                  <a:pt x="2126831" y="1983232"/>
                  <a:pt x="2136914" y="1989394"/>
                </a:cubicBezTo>
                <a:cubicBezTo>
                  <a:pt x="2146511" y="1995259"/>
                  <a:pt x="2155795" y="2002065"/>
                  <a:pt x="2166411" y="2005781"/>
                </a:cubicBezTo>
                <a:cubicBezTo>
                  <a:pt x="2177940" y="2009816"/>
                  <a:pt x="2190446" y="2010151"/>
                  <a:pt x="2202463" y="2012336"/>
                </a:cubicBezTo>
                <a:cubicBezTo>
                  <a:pt x="2240700" y="2006874"/>
                  <a:pt x="2279486" y="2004409"/>
                  <a:pt x="2317173" y="1995949"/>
                </a:cubicBezTo>
                <a:cubicBezTo>
                  <a:pt x="2333409" y="1992304"/>
                  <a:pt x="2348284" y="1983944"/>
                  <a:pt x="2363056" y="1976284"/>
                </a:cubicBezTo>
                <a:cubicBezTo>
                  <a:pt x="2371520" y="1971895"/>
                  <a:pt x="2428386" y="1936583"/>
                  <a:pt x="2438437" y="1927123"/>
                </a:cubicBezTo>
                <a:cubicBezTo>
                  <a:pt x="2453985" y="1912489"/>
                  <a:pt x="2484314" y="1862360"/>
                  <a:pt x="2490876" y="1848465"/>
                </a:cubicBezTo>
                <a:cubicBezTo>
                  <a:pt x="2501359" y="1826265"/>
                  <a:pt x="2510121" y="1803178"/>
                  <a:pt x="2517095" y="1779639"/>
                </a:cubicBezTo>
                <a:cubicBezTo>
                  <a:pt x="2540710" y="1699937"/>
                  <a:pt x="2548550" y="1641814"/>
                  <a:pt x="2562979" y="1560052"/>
                </a:cubicBezTo>
                <a:cubicBezTo>
                  <a:pt x="2577196" y="1339690"/>
                  <a:pt x="2571683" y="1463608"/>
                  <a:pt x="2566256" y="1078271"/>
                </a:cubicBezTo>
                <a:cubicBezTo>
                  <a:pt x="2565034" y="991504"/>
                  <a:pt x="2563354" y="996185"/>
                  <a:pt x="2553147" y="911123"/>
                </a:cubicBezTo>
                <a:cubicBezTo>
                  <a:pt x="2552054" y="887089"/>
                  <a:pt x="2551686" y="863010"/>
                  <a:pt x="2549869" y="839020"/>
                </a:cubicBezTo>
                <a:cubicBezTo>
                  <a:pt x="2546223" y="790891"/>
                  <a:pt x="2536760" y="694813"/>
                  <a:pt x="2536760" y="694813"/>
                </a:cubicBezTo>
                <a:cubicBezTo>
                  <a:pt x="2535667" y="634727"/>
                  <a:pt x="2535198" y="574626"/>
                  <a:pt x="2533482" y="514555"/>
                </a:cubicBezTo>
                <a:cubicBezTo>
                  <a:pt x="2532849" y="492397"/>
                  <a:pt x="2529074" y="441748"/>
                  <a:pt x="2523650" y="419510"/>
                </a:cubicBezTo>
                <a:cubicBezTo>
                  <a:pt x="2502515" y="332857"/>
                  <a:pt x="2504243" y="349673"/>
                  <a:pt x="2477766" y="285136"/>
                </a:cubicBezTo>
                <a:cubicBezTo>
                  <a:pt x="2466601" y="257921"/>
                  <a:pt x="2459814" y="228609"/>
                  <a:pt x="2444992" y="203200"/>
                </a:cubicBezTo>
                <a:cubicBezTo>
                  <a:pt x="2428875" y="175570"/>
                  <a:pt x="2420616" y="157419"/>
                  <a:pt x="2399108" y="134375"/>
                </a:cubicBezTo>
                <a:cubicBezTo>
                  <a:pt x="2385119" y="119387"/>
                  <a:pt x="2371234" y="110605"/>
                  <a:pt x="2353224" y="101600"/>
                </a:cubicBezTo>
                <a:cubicBezTo>
                  <a:pt x="2343600" y="96788"/>
                  <a:pt x="2334165" y="91101"/>
                  <a:pt x="2323727" y="88491"/>
                </a:cubicBezTo>
                <a:cubicBezTo>
                  <a:pt x="2314293" y="86133"/>
                  <a:pt x="2225081" y="76325"/>
                  <a:pt x="2218850" y="75381"/>
                </a:cubicBezTo>
                <a:cubicBezTo>
                  <a:pt x="2153142" y="65425"/>
                  <a:pt x="2173506" y="63283"/>
                  <a:pt x="2100863" y="55716"/>
                </a:cubicBezTo>
                <a:cubicBezTo>
                  <a:pt x="2070361" y="52539"/>
                  <a:pt x="2039653" y="51744"/>
                  <a:pt x="2009095" y="49162"/>
                </a:cubicBezTo>
                <a:lnTo>
                  <a:pt x="1868166" y="36052"/>
                </a:lnTo>
                <a:cubicBezTo>
                  <a:pt x="1844135" y="33834"/>
                  <a:pt x="1820166" y="30702"/>
                  <a:pt x="1796063" y="29497"/>
                </a:cubicBezTo>
                <a:cubicBezTo>
                  <a:pt x="1774213" y="28405"/>
                  <a:pt x="1752335" y="27779"/>
                  <a:pt x="1730514" y="26220"/>
                </a:cubicBezTo>
                <a:cubicBezTo>
                  <a:pt x="1706442" y="24501"/>
                  <a:pt x="1682490" y="21292"/>
                  <a:pt x="1658411" y="19665"/>
                </a:cubicBezTo>
                <a:lnTo>
                  <a:pt x="1487985" y="9833"/>
                </a:lnTo>
                <a:cubicBezTo>
                  <a:pt x="1468322" y="8709"/>
                  <a:pt x="1448566" y="8730"/>
                  <a:pt x="1428992" y="6555"/>
                </a:cubicBezTo>
                <a:lnTo>
                  <a:pt x="1369998" y="0"/>
                </a:lnTo>
                <a:lnTo>
                  <a:pt x="989818" y="6555"/>
                </a:lnTo>
                <a:cubicBezTo>
                  <a:pt x="961341" y="7357"/>
                  <a:pt x="932999" y="10792"/>
                  <a:pt x="904605" y="13110"/>
                </a:cubicBezTo>
                <a:cubicBezTo>
                  <a:pt x="867086" y="16173"/>
                  <a:pt x="809128" y="20964"/>
                  <a:pt x="770231" y="26220"/>
                </a:cubicBezTo>
                <a:cubicBezTo>
                  <a:pt x="749406" y="29034"/>
                  <a:pt x="728861" y="33875"/>
                  <a:pt x="707960" y="36052"/>
                </a:cubicBezTo>
                <a:cubicBezTo>
                  <a:pt x="676306" y="39349"/>
                  <a:pt x="593124" y="43706"/>
                  <a:pt x="553921" y="45884"/>
                </a:cubicBezTo>
                <a:lnTo>
                  <a:pt x="501482" y="52439"/>
                </a:lnTo>
                <a:lnTo>
                  <a:pt x="439211" y="58994"/>
                </a:lnTo>
                <a:cubicBezTo>
                  <a:pt x="275301" y="79483"/>
                  <a:pt x="368579" y="71487"/>
                  <a:pt x="275340" y="78658"/>
                </a:cubicBezTo>
                <a:cubicBezTo>
                  <a:pt x="260786" y="81084"/>
                  <a:pt x="219063" y="87603"/>
                  <a:pt x="203237" y="91768"/>
                </a:cubicBezTo>
                <a:cubicBezTo>
                  <a:pt x="184098" y="96805"/>
                  <a:pt x="161862" y="105901"/>
                  <a:pt x="144244" y="114710"/>
                </a:cubicBezTo>
                <a:cubicBezTo>
                  <a:pt x="136366" y="118649"/>
                  <a:pt x="129057" y="123644"/>
                  <a:pt x="121302" y="127820"/>
                </a:cubicBezTo>
                <a:cubicBezTo>
                  <a:pt x="114849" y="131294"/>
                  <a:pt x="107921" y="133882"/>
                  <a:pt x="101637" y="137652"/>
                </a:cubicBezTo>
                <a:cubicBezTo>
                  <a:pt x="96953" y="140462"/>
                  <a:pt x="93159" y="144589"/>
                  <a:pt x="88527" y="147484"/>
                </a:cubicBezTo>
                <a:cubicBezTo>
                  <a:pt x="84384" y="150073"/>
                  <a:pt x="79660" y="151615"/>
                  <a:pt x="75418" y="154039"/>
                </a:cubicBezTo>
                <a:cubicBezTo>
                  <a:pt x="65719" y="159581"/>
                  <a:pt x="49904" y="172291"/>
                  <a:pt x="45921" y="180258"/>
                </a:cubicBezTo>
                <a:cubicBezTo>
                  <a:pt x="43736" y="184628"/>
                  <a:pt x="41291" y="188877"/>
                  <a:pt x="39366" y="193368"/>
                </a:cubicBezTo>
                <a:cubicBezTo>
                  <a:pt x="38005" y="196543"/>
                  <a:pt x="38005" y="200326"/>
                  <a:pt x="36089" y="203200"/>
                </a:cubicBezTo>
                <a:cubicBezTo>
                  <a:pt x="35483" y="204109"/>
                  <a:pt x="21887" y="209755"/>
                  <a:pt x="19702" y="229420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769FF1-4D44-D70E-609B-6388C5C17094}"/>
              </a:ext>
            </a:extLst>
          </p:cNvPr>
          <p:cNvSpPr txBox="1"/>
          <p:nvPr/>
        </p:nvSpPr>
        <p:spPr>
          <a:xfrm>
            <a:off x="1585453" y="409652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Sample points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297886-BFE8-81C9-1BD6-B3E3FE9E9FEC}"/>
              </a:ext>
            </a:extLst>
          </p:cNvPr>
          <p:cNvSpPr txBox="1"/>
          <p:nvPr/>
        </p:nvSpPr>
        <p:spPr>
          <a:xfrm>
            <a:off x="2057400" y="4811635"/>
            <a:ext cx="7162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 the bottom right point is now added three times and subtracted three times.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0BF6E3-A121-7C70-2BD2-22A16E80BE8F}"/>
              </a:ext>
            </a:extLst>
          </p:cNvPr>
          <p:cNvSpPr/>
          <p:nvPr/>
        </p:nvSpPr>
        <p:spPr>
          <a:xfrm>
            <a:off x="2482289" y="3069541"/>
            <a:ext cx="1735098" cy="982253"/>
          </a:xfrm>
          <a:custGeom>
            <a:avLst/>
            <a:gdLst>
              <a:gd name="connsiteX0" fmla="*/ 161555 w 1735098"/>
              <a:gd name="connsiteY0" fmla="*/ 25848 h 982253"/>
              <a:gd name="connsiteX1" fmla="*/ 145399 w 1735098"/>
              <a:gd name="connsiteY1" fmla="*/ 32311 h 982253"/>
              <a:gd name="connsiteX2" fmla="*/ 77546 w 1735098"/>
              <a:gd name="connsiteY2" fmla="*/ 80777 h 982253"/>
              <a:gd name="connsiteX3" fmla="*/ 51698 w 1735098"/>
              <a:gd name="connsiteY3" fmla="*/ 129243 h 982253"/>
              <a:gd name="connsiteX4" fmla="*/ 48466 w 1735098"/>
              <a:gd name="connsiteY4" fmla="*/ 164786 h 982253"/>
              <a:gd name="connsiteX5" fmla="*/ 80777 w 1735098"/>
              <a:gd name="connsiteY5" fmla="*/ 268181 h 982253"/>
              <a:gd name="connsiteX6" fmla="*/ 48466 w 1735098"/>
              <a:gd name="connsiteY6" fmla="*/ 306954 h 982253"/>
              <a:gd name="connsiteX7" fmla="*/ 16156 w 1735098"/>
              <a:gd name="connsiteY7" fmla="*/ 339265 h 982253"/>
              <a:gd name="connsiteX8" fmla="*/ 9693 w 1735098"/>
              <a:gd name="connsiteY8" fmla="*/ 494357 h 982253"/>
              <a:gd name="connsiteX9" fmla="*/ 16156 w 1735098"/>
              <a:gd name="connsiteY9" fmla="*/ 546055 h 982253"/>
              <a:gd name="connsiteX10" fmla="*/ 32311 w 1735098"/>
              <a:gd name="connsiteY10" fmla="*/ 584828 h 982253"/>
              <a:gd name="connsiteX11" fmla="*/ 6462 w 1735098"/>
              <a:gd name="connsiteY11" fmla="*/ 649450 h 982253"/>
              <a:gd name="connsiteX12" fmla="*/ 0 w 1735098"/>
              <a:gd name="connsiteY12" fmla="*/ 726996 h 982253"/>
              <a:gd name="connsiteX13" fmla="*/ 12924 w 1735098"/>
              <a:gd name="connsiteY13" fmla="*/ 765769 h 982253"/>
              <a:gd name="connsiteX14" fmla="*/ 29080 w 1735098"/>
              <a:gd name="connsiteY14" fmla="*/ 788387 h 982253"/>
              <a:gd name="connsiteX15" fmla="*/ 64622 w 1735098"/>
              <a:gd name="connsiteY15" fmla="*/ 827160 h 982253"/>
              <a:gd name="connsiteX16" fmla="*/ 84009 w 1735098"/>
              <a:gd name="connsiteY16" fmla="*/ 849778 h 982253"/>
              <a:gd name="connsiteX17" fmla="*/ 171248 w 1735098"/>
              <a:gd name="connsiteY17" fmla="*/ 878858 h 982253"/>
              <a:gd name="connsiteX18" fmla="*/ 226177 w 1735098"/>
              <a:gd name="connsiteY18" fmla="*/ 895013 h 982253"/>
              <a:gd name="connsiteX19" fmla="*/ 474971 w 1735098"/>
              <a:gd name="connsiteY19" fmla="*/ 927324 h 982253"/>
              <a:gd name="connsiteX20" fmla="*/ 791618 w 1735098"/>
              <a:gd name="connsiteY20" fmla="*/ 943479 h 982253"/>
              <a:gd name="connsiteX21" fmla="*/ 1137346 w 1735098"/>
              <a:gd name="connsiteY21" fmla="*/ 982253 h 982253"/>
              <a:gd name="connsiteX22" fmla="*/ 1399064 w 1735098"/>
              <a:gd name="connsiteY22" fmla="*/ 966097 h 982253"/>
              <a:gd name="connsiteX23" fmla="*/ 1505691 w 1735098"/>
              <a:gd name="connsiteY23" fmla="*/ 930555 h 982253"/>
              <a:gd name="connsiteX24" fmla="*/ 1615548 w 1735098"/>
              <a:gd name="connsiteY24" fmla="*/ 875626 h 982253"/>
              <a:gd name="connsiteX25" fmla="*/ 1641397 w 1735098"/>
              <a:gd name="connsiteY25" fmla="*/ 862702 h 982253"/>
              <a:gd name="connsiteX26" fmla="*/ 1696325 w 1735098"/>
              <a:gd name="connsiteY26" fmla="*/ 814236 h 982253"/>
              <a:gd name="connsiteX27" fmla="*/ 1735098 w 1735098"/>
              <a:gd name="connsiteY27" fmla="*/ 672067 h 982253"/>
              <a:gd name="connsiteX28" fmla="*/ 1728636 w 1735098"/>
              <a:gd name="connsiteY28" fmla="*/ 546055 h 982253"/>
              <a:gd name="connsiteX29" fmla="*/ 1718943 w 1735098"/>
              <a:gd name="connsiteY29" fmla="*/ 445891 h 982253"/>
              <a:gd name="connsiteX30" fmla="*/ 1712481 w 1735098"/>
              <a:gd name="connsiteY30" fmla="*/ 342496 h 982253"/>
              <a:gd name="connsiteX31" fmla="*/ 1715712 w 1735098"/>
              <a:gd name="connsiteY31" fmla="*/ 193865 h 982253"/>
              <a:gd name="connsiteX32" fmla="*/ 1696325 w 1735098"/>
              <a:gd name="connsiteY32" fmla="*/ 135706 h 982253"/>
              <a:gd name="connsiteX33" fmla="*/ 1680170 w 1735098"/>
              <a:gd name="connsiteY33" fmla="*/ 84008 h 982253"/>
              <a:gd name="connsiteX34" fmla="*/ 1673707 w 1735098"/>
              <a:gd name="connsiteY34" fmla="*/ 67853 h 982253"/>
              <a:gd name="connsiteX35" fmla="*/ 1660783 w 1735098"/>
              <a:gd name="connsiteY35" fmla="*/ 54928 h 982253"/>
              <a:gd name="connsiteX36" fmla="*/ 1647859 w 1735098"/>
              <a:gd name="connsiteY36" fmla="*/ 45235 h 982253"/>
              <a:gd name="connsiteX37" fmla="*/ 1592930 w 1735098"/>
              <a:gd name="connsiteY37" fmla="*/ 29079 h 982253"/>
              <a:gd name="connsiteX38" fmla="*/ 1547695 w 1735098"/>
              <a:gd name="connsiteY38" fmla="*/ 25848 h 982253"/>
              <a:gd name="connsiteX39" fmla="*/ 1444300 w 1735098"/>
              <a:gd name="connsiteY39" fmla="*/ 19386 h 982253"/>
              <a:gd name="connsiteX40" fmla="*/ 1382909 w 1735098"/>
              <a:gd name="connsiteY40" fmla="*/ 12924 h 982253"/>
              <a:gd name="connsiteX41" fmla="*/ 1337674 w 1735098"/>
              <a:gd name="connsiteY41" fmla="*/ 6462 h 982253"/>
              <a:gd name="connsiteX42" fmla="*/ 1231047 w 1735098"/>
              <a:gd name="connsiteY42" fmla="*/ 0 h 982253"/>
              <a:gd name="connsiteX43" fmla="*/ 917631 w 1735098"/>
              <a:gd name="connsiteY43" fmla="*/ 6462 h 982253"/>
              <a:gd name="connsiteX44" fmla="*/ 872396 w 1735098"/>
              <a:gd name="connsiteY44" fmla="*/ 9693 h 982253"/>
              <a:gd name="connsiteX45" fmla="*/ 568673 w 1735098"/>
              <a:gd name="connsiteY45" fmla="*/ 12924 h 982253"/>
              <a:gd name="connsiteX46" fmla="*/ 510513 w 1735098"/>
              <a:gd name="connsiteY46" fmla="*/ 16155 h 982253"/>
              <a:gd name="connsiteX47" fmla="*/ 161555 w 1735098"/>
              <a:gd name="connsiteY47" fmla="*/ 25848 h 9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5098" h="982253">
                <a:moveTo>
                  <a:pt x="161555" y="25848"/>
                </a:moveTo>
                <a:cubicBezTo>
                  <a:pt x="156170" y="28002"/>
                  <a:pt x="150254" y="29137"/>
                  <a:pt x="145399" y="32311"/>
                </a:cubicBezTo>
                <a:cubicBezTo>
                  <a:pt x="122136" y="47522"/>
                  <a:pt x="77546" y="80777"/>
                  <a:pt x="77546" y="80777"/>
                </a:cubicBezTo>
                <a:cubicBezTo>
                  <a:pt x="69719" y="93300"/>
                  <a:pt x="55161" y="113659"/>
                  <a:pt x="51698" y="129243"/>
                </a:cubicBezTo>
                <a:cubicBezTo>
                  <a:pt x="49117" y="140856"/>
                  <a:pt x="49543" y="152938"/>
                  <a:pt x="48466" y="164786"/>
                </a:cubicBezTo>
                <a:cubicBezTo>
                  <a:pt x="74205" y="210324"/>
                  <a:pt x="107116" y="225634"/>
                  <a:pt x="80777" y="268181"/>
                </a:cubicBezTo>
                <a:cubicBezTo>
                  <a:pt x="71922" y="282486"/>
                  <a:pt x="59783" y="294505"/>
                  <a:pt x="48466" y="306954"/>
                </a:cubicBezTo>
                <a:cubicBezTo>
                  <a:pt x="38220" y="318224"/>
                  <a:pt x="26926" y="328495"/>
                  <a:pt x="16156" y="339265"/>
                </a:cubicBezTo>
                <a:cubicBezTo>
                  <a:pt x="-4395" y="407763"/>
                  <a:pt x="2859" y="371358"/>
                  <a:pt x="9693" y="494357"/>
                </a:cubicBezTo>
                <a:cubicBezTo>
                  <a:pt x="10656" y="511697"/>
                  <a:pt x="11944" y="529207"/>
                  <a:pt x="16156" y="546055"/>
                </a:cubicBezTo>
                <a:cubicBezTo>
                  <a:pt x="19552" y="559638"/>
                  <a:pt x="26926" y="571904"/>
                  <a:pt x="32311" y="584828"/>
                </a:cubicBezTo>
                <a:cubicBezTo>
                  <a:pt x="24956" y="601378"/>
                  <a:pt x="10310" y="632521"/>
                  <a:pt x="6462" y="649450"/>
                </a:cubicBezTo>
                <a:cubicBezTo>
                  <a:pt x="5415" y="654057"/>
                  <a:pt x="65" y="726157"/>
                  <a:pt x="0" y="726996"/>
                </a:cubicBezTo>
                <a:cubicBezTo>
                  <a:pt x="4308" y="739920"/>
                  <a:pt x="7092" y="753457"/>
                  <a:pt x="12924" y="765769"/>
                </a:cubicBezTo>
                <a:cubicBezTo>
                  <a:pt x="16890" y="774142"/>
                  <a:pt x="23431" y="781043"/>
                  <a:pt x="29080" y="788387"/>
                </a:cubicBezTo>
                <a:cubicBezTo>
                  <a:pt x="49898" y="815451"/>
                  <a:pt x="40577" y="801112"/>
                  <a:pt x="64622" y="827160"/>
                </a:cubicBezTo>
                <a:cubicBezTo>
                  <a:pt x="71357" y="834457"/>
                  <a:pt x="75747" y="844270"/>
                  <a:pt x="84009" y="849778"/>
                </a:cubicBezTo>
                <a:cubicBezTo>
                  <a:pt x="105016" y="863782"/>
                  <a:pt x="148900" y="872573"/>
                  <a:pt x="171248" y="878858"/>
                </a:cubicBezTo>
                <a:cubicBezTo>
                  <a:pt x="189620" y="884025"/>
                  <a:pt x="207538" y="890912"/>
                  <a:pt x="226177" y="895013"/>
                </a:cubicBezTo>
                <a:cubicBezTo>
                  <a:pt x="313030" y="914121"/>
                  <a:pt x="384541" y="922710"/>
                  <a:pt x="474971" y="927324"/>
                </a:cubicBezTo>
                <a:lnTo>
                  <a:pt x="791618" y="943479"/>
                </a:lnTo>
                <a:cubicBezTo>
                  <a:pt x="1055274" y="977869"/>
                  <a:pt x="939852" y="966660"/>
                  <a:pt x="1137346" y="982253"/>
                </a:cubicBezTo>
                <a:cubicBezTo>
                  <a:pt x="1206387" y="979872"/>
                  <a:pt x="1320054" y="981899"/>
                  <a:pt x="1399064" y="966097"/>
                </a:cubicBezTo>
                <a:cubicBezTo>
                  <a:pt x="1427445" y="960421"/>
                  <a:pt x="1478752" y="941530"/>
                  <a:pt x="1505691" y="930555"/>
                </a:cubicBezTo>
                <a:cubicBezTo>
                  <a:pt x="1542305" y="915638"/>
                  <a:pt x="1582006" y="892938"/>
                  <a:pt x="1615548" y="875626"/>
                </a:cubicBezTo>
                <a:cubicBezTo>
                  <a:pt x="1624108" y="871208"/>
                  <a:pt x="1634174" y="869076"/>
                  <a:pt x="1641397" y="862702"/>
                </a:cubicBezTo>
                <a:lnTo>
                  <a:pt x="1696325" y="814236"/>
                </a:lnTo>
                <a:cubicBezTo>
                  <a:pt x="1731284" y="709358"/>
                  <a:pt x="1720078" y="757183"/>
                  <a:pt x="1735098" y="672067"/>
                </a:cubicBezTo>
                <a:cubicBezTo>
                  <a:pt x="1732944" y="630063"/>
                  <a:pt x="1731580" y="588011"/>
                  <a:pt x="1728636" y="546055"/>
                </a:cubicBezTo>
                <a:cubicBezTo>
                  <a:pt x="1716771" y="376979"/>
                  <a:pt x="1726443" y="577146"/>
                  <a:pt x="1718943" y="445891"/>
                </a:cubicBezTo>
                <a:cubicBezTo>
                  <a:pt x="1712987" y="341658"/>
                  <a:pt x="1719091" y="408601"/>
                  <a:pt x="1712481" y="342496"/>
                </a:cubicBezTo>
                <a:cubicBezTo>
                  <a:pt x="1719765" y="284222"/>
                  <a:pt x="1725456" y="260679"/>
                  <a:pt x="1715712" y="193865"/>
                </a:cubicBezTo>
                <a:cubicBezTo>
                  <a:pt x="1712763" y="173644"/>
                  <a:pt x="1702420" y="155211"/>
                  <a:pt x="1696325" y="135706"/>
                </a:cubicBezTo>
                <a:cubicBezTo>
                  <a:pt x="1690940" y="118473"/>
                  <a:pt x="1686876" y="100771"/>
                  <a:pt x="1680170" y="84008"/>
                </a:cubicBezTo>
                <a:cubicBezTo>
                  <a:pt x="1678016" y="78623"/>
                  <a:pt x="1676924" y="72679"/>
                  <a:pt x="1673707" y="67853"/>
                </a:cubicBezTo>
                <a:cubicBezTo>
                  <a:pt x="1670327" y="62784"/>
                  <a:pt x="1665368" y="58940"/>
                  <a:pt x="1660783" y="54928"/>
                </a:cubicBezTo>
                <a:cubicBezTo>
                  <a:pt x="1656730" y="51382"/>
                  <a:pt x="1652586" y="47814"/>
                  <a:pt x="1647859" y="45235"/>
                </a:cubicBezTo>
                <a:cubicBezTo>
                  <a:pt x="1629617" y="35285"/>
                  <a:pt x="1613905" y="31701"/>
                  <a:pt x="1592930" y="29079"/>
                </a:cubicBezTo>
                <a:cubicBezTo>
                  <a:pt x="1577930" y="27204"/>
                  <a:pt x="1562780" y="26821"/>
                  <a:pt x="1547695" y="25848"/>
                </a:cubicBezTo>
                <a:lnTo>
                  <a:pt x="1444300" y="19386"/>
                </a:lnTo>
                <a:cubicBezTo>
                  <a:pt x="1423803" y="17577"/>
                  <a:pt x="1403336" y="15400"/>
                  <a:pt x="1382909" y="12924"/>
                </a:cubicBezTo>
                <a:cubicBezTo>
                  <a:pt x="1367788" y="11091"/>
                  <a:pt x="1352825" y="8029"/>
                  <a:pt x="1337674" y="6462"/>
                </a:cubicBezTo>
                <a:cubicBezTo>
                  <a:pt x="1321936" y="4834"/>
                  <a:pt x="1242894" y="658"/>
                  <a:pt x="1231047" y="0"/>
                </a:cubicBezTo>
                <a:lnTo>
                  <a:pt x="917631" y="6462"/>
                </a:lnTo>
                <a:cubicBezTo>
                  <a:pt x="902520" y="6870"/>
                  <a:pt x="887510" y="9413"/>
                  <a:pt x="872396" y="9693"/>
                </a:cubicBezTo>
                <a:lnTo>
                  <a:pt x="568673" y="12924"/>
                </a:lnTo>
                <a:cubicBezTo>
                  <a:pt x="549286" y="14001"/>
                  <a:pt x="529930" y="16155"/>
                  <a:pt x="510513" y="16155"/>
                </a:cubicBezTo>
                <a:lnTo>
                  <a:pt x="161555" y="25848"/>
                </a:lnTo>
                <a:close/>
              </a:path>
            </a:pathLst>
          </a:custGeom>
          <a:solidFill>
            <a:schemeClr val="accent2">
              <a:alpha val="1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6ADBEAD9-6B32-573D-5B4D-98CEE338101D}"/>
              </a:ext>
            </a:extLst>
          </p:cNvPr>
          <p:cNvSpPr/>
          <p:nvPr/>
        </p:nvSpPr>
        <p:spPr>
          <a:xfrm>
            <a:off x="2626000" y="3724107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73DF9DC4-549A-5DCF-7684-FFBF5CA1BA52}"/>
              </a:ext>
            </a:extLst>
          </p:cNvPr>
          <p:cNvSpPr/>
          <p:nvPr/>
        </p:nvSpPr>
        <p:spPr>
          <a:xfrm>
            <a:off x="3024450" y="3722280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FF967705-CEF6-3728-378C-AC56BA3401D4}"/>
              </a:ext>
            </a:extLst>
          </p:cNvPr>
          <p:cNvSpPr/>
          <p:nvPr/>
        </p:nvSpPr>
        <p:spPr>
          <a:xfrm>
            <a:off x="3396760" y="3723669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27F880AF-8252-58D3-0B1E-314A1DBCC408}"/>
              </a:ext>
            </a:extLst>
          </p:cNvPr>
          <p:cNvSpPr/>
          <p:nvPr/>
        </p:nvSpPr>
        <p:spPr>
          <a:xfrm>
            <a:off x="3769070" y="3774773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5A106F5C-191B-BE80-19EF-F9F0C1827300}"/>
              </a:ext>
            </a:extLst>
          </p:cNvPr>
          <p:cNvSpPr/>
          <p:nvPr/>
        </p:nvSpPr>
        <p:spPr>
          <a:xfrm>
            <a:off x="1750312" y="3722280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6F91384A-2F58-E50D-3F8B-155D7E78AECC}"/>
              </a:ext>
            </a:extLst>
          </p:cNvPr>
          <p:cNvSpPr/>
          <p:nvPr/>
        </p:nvSpPr>
        <p:spPr>
          <a:xfrm>
            <a:off x="1750311" y="2855201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0CC1A3D0-F391-A5A9-D48B-EB7F1B7D7129}"/>
              </a:ext>
            </a:extLst>
          </p:cNvPr>
          <p:cNvSpPr/>
          <p:nvPr/>
        </p:nvSpPr>
        <p:spPr>
          <a:xfrm>
            <a:off x="3821839" y="2838029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D2B764DE-04EB-5E62-BB54-CC85E92DFC23}"/>
              </a:ext>
            </a:extLst>
          </p:cNvPr>
          <p:cNvSpPr/>
          <p:nvPr/>
        </p:nvSpPr>
        <p:spPr>
          <a:xfrm>
            <a:off x="3874588" y="3691645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2E09C8AC-7F8A-4501-2EAE-8A7805F190AA}"/>
              </a:ext>
            </a:extLst>
          </p:cNvPr>
          <p:cNvSpPr/>
          <p:nvPr/>
        </p:nvSpPr>
        <p:spPr>
          <a:xfrm>
            <a:off x="3918716" y="3808304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F6BD4830-CB53-0059-C091-630AA1C52633}"/>
              </a:ext>
            </a:extLst>
          </p:cNvPr>
          <p:cNvSpPr/>
          <p:nvPr/>
        </p:nvSpPr>
        <p:spPr>
          <a:xfrm>
            <a:off x="3810858" y="3488851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689091F5-4314-27AB-836D-2C8AA8D7BFE6}"/>
              </a:ext>
            </a:extLst>
          </p:cNvPr>
          <p:cNvSpPr/>
          <p:nvPr/>
        </p:nvSpPr>
        <p:spPr>
          <a:xfrm>
            <a:off x="3802636" y="3300790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E233CA1A-58D6-1F27-7212-C27D68ADD75B}"/>
              </a:ext>
            </a:extLst>
          </p:cNvPr>
          <p:cNvSpPr/>
          <p:nvPr/>
        </p:nvSpPr>
        <p:spPr>
          <a:xfrm>
            <a:off x="3791536" y="3093115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718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F50DB-0652-75DA-4439-C4201036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4B31-7744-8706-C683-55DBC9AA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our Usage of the PIE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A48812-8FCE-B94E-6838-D24D1261D8E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823132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First we added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giving 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48/64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 then we subtracted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=4/64</m:t>
                    </m:r>
                  </m:oMath>
                </a14:m>
                <a:r>
                  <a:rPr lang="en-US" dirty="0"/>
                  <a:t> to avoid double counting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we subtracted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=4/64</m:t>
                    </m:r>
                  </m:oMath>
                </a14:m>
                <a:r>
                  <a:rPr lang="en-US" dirty="0"/>
                  <a:t> to avoid double counting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we subtracted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=4/64</m:t>
                    </m:r>
                  </m:oMath>
                </a14:m>
                <a:r>
                  <a:rPr lang="en-US" dirty="0"/>
                  <a:t> to avoid double counting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Lastly, we add back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giving 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48−4−4−4+1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A48812-8FCE-B94E-6838-D24D1261D8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823132" cy="3416400"/>
              </a:xfrm>
              <a:blipFill>
                <a:blip r:embed="rId2"/>
                <a:stretch>
                  <a:fillRect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BDCD41D-B22E-E74A-44F2-98E45F22BB7B}"/>
              </a:ext>
            </a:extLst>
          </p:cNvPr>
          <p:cNvSpPr txBox="1"/>
          <p:nvPr/>
        </p:nvSpPr>
        <p:spPr>
          <a:xfrm>
            <a:off x="457200" y="219075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111 112 113 114</a:t>
            </a:r>
          </a:p>
          <a:p>
            <a:r>
              <a:rPr lang="en-US">
                <a:latin typeface="Consolas" panose="020B0609020204030204" pitchFamily="49" charset="0"/>
              </a:rPr>
              <a:t>121 122 123 124</a:t>
            </a:r>
          </a:p>
          <a:p>
            <a:r>
              <a:rPr lang="en-US">
                <a:latin typeface="Consolas" panose="020B0609020204030204" pitchFamily="49" charset="0"/>
              </a:rPr>
              <a:t>131 132 133 134</a:t>
            </a:r>
          </a:p>
          <a:p>
            <a:r>
              <a:rPr lang="en-US">
                <a:latin typeface="Consolas" panose="020B0609020204030204" pitchFamily="49" charset="0"/>
              </a:rPr>
              <a:t>141 142 143 144</a:t>
            </a:r>
          </a:p>
          <a:p>
            <a:r>
              <a:rPr lang="en-US">
                <a:latin typeface="Consolas" panose="020B0609020204030204" pitchFamily="49" charset="0"/>
              </a:rPr>
              <a:t>211 212 213 214</a:t>
            </a:r>
          </a:p>
          <a:p>
            <a:r>
              <a:rPr lang="en-US">
                <a:latin typeface="Consolas" panose="020B0609020204030204" pitchFamily="49" charset="0"/>
              </a:rPr>
              <a:t>221 222 223 224</a:t>
            </a:r>
          </a:p>
          <a:p>
            <a:r>
              <a:rPr lang="en-US">
                <a:latin typeface="Consolas" panose="020B0609020204030204" pitchFamily="49" charset="0"/>
              </a:rPr>
              <a:t>231 232 233 234</a:t>
            </a:r>
          </a:p>
          <a:p>
            <a:r>
              <a:rPr lang="en-US">
                <a:latin typeface="Consolas" panose="020B0609020204030204" pitchFamily="49" charset="0"/>
              </a:rPr>
              <a:t>241 242 243 244</a:t>
            </a:r>
          </a:p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72EC7-BA25-6065-3AB7-7EA4B9540BC2}"/>
              </a:ext>
            </a:extLst>
          </p:cNvPr>
          <p:cNvSpPr txBox="1"/>
          <p:nvPr/>
        </p:nvSpPr>
        <p:spPr>
          <a:xfrm>
            <a:off x="2514600" y="2190750"/>
            <a:ext cx="2017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311 312 313 314</a:t>
            </a:r>
          </a:p>
          <a:p>
            <a:r>
              <a:rPr lang="en-US">
                <a:latin typeface="Consolas" panose="020B0609020204030204" pitchFamily="49" charset="0"/>
              </a:rPr>
              <a:t>321 322 323 324</a:t>
            </a:r>
          </a:p>
          <a:p>
            <a:r>
              <a:rPr lang="en-US">
                <a:latin typeface="Consolas" panose="020B0609020204030204" pitchFamily="49" charset="0"/>
              </a:rPr>
              <a:t>331 332 333 334</a:t>
            </a:r>
          </a:p>
          <a:p>
            <a:r>
              <a:rPr lang="en-US">
                <a:latin typeface="Consolas" panose="020B0609020204030204" pitchFamily="49" charset="0"/>
              </a:rPr>
              <a:t>341 342 343 344</a:t>
            </a:r>
          </a:p>
          <a:p>
            <a:r>
              <a:rPr lang="en-US">
                <a:latin typeface="Consolas" panose="020B0609020204030204" pitchFamily="49" charset="0"/>
              </a:rPr>
              <a:t>411 412 413 414</a:t>
            </a:r>
          </a:p>
          <a:p>
            <a:r>
              <a:rPr lang="en-US">
                <a:latin typeface="Consolas" panose="020B0609020204030204" pitchFamily="49" charset="0"/>
              </a:rPr>
              <a:t>421 422 423 424</a:t>
            </a:r>
          </a:p>
          <a:p>
            <a:r>
              <a:rPr lang="en-US">
                <a:latin typeface="Consolas" panose="020B0609020204030204" pitchFamily="49" charset="0"/>
              </a:rPr>
              <a:t>431 432 433 434</a:t>
            </a:r>
          </a:p>
          <a:p>
            <a:r>
              <a:rPr lang="en-US">
                <a:latin typeface="Consolas" panose="020B0609020204030204" pitchFamily="49" charset="0"/>
              </a:rPr>
              <a:t>441 442 443 444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1DA213-921A-6B2A-1457-AB4F265B193C}"/>
              </a:ext>
            </a:extLst>
          </p:cNvPr>
          <p:cNvSpPr/>
          <p:nvPr/>
        </p:nvSpPr>
        <p:spPr>
          <a:xfrm>
            <a:off x="466213" y="2850352"/>
            <a:ext cx="3828026" cy="1207588"/>
          </a:xfrm>
          <a:custGeom>
            <a:avLst/>
            <a:gdLst>
              <a:gd name="connsiteX0" fmla="*/ 88490 w 3828026"/>
              <a:gd name="connsiteY0" fmla="*/ 46887 h 1207588"/>
              <a:gd name="connsiteX1" fmla="*/ 72103 w 3828026"/>
              <a:gd name="connsiteY1" fmla="*/ 50164 h 1207588"/>
              <a:gd name="connsiteX2" fmla="*/ 39329 w 3828026"/>
              <a:gd name="connsiteY2" fmla="*/ 76383 h 1207588"/>
              <a:gd name="connsiteX3" fmla="*/ 22942 w 3828026"/>
              <a:gd name="connsiteY3" fmla="*/ 89493 h 1207588"/>
              <a:gd name="connsiteX4" fmla="*/ 16387 w 3828026"/>
              <a:gd name="connsiteY4" fmla="*/ 105880 h 1207588"/>
              <a:gd name="connsiteX5" fmla="*/ 9832 w 3828026"/>
              <a:gd name="connsiteY5" fmla="*/ 115713 h 1207588"/>
              <a:gd name="connsiteX6" fmla="*/ 13110 w 3828026"/>
              <a:gd name="connsiteY6" fmla="*/ 164874 h 1207588"/>
              <a:gd name="connsiteX7" fmla="*/ 19664 w 3828026"/>
              <a:gd name="connsiteY7" fmla="*/ 177983 h 1207588"/>
              <a:gd name="connsiteX8" fmla="*/ 29497 w 3828026"/>
              <a:gd name="connsiteY8" fmla="*/ 191093 h 1207588"/>
              <a:gd name="connsiteX9" fmla="*/ 58993 w 3828026"/>
              <a:gd name="connsiteY9" fmla="*/ 210758 h 1207588"/>
              <a:gd name="connsiteX10" fmla="*/ 154039 w 3828026"/>
              <a:gd name="connsiteY10" fmla="*/ 246809 h 1207588"/>
              <a:gd name="connsiteX11" fmla="*/ 196645 w 3828026"/>
              <a:gd name="connsiteY11" fmla="*/ 256642 h 1207588"/>
              <a:gd name="connsiteX12" fmla="*/ 249084 w 3828026"/>
              <a:gd name="connsiteY12" fmla="*/ 259919 h 1207588"/>
              <a:gd name="connsiteX13" fmla="*/ 294968 w 3828026"/>
              <a:gd name="connsiteY13" fmla="*/ 263196 h 1207588"/>
              <a:gd name="connsiteX14" fmla="*/ 429342 w 3828026"/>
              <a:gd name="connsiteY14" fmla="*/ 259919 h 1207588"/>
              <a:gd name="connsiteX15" fmla="*/ 750529 w 3828026"/>
              <a:gd name="connsiteY15" fmla="*/ 266474 h 1207588"/>
              <a:gd name="connsiteX16" fmla="*/ 960284 w 3828026"/>
              <a:gd name="connsiteY16" fmla="*/ 263196 h 1207588"/>
              <a:gd name="connsiteX17" fmla="*/ 1055329 w 3828026"/>
              <a:gd name="connsiteY17" fmla="*/ 256642 h 1207588"/>
              <a:gd name="connsiteX18" fmla="*/ 1097935 w 3828026"/>
              <a:gd name="connsiteY18" fmla="*/ 253364 h 1207588"/>
              <a:gd name="connsiteX19" fmla="*/ 1406013 w 3828026"/>
              <a:gd name="connsiteY19" fmla="*/ 250087 h 1207588"/>
              <a:gd name="connsiteX20" fmla="*/ 1543664 w 3828026"/>
              <a:gd name="connsiteY20" fmla="*/ 250087 h 1207588"/>
              <a:gd name="connsiteX21" fmla="*/ 1589548 w 3828026"/>
              <a:gd name="connsiteY21" fmla="*/ 256642 h 1207588"/>
              <a:gd name="connsiteX22" fmla="*/ 1622322 w 3828026"/>
              <a:gd name="connsiteY22" fmla="*/ 259919 h 1207588"/>
              <a:gd name="connsiteX23" fmla="*/ 1635432 w 3828026"/>
              <a:gd name="connsiteY23" fmla="*/ 250087 h 1207588"/>
              <a:gd name="connsiteX24" fmla="*/ 1638710 w 3828026"/>
              <a:gd name="connsiteY24" fmla="*/ 273029 h 1207588"/>
              <a:gd name="connsiteX25" fmla="*/ 1645264 w 3828026"/>
              <a:gd name="connsiteY25" fmla="*/ 295971 h 1207588"/>
              <a:gd name="connsiteX26" fmla="*/ 1651819 w 3828026"/>
              <a:gd name="connsiteY26" fmla="*/ 351687 h 1207588"/>
              <a:gd name="connsiteX27" fmla="*/ 1648542 w 3828026"/>
              <a:gd name="connsiteY27" fmla="*/ 459842 h 1207588"/>
              <a:gd name="connsiteX28" fmla="*/ 1641987 w 3828026"/>
              <a:gd name="connsiteY28" fmla="*/ 492616 h 1207588"/>
              <a:gd name="connsiteX29" fmla="*/ 1635432 w 3828026"/>
              <a:gd name="connsiteY29" fmla="*/ 548332 h 1207588"/>
              <a:gd name="connsiteX30" fmla="*/ 1628877 w 3828026"/>
              <a:gd name="connsiteY30" fmla="*/ 577829 h 1207588"/>
              <a:gd name="connsiteX31" fmla="*/ 1615768 w 3828026"/>
              <a:gd name="connsiteY31" fmla="*/ 649932 h 1207588"/>
              <a:gd name="connsiteX32" fmla="*/ 1586271 w 3828026"/>
              <a:gd name="connsiteY32" fmla="*/ 722035 h 1207588"/>
              <a:gd name="connsiteX33" fmla="*/ 1560052 w 3828026"/>
              <a:gd name="connsiteY33" fmla="*/ 771196 h 1207588"/>
              <a:gd name="connsiteX34" fmla="*/ 1553497 w 3828026"/>
              <a:gd name="connsiteY34" fmla="*/ 790861 h 1207588"/>
              <a:gd name="connsiteX35" fmla="*/ 1517445 w 3828026"/>
              <a:gd name="connsiteY35" fmla="*/ 843300 h 1207588"/>
              <a:gd name="connsiteX36" fmla="*/ 1501058 w 3828026"/>
              <a:gd name="connsiteY36" fmla="*/ 856409 h 1207588"/>
              <a:gd name="connsiteX37" fmla="*/ 1481393 w 3828026"/>
              <a:gd name="connsiteY37" fmla="*/ 876074 h 1207588"/>
              <a:gd name="connsiteX38" fmla="*/ 1389626 w 3828026"/>
              <a:gd name="connsiteY38" fmla="*/ 899016 h 1207588"/>
              <a:gd name="connsiteX39" fmla="*/ 1209368 w 3828026"/>
              <a:gd name="connsiteY39" fmla="*/ 895738 h 1207588"/>
              <a:gd name="connsiteX40" fmla="*/ 1127432 w 3828026"/>
              <a:gd name="connsiteY40" fmla="*/ 889183 h 1207588"/>
              <a:gd name="connsiteX41" fmla="*/ 1045497 w 3828026"/>
              <a:gd name="connsiteY41" fmla="*/ 885906 h 1207588"/>
              <a:gd name="connsiteX42" fmla="*/ 704645 w 3828026"/>
              <a:gd name="connsiteY42" fmla="*/ 879351 h 1207588"/>
              <a:gd name="connsiteX43" fmla="*/ 635819 w 3828026"/>
              <a:gd name="connsiteY43" fmla="*/ 876074 h 1207588"/>
              <a:gd name="connsiteX44" fmla="*/ 170426 w 3828026"/>
              <a:gd name="connsiteY44" fmla="*/ 882629 h 1207588"/>
              <a:gd name="connsiteX45" fmla="*/ 75381 w 3828026"/>
              <a:gd name="connsiteY45" fmla="*/ 895738 h 1207588"/>
              <a:gd name="connsiteX46" fmla="*/ 13110 w 3828026"/>
              <a:gd name="connsiteY46" fmla="*/ 928513 h 1207588"/>
              <a:gd name="connsiteX47" fmla="*/ 0 w 3828026"/>
              <a:gd name="connsiteY47" fmla="*/ 948177 h 1207588"/>
              <a:gd name="connsiteX48" fmla="*/ 13110 w 3828026"/>
              <a:gd name="connsiteY48" fmla="*/ 1030113 h 1207588"/>
              <a:gd name="connsiteX49" fmla="*/ 29497 w 3828026"/>
              <a:gd name="connsiteY49" fmla="*/ 1049777 h 1207588"/>
              <a:gd name="connsiteX50" fmla="*/ 91768 w 3828026"/>
              <a:gd name="connsiteY50" fmla="*/ 1085829 h 1207588"/>
              <a:gd name="connsiteX51" fmla="*/ 144206 w 3828026"/>
              <a:gd name="connsiteY51" fmla="*/ 1102216 h 1207588"/>
              <a:gd name="connsiteX52" fmla="*/ 213032 w 3828026"/>
              <a:gd name="connsiteY52" fmla="*/ 1115325 h 1207588"/>
              <a:gd name="connsiteX53" fmla="*/ 439174 w 3828026"/>
              <a:gd name="connsiteY53" fmla="*/ 1154654 h 1207588"/>
              <a:gd name="connsiteX54" fmla="*/ 547329 w 3828026"/>
              <a:gd name="connsiteY54" fmla="*/ 1164487 h 1207588"/>
              <a:gd name="connsiteX55" fmla="*/ 675148 w 3828026"/>
              <a:gd name="connsiteY55" fmla="*/ 1174319 h 1207588"/>
              <a:gd name="connsiteX56" fmla="*/ 960284 w 3828026"/>
              <a:gd name="connsiteY56" fmla="*/ 1190706 h 1207588"/>
              <a:gd name="connsiteX57" fmla="*/ 1261806 w 3828026"/>
              <a:gd name="connsiteY57" fmla="*/ 1207093 h 1207588"/>
              <a:gd name="connsiteX58" fmla="*/ 1383071 w 3828026"/>
              <a:gd name="connsiteY58" fmla="*/ 1197261 h 1207588"/>
              <a:gd name="connsiteX59" fmla="*/ 1540387 w 3828026"/>
              <a:gd name="connsiteY59" fmla="*/ 1174319 h 1207588"/>
              <a:gd name="connsiteX60" fmla="*/ 1582993 w 3828026"/>
              <a:gd name="connsiteY60" fmla="*/ 1161209 h 1207588"/>
              <a:gd name="connsiteX61" fmla="*/ 1605935 w 3828026"/>
              <a:gd name="connsiteY61" fmla="*/ 1157932 h 1207588"/>
              <a:gd name="connsiteX62" fmla="*/ 1625600 w 3828026"/>
              <a:gd name="connsiteY62" fmla="*/ 1154654 h 1207588"/>
              <a:gd name="connsiteX63" fmla="*/ 1641987 w 3828026"/>
              <a:gd name="connsiteY63" fmla="*/ 1151377 h 1207588"/>
              <a:gd name="connsiteX64" fmla="*/ 1871406 w 3828026"/>
              <a:gd name="connsiteY64" fmla="*/ 1144822 h 1207588"/>
              <a:gd name="connsiteX65" fmla="*/ 1933677 w 3828026"/>
              <a:gd name="connsiteY65" fmla="*/ 1141545 h 1207588"/>
              <a:gd name="connsiteX66" fmla="*/ 2104103 w 3828026"/>
              <a:gd name="connsiteY66" fmla="*/ 1138267 h 1207588"/>
              <a:gd name="connsiteX67" fmla="*/ 2287639 w 3828026"/>
              <a:gd name="connsiteY67" fmla="*/ 1151377 h 1207588"/>
              <a:gd name="connsiteX68" fmla="*/ 2605548 w 3828026"/>
              <a:gd name="connsiteY68" fmla="*/ 1157932 h 1207588"/>
              <a:gd name="connsiteX69" fmla="*/ 2933290 w 3828026"/>
              <a:gd name="connsiteY69" fmla="*/ 1164487 h 1207588"/>
              <a:gd name="connsiteX70" fmla="*/ 3100439 w 3828026"/>
              <a:gd name="connsiteY70" fmla="*/ 1167764 h 1207588"/>
              <a:gd name="connsiteX71" fmla="*/ 3280697 w 3828026"/>
              <a:gd name="connsiteY71" fmla="*/ 1161209 h 1207588"/>
              <a:gd name="connsiteX72" fmla="*/ 3611716 w 3828026"/>
              <a:gd name="connsiteY72" fmla="*/ 1151377 h 1207588"/>
              <a:gd name="connsiteX73" fmla="*/ 3696929 w 3828026"/>
              <a:gd name="connsiteY73" fmla="*/ 1131713 h 1207588"/>
              <a:gd name="connsiteX74" fmla="*/ 3795252 w 3828026"/>
              <a:gd name="connsiteY74" fmla="*/ 1098938 h 1207588"/>
              <a:gd name="connsiteX75" fmla="*/ 3828026 w 3828026"/>
              <a:gd name="connsiteY75" fmla="*/ 1043222 h 1207588"/>
              <a:gd name="connsiteX76" fmla="*/ 3814916 w 3828026"/>
              <a:gd name="connsiteY76" fmla="*/ 997338 h 1207588"/>
              <a:gd name="connsiteX77" fmla="*/ 3795252 w 3828026"/>
              <a:gd name="connsiteY77" fmla="*/ 977674 h 1207588"/>
              <a:gd name="connsiteX78" fmla="*/ 3713316 w 3828026"/>
              <a:gd name="connsiteY78" fmla="*/ 944900 h 1207588"/>
              <a:gd name="connsiteX79" fmla="*/ 3654322 w 3828026"/>
              <a:gd name="connsiteY79" fmla="*/ 931790 h 1207588"/>
              <a:gd name="connsiteX80" fmla="*/ 3542890 w 3828026"/>
              <a:gd name="connsiteY80" fmla="*/ 912125 h 1207588"/>
              <a:gd name="connsiteX81" fmla="*/ 2995561 w 3828026"/>
              <a:gd name="connsiteY81" fmla="*/ 899016 h 1207588"/>
              <a:gd name="connsiteX82" fmla="*/ 2818581 w 3828026"/>
              <a:gd name="connsiteY82" fmla="*/ 889183 h 1207588"/>
              <a:gd name="connsiteX83" fmla="*/ 2697316 w 3828026"/>
              <a:gd name="connsiteY83" fmla="*/ 885906 h 1207588"/>
              <a:gd name="connsiteX84" fmla="*/ 2395793 w 3828026"/>
              <a:gd name="connsiteY84" fmla="*/ 872796 h 1207588"/>
              <a:gd name="connsiteX85" fmla="*/ 2271252 w 3828026"/>
              <a:gd name="connsiteY85" fmla="*/ 859687 h 1207588"/>
              <a:gd name="connsiteX86" fmla="*/ 2192593 w 3828026"/>
              <a:gd name="connsiteY86" fmla="*/ 853132 h 1207588"/>
              <a:gd name="connsiteX87" fmla="*/ 2163097 w 3828026"/>
              <a:gd name="connsiteY87" fmla="*/ 846577 h 1207588"/>
              <a:gd name="connsiteX88" fmla="*/ 2140155 w 3828026"/>
              <a:gd name="connsiteY88" fmla="*/ 843300 h 1207588"/>
              <a:gd name="connsiteX89" fmla="*/ 2090993 w 3828026"/>
              <a:gd name="connsiteY89" fmla="*/ 833467 h 1207588"/>
              <a:gd name="connsiteX90" fmla="*/ 2048387 w 3828026"/>
              <a:gd name="connsiteY90" fmla="*/ 810525 h 1207588"/>
              <a:gd name="connsiteX91" fmla="*/ 2022168 w 3828026"/>
              <a:gd name="connsiteY91" fmla="*/ 738422 h 1207588"/>
              <a:gd name="connsiteX92" fmla="*/ 2012335 w 3828026"/>
              <a:gd name="connsiteY92" fmla="*/ 649932 h 1207588"/>
              <a:gd name="connsiteX93" fmla="*/ 2015613 w 3828026"/>
              <a:gd name="connsiteY93" fmla="*/ 531945 h 1207588"/>
              <a:gd name="connsiteX94" fmla="*/ 2018890 w 3828026"/>
              <a:gd name="connsiteY94" fmla="*/ 338577 h 1207588"/>
              <a:gd name="connsiteX95" fmla="*/ 2022168 w 3828026"/>
              <a:gd name="connsiteY95" fmla="*/ 325467 h 1207588"/>
              <a:gd name="connsiteX96" fmla="*/ 2032000 w 3828026"/>
              <a:gd name="connsiteY96" fmla="*/ 299248 h 1207588"/>
              <a:gd name="connsiteX97" fmla="*/ 2048387 w 3828026"/>
              <a:gd name="connsiteY97" fmla="*/ 279583 h 1207588"/>
              <a:gd name="connsiteX98" fmla="*/ 2071329 w 3828026"/>
              <a:gd name="connsiteY98" fmla="*/ 259919 h 1207588"/>
              <a:gd name="connsiteX99" fmla="*/ 2081161 w 3828026"/>
              <a:gd name="connsiteY99" fmla="*/ 253364 h 1207588"/>
              <a:gd name="connsiteX100" fmla="*/ 2117213 w 3828026"/>
              <a:gd name="connsiteY100" fmla="*/ 246809 h 1207588"/>
              <a:gd name="connsiteX101" fmla="*/ 2330245 w 3828026"/>
              <a:gd name="connsiteY101" fmla="*/ 250087 h 1207588"/>
              <a:gd name="connsiteX102" fmla="*/ 2422013 w 3828026"/>
              <a:gd name="connsiteY102" fmla="*/ 246809 h 1207588"/>
              <a:gd name="connsiteX103" fmla="*/ 2579329 w 3828026"/>
              <a:gd name="connsiteY103" fmla="*/ 240254 h 1207588"/>
              <a:gd name="connsiteX104" fmla="*/ 2864464 w 3828026"/>
              <a:gd name="connsiteY104" fmla="*/ 233700 h 1207588"/>
              <a:gd name="connsiteX105" fmla="*/ 2933290 w 3828026"/>
              <a:gd name="connsiteY105" fmla="*/ 223867 h 1207588"/>
              <a:gd name="connsiteX106" fmla="*/ 3034890 w 3828026"/>
              <a:gd name="connsiteY106" fmla="*/ 217313 h 1207588"/>
              <a:gd name="connsiteX107" fmla="*/ 3185652 w 3828026"/>
              <a:gd name="connsiteY107" fmla="*/ 220590 h 1207588"/>
              <a:gd name="connsiteX108" fmla="*/ 3280697 w 3828026"/>
              <a:gd name="connsiteY108" fmla="*/ 227145 h 1207588"/>
              <a:gd name="connsiteX109" fmla="*/ 3660877 w 3828026"/>
              <a:gd name="connsiteY109" fmla="*/ 223867 h 1207588"/>
              <a:gd name="connsiteX110" fmla="*/ 3683819 w 3828026"/>
              <a:gd name="connsiteY110" fmla="*/ 214035 h 1207588"/>
              <a:gd name="connsiteX111" fmla="*/ 3696929 w 3828026"/>
              <a:gd name="connsiteY111" fmla="*/ 204203 h 1207588"/>
              <a:gd name="connsiteX112" fmla="*/ 3719871 w 3828026"/>
              <a:gd name="connsiteY112" fmla="*/ 164874 h 1207588"/>
              <a:gd name="connsiteX113" fmla="*/ 3723148 w 3828026"/>
              <a:gd name="connsiteY113" fmla="*/ 148487 h 1207588"/>
              <a:gd name="connsiteX114" fmla="*/ 3706761 w 3828026"/>
              <a:gd name="connsiteY114" fmla="*/ 82938 h 1207588"/>
              <a:gd name="connsiteX115" fmla="*/ 3664155 w 3828026"/>
              <a:gd name="connsiteY115" fmla="*/ 46887 h 1207588"/>
              <a:gd name="connsiteX116" fmla="*/ 3628103 w 3828026"/>
              <a:gd name="connsiteY116" fmla="*/ 30500 h 1207588"/>
              <a:gd name="connsiteX117" fmla="*/ 3533058 w 3828026"/>
              <a:gd name="connsiteY117" fmla="*/ 10835 h 1207588"/>
              <a:gd name="connsiteX118" fmla="*/ 3474064 w 3828026"/>
              <a:gd name="connsiteY118" fmla="*/ 7558 h 1207588"/>
              <a:gd name="connsiteX119" fmla="*/ 3310193 w 3828026"/>
              <a:gd name="connsiteY119" fmla="*/ 14113 h 1207588"/>
              <a:gd name="connsiteX120" fmla="*/ 3251200 w 3828026"/>
              <a:gd name="connsiteY120" fmla="*/ 20667 h 1207588"/>
              <a:gd name="connsiteX121" fmla="*/ 3106993 w 3828026"/>
              <a:gd name="connsiteY121" fmla="*/ 40332 h 1207588"/>
              <a:gd name="connsiteX122" fmla="*/ 2949677 w 3828026"/>
              <a:gd name="connsiteY122" fmla="*/ 50164 h 1207588"/>
              <a:gd name="connsiteX123" fmla="*/ 2857910 w 3828026"/>
              <a:gd name="connsiteY123" fmla="*/ 59996 h 1207588"/>
              <a:gd name="connsiteX124" fmla="*/ 2759587 w 3828026"/>
              <a:gd name="connsiteY124" fmla="*/ 63274 h 1207588"/>
              <a:gd name="connsiteX125" fmla="*/ 2431845 w 3828026"/>
              <a:gd name="connsiteY125" fmla="*/ 66551 h 1207588"/>
              <a:gd name="connsiteX126" fmla="*/ 2294193 w 3828026"/>
              <a:gd name="connsiteY126" fmla="*/ 63274 h 1207588"/>
              <a:gd name="connsiteX127" fmla="*/ 2166374 w 3828026"/>
              <a:gd name="connsiteY127" fmla="*/ 50164 h 1207588"/>
              <a:gd name="connsiteX128" fmla="*/ 2077884 w 3828026"/>
              <a:gd name="connsiteY128" fmla="*/ 43609 h 1207588"/>
              <a:gd name="connsiteX129" fmla="*/ 1973006 w 3828026"/>
              <a:gd name="connsiteY129" fmla="*/ 33777 h 1207588"/>
              <a:gd name="connsiteX130" fmla="*/ 1917290 w 3828026"/>
              <a:gd name="connsiteY130" fmla="*/ 27222 h 1207588"/>
              <a:gd name="connsiteX131" fmla="*/ 1864852 w 3828026"/>
              <a:gd name="connsiteY131" fmla="*/ 23945 h 1207588"/>
              <a:gd name="connsiteX132" fmla="*/ 1818968 w 3828026"/>
              <a:gd name="connsiteY132" fmla="*/ 20667 h 1207588"/>
              <a:gd name="connsiteX133" fmla="*/ 1425677 w 3828026"/>
              <a:gd name="connsiteY133" fmla="*/ 10835 h 1207588"/>
              <a:gd name="connsiteX134" fmla="*/ 1074993 w 3828026"/>
              <a:gd name="connsiteY134" fmla="*/ 7558 h 1207588"/>
              <a:gd name="connsiteX135" fmla="*/ 639097 w 3828026"/>
              <a:gd name="connsiteY135" fmla="*/ 4280 h 1207588"/>
              <a:gd name="connsiteX136" fmla="*/ 242529 w 3828026"/>
              <a:gd name="connsiteY136" fmla="*/ 7558 h 1207588"/>
              <a:gd name="connsiteX137" fmla="*/ 186813 w 3828026"/>
              <a:gd name="connsiteY137" fmla="*/ 14113 h 1207588"/>
              <a:gd name="connsiteX138" fmla="*/ 167148 w 3828026"/>
              <a:gd name="connsiteY138" fmla="*/ 17390 h 1207588"/>
              <a:gd name="connsiteX139" fmla="*/ 121264 w 3828026"/>
              <a:gd name="connsiteY139" fmla="*/ 20667 h 1207588"/>
              <a:gd name="connsiteX140" fmla="*/ 98322 w 3828026"/>
              <a:gd name="connsiteY140" fmla="*/ 23945 h 1207588"/>
              <a:gd name="connsiteX141" fmla="*/ 88490 w 3828026"/>
              <a:gd name="connsiteY141" fmla="*/ 46887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3828026" h="1207588">
                <a:moveTo>
                  <a:pt x="88490" y="46887"/>
                </a:moveTo>
                <a:cubicBezTo>
                  <a:pt x="84120" y="51257"/>
                  <a:pt x="77275" y="48095"/>
                  <a:pt x="72103" y="50164"/>
                </a:cubicBezTo>
                <a:cubicBezTo>
                  <a:pt x="54851" y="57064"/>
                  <a:pt x="53236" y="63866"/>
                  <a:pt x="39329" y="76383"/>
                </a:cubicBezTo>
                <a:cubicBezTo>
                  <a:pt x="34129" y="81063"/>
                  <a:pt x="28404" y="85123"/>
                  <a:pt x="22942" y="89493"/>
                </a:cubicBezTo>
                <a:cubicBezTo>
                  <a:pt x="20757" y="94955"/>
                  <a:pt x="19018" y="100618"/>
                  <a:pt x="16387" y="105880"/>
                </a:cubicBezTo>
                <a:cubicBezTo>
                  <a:pt x="14625" y="109403"/>
                  <a:pt x="10050" y="111780"/>
                  <a:pt x="9832" y="115713"/>
                </a:cubicBezTo>
                <a:cubicBezTo>
                  <a:pt x="8921" y="132111"/>
                  <a:pt x="10549" y="148652"/>
                  <a:pt x="13110" y="164874"/>
                </a:cubicBezTo>
                <a:cubicBezTo>
                  <a:pt x="13872" y="169700"/>
                  <a:pt x="17075" y="173840"/>
                  <a:pt x="19664" y="177983"/>
                </a:cubicBezTo>
                <a:cubicBezTo>
                  <a:pt x="22559" y="182615"/>
                  <a:pt x="25634" y="187230"/>
                  <a:pt x="29497" y="191093"/>
                </a:cubicBezTo>
                <a:cubicBezTo>
                  <a:pt x="35320" y="196916"/>
                  <a:pt x="52364" y="207248"/>
                  <a:pt x="58993" y="210758"/>
                </a:cubicBezTo>
                <a:cubicBezTo>
                  <a:pt x="98853" y="231860"/>
                  <a:pt x="106430" y="235821"/>
                  <a:pt x="154039" y="246809"/>
                </a:cubicBezTo>
                <a:cubicBezTo>
                  <a:pt x="168241" y="250087"/>
                  <a:pt x="182206" y="254650"/>
                  <a:pt x="196645" y="256642"/>
                </a:cubicBezTo>
                <a:cubicBezTo>
                  <a:pt x="213994" y="259035"/>
                  <a:pt x="231609" y="258754"/>
                  <a:pt x="249084" y="259919"/>
                </a:cubicBezTo>
                <a:lnTo>
                  <a:pt x="294968" y="263196"/>
                </a:lnTo>
                <a:cubicBezTo>
                  <a:pt x="339759" y="262104"/>
                  <a:pt x="384537" y="259919"/>
                  <a:pt x="429342" y="259919"/>
                </a:cubicBezTo>
                <a:cubicBezTo>
                  <a:pt x="545122" y="259919"/>
                  <a:pt x="638885" y="263190"/>
                  <a:pt x="750529" y="266474"/>
                </a:cubicBezTo>
                <a:lnTo>
                  <a:pt x="960284" y="263196"/>
                </a:lnTo>
                <a:cubicBezTo>
                  <a:pt x="992024" y="262172"/>
                  <a:pt x="1023653" y="258905"/>
                  <a:pt x="1055329" y="256642"/>
                </a:cubicBezTo>
                <a:cubicBezTo>
                  <a:pt x="1069537" y="255627"/>
                  <a:pt x="1083692" y="253516"/>
                  <a:pt x="1097935" y="253364"/>
                </a:cubicBezTo>
                <a:lnTo>
                  <a:pt x="1406013" y="250087"/>
                </a:lnTo>
                <a:cubicBezTo>
                  <a:pt x="1465153" y="243515"/>
                  <a:pt x="1448241" y="243996"/>
                  <a:pt x="1543664" y="250087"/>
                </a:cubicBezTo>
                <a:cubicBezTo>
                  <a:pt x="1559083" y="251071"/>
                  <a:pt x="1574217" y="254726"/>
                  <a:pt x="1589548" y="256642"/>
                </a:cubicBezTo>
                <a:cubicBezTo>
                  <a:pt x="1600442" y="258004"/>
                  <a:pt x="1611397" y="258827"/>
                  <a:pt x="1622322" y="259919"/>
                </a:cubicBezTo>
                <a:cubicBezTo>
                  <a:pt x="1626692" y="256642"/>
                  <a:pt x="1631167" y="246675"/>
                  <a:pt x="1635432" y="250087"/>
                </a:cubicBezTo>
                <a:cubicBezTo>
                  <a:pt x="1641464" y="254913"/>
                  <a:pt x="1637091" y="265475"/>
                  <a:pt x="1638710" y="273029"/>
                </a:cubicBezTo>
                <a:cubicBezTo>
                  <a:pt x="1640376" y="280806"/>
                  <a:pt x="1643079" y="288324"/>
                  <a:pt x="1645264" y="295971"/>
                </a:cubicBezTo>
                <a:cubicBezTo>
                  <a:pt x="1645986" y="301745"/>
                  <a:pt x="1651819" y="347426"/>
                  <a:pt x="1651819" y="351687"/>
                </a:cubicBezTo>
                <a:cubicBezTo>
                  <a:pt x="1651819" y="387755"/>
                  <a:pt x="1651052" y="423861"/>
                  <a:pt x="1648542" y="459842"/>
                </a:cubicBezTo>
                <a:cubicBezTo>
                  <a:pt x="1647767" y="470956"/>
                  <a:pt x="1643819" y="481627"/>
                  <a:pt x="1641987" y="492616"/>
                </a:cubicBezTo>
                <a:cubicBezTo>
                  <a:pt x="1638913" y="511062"/>
                  <a:pt x="1638506" y="529886"/>
                  <a:pt x="1635432" y="548332"/>
                </a:cubicBezTo>
                <a:cubicBezTo>
                  <a:pt x="1633776" y="558267"/>
                  <a:pt x="1631062" y="567997"/>
                  <a:pt x="1628877" y="577829"/>
                </a:cubicBezTo>
                <a:cubicBezTo>
                  <a:pt x="1625872" y="610884"/>
                  <a:pt x="1627330" y="618137"/>
                  <a:pt x="1615768" y="649932"/>
                </a:cubicBezTo>
                <a:cubicBezTo>
                  <a:pt x="1606894" y="674336"/>
                  <a:pt x="1598882" y="699335"/>
                  <a:pt x="1586271" y="722035"/>
                </a:cubicBezTo>
                <a:cubicBezTo>
                  <a:pt x="1581533" y="730563"/>
                  <a:pt x="1565006" y="759307"/>
                  <a:pt x="1560052" y="771196"/>
                </a:cubicBezTo>
                <a:cubicBezTo>
                  <a:pt x="1557394" y="777574"/>
                  <a:pt x="1556587" y="784681"/>
                  <a:pt x="1553497" y="790861"/>
                </a:cubicBezTo>
                <a:cubicBezTo>
                  <a:pt x="1549550" y="798755"/>
                  <a:pt x="1523969" y="838081"/>
                  <a:pt x="1517445" y="843300"/>
                </a:cubicBezTo>
                <a:cubicBezTo>
                  <a:pt x="1511983" y="847670"/>
                  <a:pt x="1506234" y="851704"/>
                  <a:pt x="1501058" y="856409"/>
                </a:cubicBezTo>
                <a:cubicBezTo>
                  <a:pt x="1494199" y="862645"/>
                  <a:pt x="1489497" y="871572"/>
                  <a:pt x="1481393" y="876074"/>
                </a:cubicBezTo>
                <a:cubicBezTo>
                  <a:pt x="1459129" y="888443"/>
                  <a:pt x="1411972" y="894826"/>
                  <a:pt x="1389626" y="899016"/>
                </a:cubicBezTo>
                <a:lnTo>
                  <a:pt x="1209368" y="895738"/>
                </a:lnTo>
                <a:cubicBezTo>
                  <a:pt x="1181988" y="894711"/>
                  <a:pt x="1154782" y="890824"/>
                  <a:pt x="1127432" y="889183"/>
                </a:cubicBezTo>
                <a:cubicBezTo>
                  <a:pt x="1100148" y="887546"/>
                  <a:pt x="1072818" y="886734"/>
                  <a:pt x="1045497" y="885906"/>
                </a:cubicBezTo>
                <a:cubicBezTo>
                  <a:pt x="925596" y="882273"/>
                  <a:pt x="827966" y="881309"/>
                  <a:pt x="704645" y="879351"/>
                </a:cubicBezTo>
                <a:cubicBezTo>
                  <a:pt x="681703" y="878259"/>
                  <a:pt x="658787" y="876074"/>
                  <a:pt x="635819" y="876074"/>
                </a:cubicBezTo>
                <a:cubicBezTo>
                  <a:pt x="367792" y="876074"/>
                  <a:pt x="361033" y="877022"/>
                  <a:pt x="170426" y="882629"/>
                </a:cubicBezTo>
                <a:cubicBezTo>
                  <a:pt x="161675" y="883723"/>
                  <a:pt x="88131" y="892412"/>
                  <a:pt x="75381" y="895738"/>
                </a:cubicBezTo>
                <a:cubicBezTo>
                  <a:pt x="46632" y="903238"/>
                  <a:pt x="37335" y="912362"/>
                  <a:pt x="13110" y="928513"/>
                </a:cubicBezTo>
                <a:cubicBezTo>
                  <a:pt x="8740" y="935068"/>
                  <a:pt x="0" y="940299"/>
                  <a:pt x="0" y="948177"/>
                </a:cubicBezTo>
                <a:cubicBezTo>
                  <a:pt x="0" y="975836"/>
                  <a:pt x="5398" y="1003550"/>
                  <a:pt x="13110" y="1030113"/>
                </a:cubicBezTo>
                <a:cubicBezTo>
                  <a:pt x="15489" y="1038307"/>
                  <a:pt x="23227" y="1043990"/>
                  <a:pt x="29497" y="1049777"/>
                </a:cubicBezTo>
                <a:cubicBezTo>
                  <a:pt x="48964" y="1067746"/>
                  <a:pt x="66690" y="1076541"/>
                  <a:pt x="91768" y="1085829"/>
                </a:cubicBezTo>
                <a:cubicBezTo>
                  <a:pt x="108941" y="1092189"/>
                  <a:pt x="126412" y="1097888"/>
                  <a:pt x="144206" y="1102216"/>
                </a:cubicBezTo>
                <a:cubicBezTo>
                  <a:pt x="166899" y="1107736"/>
                  <a:pt x="190154" y="1110632"/>
                  <a:pt x="213032" y="1115325"/>
                </a:cubicBezTo>
                <a:cubicBezTo>
                  <a:pt x="305580" y="1134309"/>
                  <a:pt x="312318" y="1143121"/>
                  <a:pt x="439174" y="1154654"/>
                </a:cubicBezTo>
                <a:lnTo>
                  <a:pt x="547329" y="1164487"/>
                </a:lnTo>
                <a:lnTo>
                  <a:pt x="675148" y="1174319"/>
                </a:lnTo>
                <a:cubicBezTo>
                  <a:pt x="888180" y="1193195"/>
                  <a:pt x="726282" y="1185728"/>
                  <a:pt x="960284" y="1190706"/>
                </a:cubicBezTo>
                <a:cubicBezTo>
                  <a:pt x="1074548" y="1200431"/>
                  <a:pt x="1147512" y="1209881"/>
                  <a:pt x="1261806" y="1207093"/>
                </a:cubicBezTo>
                <a:cubicBezTo>
                  <a:pt x="1302348" y="1206104"/>
                  <a:pt x="1342743" y="1201538"/>
                  <a:pt x="1383071" y="1197261"/>
                </a:cubicBezTo>
                <a:cubicBezTo>
                  <a:pt x="1389014" y="1196631"/>
                  <a:pt x="1518750" y="1179052"/>
                  <a:pt x="1540387" y="1174319"/>
                </a:cubicBezTo>
                <a:cubicBezTo>
                  <a:pt x="1554903" y="1171144"/>
                  <a:pt x="1568578" y="1164813"/>
                  <a:pt x="1582993" y="1161209"/>
                </a:cubicBezTo>
                <a:cubicBezTo>
                  <a:pt x="1590487" y="1159335"/>
                  <a:pt x="1598300" y="1159107"/>
                  <a:pt x="1605935" y="1157932"/>
                </a:cubicBezTo>
                <a:cubicBezTo>
                  <a:pt x="1612503" y="1156922"/>
                  <a:pt x="1619062" y="1155843"/>
                  <a:pt x="1625600" y="1154654"/>
                </a:cubicBezTo>
                <a:cubicBezTo>
                  <a:pt x="1631081" y="1153658"/>
                  <a:pt x="1636421" y="1151600"/>
                  <a:pt x="1641987" y="1151377"/>
                </a:cubicBezTo>
                <a:cubicBezTo>
                  <a:pt x="1718430" y="1148319"/>
                  <a:pt x="1794945" y="1147399"/>
                  <a:pt x="1871406" y="1144822"/>
                </a:cubicBezTo>
                <a:cubicBezTo>
                  <a:pt x="1892180" y="1144122"/>
                  <a:pt x="1912900" y="1142130"/>
                  <a:pt x="1933677" y="1141545"/>
                </a:cubicBezTo>
                <a:lnTo>
                  <a:pt x="2104103" y="1138267"/>
                </a:lnTo>
                <a:cubicBezTo>
                  <a:pt x="2165282" y="1142637"/>
                  <a:pt x="2226350" y="1149020"/>
                  <a:pt x="2287639" y="1151377"/>
                </a:cubicBezTo>
                <a:cubicBezTo>
                  <a:pt x="2450368" y="1157635"/>
                  <a:pt x="2344429" y="1154254"/>
                  <a:pt x="2605548" y="1157932"/>
                </a:cubicBezTo>
                <a:cubicBezTo>
                  <a:pt x="2764594" y="1149978"/>
                  <a:pt x="2624662" y="1155063"/>
                  <a:pt x="2933290" y="1164487"/>
                </a:cubicBezTo>
                <a:cubicBezTo>
                  <a:pt x="2988991" y="1166188"/>
                  <a:pt x="3044723" y="1166672"/>
                  <a:pt x="3100439" y="1167764"/>
                </a:cubicBezTo>
                <a:lnTo>
                  <a:pt x="3280697" y="1161209"/>
                </a:lnTo>
                <a:cubicBezTo>
                  <a:pt x="3391029" y="1157673"/>
                  <a:pt x="3501604" y="1159180"/>
                  <a:pt x="3611716" y="1151377"/>
                </a:cubicBezTo>
                <a:cubicBezTo>
                  <a:pt x="3640794" y="1149316"/>
                  <a:pt x="3668688" y="1138938"/>
                  <a:pt x="3696929" y="1131713"/>
                </a:cubicBezTo>
                <a:cubicBezTo>
                  <a:pt x="3746323" y="1119077"/>
                  <a:pt x="3751020" y="1115950"/>
                  <a:pt x="3795252" y="1098938"/>
                </a:cubicBezTo>
                <a:cubicBezTo>
                  <a:pt x="3798092" y="1094678"/>
                  <a:pt x="3828026" y="1052419"/>
                  <a:pt x="3828026" y="1043222"/>
                </a:cubicBezTo>
                <a:cubicBezTo>
                  <a:pt x="3828026" y="1027315"/>
                  <a:pt x="3822030" y="1011565"/>
                  <a:pt x="3814916" y="997338"/>
                </a:cubicBezTo>
                <a:cubicBezTo>
                  <a:pt x="3810770" y="989047"/>
                  <a:pt x="3802727" y="983156"/>
                  <a:pt x="3795252" y="977674"/>
                </a:cubicBezTo>
                <a:cubicBezTo>
                  <a:pt x="3770966" y="959865"/>
                  <a:pt x="3741941" y="952477"/>
                  <a:pt x="3713316" y="944900"/>
                </a:cubicBezTo>
                <a:cubicBezTo>
                  <a:pt x="3693842" y="939745"/>
                  <a:pt x="3674104" y="935594"/>
                  <a:pt x="3654322" y="931790"/>
                </a:cubicBezTo>
                <a:cubicBezTo>
                  <a:pt x="3617283" y="924667"/>
                  <a:pt x="3580485" y="915173"/>
                  <a:pt x="3542890" y="912125"/>
                </a:cubicBezTo>
                <a:cubicBezTo>
                  <a:pt x="3280065" y="890815"/>
                  <a:pt x="3462179" y="902605"/>
                  <a:pt x="2995561" y="899016"/>
                </a:cubicBezTo>
                <a:lnTo>
                  <a:pt x="2818581" y="889183"/>
                </a:lnTo>
                <a:cubicBezTo>
                  <a:pt x="2778184" y="887407"/>
                  <a:pt x="2737728" y="887312"/>
                  <a:pt x="2697316" y="885906"/>
                </a:cubicBezTo>
                <a:cubicBezTo>
                  <a:pt x="2453552" y="877428"/>
                  <a:pt x="2521846" y="881801"/>
                  <a:pt x="2395793" y="872796"/>
                </a:cubicBezTo>
                <a:cubicBezTo>
                  <a:pt x="2335776" y="863564"/>
                  <a:pt x="2349072" y="864552"/>
                  <a:pt x="2271252" y="859687"/>
                </a:cubicBezTo>
                <a:cubicBezTo>
                  <a:pt x="2249189" y="858308"/>
                  <a:pt x="2216494" y="857350"/>
                  <a:pt x="2192593" y="853132"/>
                </a:cubicBezTo>
                <a:cubicBezTo>
                  <a:pt x="2182674" y="851382"/>
                  <a:pt x="2172996" y="848433"/>
                  <a:pt x="2163097" y="846577"/>
                </a:cubicBezTo>
                <a:cubicBezTo>
                  <a:pt x="2155504" y="845153"/>
                  <a:pt x="2147755" y="844682"/>
                  <a:pt x="2140155" y="843300"/>
                </a:cubicBezTo>
                <a:cubicBezTo>
                  <a:pt x="2123713" y="840310"/>
                  <a:pt x="2090993" y="833467"/>
                  <a:pt x="2090993" y="833467"/>
                </a:cubicBezTo>
                <a:cubicBezTo>
                  <a:pt x="2085579" y="830760"/>
                  <a:pt x="2051096" y="813973"/>
                  <a:pt x="2048387" y="810525"/>
                </a:cubicBezTo>
                <a:cubicBezTo>
                  <a:pt x="2043104" y="803802"/>
                  <a:pt x="2023777" y="743250"/>
                  <a:pt x="2022168" y="738422"/>
                </a:cubicBezTo>
                <a:cubicBezTo>
                  <a:pt x="2018440" y="712324"/>
                  <a:pt x="2012335" y="676701"/>
                  <a:pt x="2012335" y="649932"/>
                </a:cubicBezTo>
                <a:cubicBezTo>
                  <a:pt x="2012335" y="610588"/>
                  <a:pt x="2014785" y="571280"/>
                  <a:pt x="2015613" y="531945"/>
                </a:cubicBezTo>
                <a:cubicBezTo>
                  <a:pt x="2016970" y="467494"/>
                  <a:pt x="2016844" y="403010"/>
                  <a:pt x="2018890" y="338577"/>
                </a:cubicBezTo>
                <a:cubicBezTo>
                  <a:pt x="2019033" y="334075"/>
                  <a:pt x="2021191" y="329864"/>
                  <a:pt x="2022168" y="325467"/>
                </a:cubicBezTo>
                <a:cubicBezTo>
                  <a:pt x="2026893" y="304204"/>
                  <a:pt x="2021877" y="314432"/>
                  <a:pt x="2032000" y="299248"/>
                </a:cubicBezTo>
                <a:cubicBezTo>
                  <a:pt x="2038259" y="280470"/>
                  <a:pt x="2030530" y="297440"/>
                  <a:pt x="2048387" y="279583"/>
                </a:cubicBezTo>
                <a:cubicBezTo>
                  <a:pt x="2069379" y="258591"/>
                  <a:pt x="2052034" y="266350"/>
                  <a:pt x="2071329" y="259919"/>
                </a:cubicBezTo>
                <a:cubicBezTo>
                  <a:pt x="2074606" y="257734"/>
                  <a:pt x="2077541" y="254916"/>
                  <a:pt x="2081161" y="253364"/>
                </a:cubicBezTo>
                <a:cubicBezTo>
                  <a:pt x="2088884" y="250054"/>
                  <a:pt x="2111903" y="247568"/>
                  <a:pt x="2117213" y="246809"/>
                </a:cubicBezTo>
                <a:lnTo>
                  <a:pt x="2330245" y="250087"/>
                </a:lnTo>
                <a:cubicBezTo>
                  <a:pt x="2360854" y="250087"/>
                  <a:pt x="2391428" y="248016"/>
                  <a:pt x="2422013" y="246809"/>
                </a:cubicBezTo>
                <a:cubicBezTo>
                  <a:pt x="2474456" y="244739"/>
                  <a:pt x="2526857" y="241370"/>
                  <a:pt x="2579329" y="240254"/>
                </a:cubicBezTo>
                <a:lnTo>
                  <a:pt x="2864464" y="233700"/>
                </a:lnTo>
                <a:cubicBezTo>
                  <a:pt x="2903436" y="225040"/>
                  <a:pt x="2888322" y="227004"/>
                  <a:pt x="2933290" y="223867"/>
                </a:cubicBezTo>
                <a:lnTo>
                  <a:pt x="3034890" y="217313"/>
                </a:lnTo>
                <a:lnTo>
                  <a:pt x="3185652" y="220590"/>
                </a:lnTo>
                <a:cubicBezTo>
                  <a:pt x="3217384" y="221859"/>
                  <a:pt x="3248941" y="226926"/>
                  <a:pt x="3280697" y="227145"/>
                </a:cubicBezTo>
                <a:lnTo>
                  <a:pt x="3660877" y="223867"/>
                </a:lnTo>
                <a:cubicBezTo>
                  <a:pt x="3668524" y="220590"/>
                  <a:pt x="3676515" y="218019"/>
                  <a:pt x="3683819" y="214035"/>
                </a:cubicBezTo>
                <a:cubicBezTo>
                  <a:pt x="3688614" y="211419"/>
                  <a:pt x="3693300" y="208286"/>
                  <a:pt x="3696929" y="204203"/>
                </a:cubicBezTo>
                <a:cubicBezTo>
                  <a:pt x="3706743" y="193162"/>
                  <a:pt x="3713363" y="177890"/>
                  <a:pt x="3719871" y="164874"/>
                </a:cubicBezTo>
                <a:cubicBezTo>
                  <a:pt x="3720963" y="159412"/>
                  <a:pt x="3724028" y="153988"/>
                  <a:pt x="3723148" y="148487"/>
                </a:cubicBezTo>
                <a:cubicBezTo>
                  <a:pt x="3719590" y="126248"/>
                  <a:pt x="3718070" y="102415"/>
                  <a:pt x="3706761" y="82938"/>
                </a:cubicBezTo>
                <a:cubicBezTo>
                  <a:pt x="3697419" y="66850"/>
                  <a:pt x="3681091" y="54585"/>
                  <a:pt x="3664155" y="46887"/>
                </a:cubicBezTo>
                <a:cubicBezTo>
                  <a:pt x="3652138" y="41425"/>
                  <a:pt x="3640523" y="34971"/>
                  <a:pt x="3628103" y="30500"/>
                </a:cubicBezTo>
                <a:cubicBezTo>
                  <a:pt x="3593227" y="17945"/>
                  <a:pt x="3570024" y="14195"/>
                  <a:pt x="3533058" y="10835"/>
                </a:cubicBezTo>
                <a:cubicBezTo>
                  <a:pt x="3513444" y="9052"/>
                  <a:pt x="3493729" y="8650"/>
                  <a:pt x="3474064" y="7558"/>
                </a:cubicBezTo>
                <a:lnTo>
                  <a:pt x="3310193" y="14113"/>
                </a:lnTo>
                <a:cubicBezTo>
                  <a:pt x="3290442" y="15275"/>
                  <a:pt x="3270823" y="18135"/>
                  <a:pt x="3251200" y="20667"/>
                </a:cubicBezTo>
                <a:cubicBezTo>
                  <a:pt x="3203085" y="26875"/>
                  <a:pt x="3155339" y="36303"/>
                  <a:pt x="3106993" y="40332"/>
                </a:cubicBezTo>
                <a:cubicBezTo>
                  <a:pt x="3002184" y="49066"/>
                  <a:pt x="3054622" y="45792"/>
                  <a:pt x="2949677" y="50164"/>
                </a:cubicBezTo>
                <a:cubicBezTo>
                  <a:pt x="2919088" y="53441"/>
                  <a:pt x="2888601" y="57879"/>
                  <a:pt x="2857910" y="59996"/>
                </a:cubicBezTo>
                <a:cubicBezTo>
                  <a:pt x="2825195" y="62252"/>
                  <a:pt x="2792376" y="62770"/>
                  <a:pt x="2759587" y="63274"/>
                </a:cubicBezTo>
                <a:lnTo>
                  <a:pt x="2431845" y="66551"/>
                </a:lnTo>
                <a:cubicBezTo>
                  <a:pt x="2385961" y="65459"/>
                  <a:pt x="2340040" y="65423"/>
                  <a:pt x="2294193" y="63274"/>
                </a:cubicBezTo>
                <a:cubicBezTo>
                  <a:pt x="2231753" y="60347"/>
                  <a:pt x="2224140" y="55416"/>
                  <a:pt x="2166374" y="50164"/>
                </a:cubicBezTo>
                <a:cubicBezTo>
                  <a:pt x="2136918" y="47486"/>
                  <a:pt x="2107233" y="47278"/>
                  <a:pt x="2077884" y="43609"/>
                </a:cubicBezTo>
                <a:cubicBezTo>
                  <a:pt x="1949373" y="27545"/>
                  <a:pt x="2101380" y="45447"/>
                  <a:pt x="1973006" y="33777"/>
                </a:cubicBezTo>
                <a:cubicBezTo>
                  <a:pt x="1954383" y="32084"/>
                  <a:pt x="1935913" y="28915"/>
                  <a:pt x="1917290" y="27222"/>
                </a:cubicBezTo>
                <a:cubicBezTo>
                  <a:pt x="1899848" y="25636"/>
                  <a:pt x="1882327" y="25110"/>
                  <a:pt x="1864852" y="23945"/>
                </a:cubicBezTo>
                <a:lnTo>
                  <a:pt x="1818968" y="20667"/>
                </a:lnTo>
                <a:cubicBezTo>
                  <a:pt x="1698679" y="14165"/>
                  <a:pt x="1511724" y="12100"/>
                  <a:pt x="1425677" y="10835"/>
                </a:cubicBezTo>
                <a:lnTo>
                  <a:pt x="1074993" y="7558"/>
                </a:lnTo>
                <a:cubicBezTo>
                  <a:pt x="846403" y="-4799"/>
                  <a:pt x="1000934" y="945"/>
                  <a:pt x="639097" y="4280"/>
                </a:cubicBezTo>
                <a:lnTo>
                  <a:pt x="242529" y="7558"/>
                </a:lnTo>
                <a:cubicBezTo>
                  <a:pt x="211852" y="10625"/>
                  <a:pt x="213740" y="9970"/>
                  <a:pt x="186813" y="14113"/>
                </a:cubicBezTo>
                <a:cubicBezTo>
                  <a:pt x="180245" y="15123"/>
                  <a:pt x="173760" y="16729"/>
                  <a:pt x="167148" y="17390"/>
                </a:cubicBezTo>
                <a:cubicBezTo>
                  <a:pt x="151890" y="18916"/>
                  <a:pt x="136559" y="19575"/>
                  <a:pt x="121264" y="20667"/>
                </a:cubicBezTo>
                <a:cubicBezTo>
                  <a:pt x="113617" y="21760"/>
                  <a:pt x="105897" y="22430"/>
                  <a:pt x="98322" y="23945"/>
                </a:cubicBezTo>
                <a:cubicBezTo>
                  <a:pt x="94935" y="24623"/>
                  <a:pt x="92860" y="42517"/>
                  <a:pt x="88490" y="46887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D2FEED8-FAB6-FFB0-80D1-34BDBCDCB182}"/>
              </a:ext>
            </a:extLst>
          </p:cNvPr>
          <p:cNvSpPr/>
          <p:nvPr/>
        </p:nvSpPr>
        <p:spPr>
          <a:xfrm>
            <a:off x="1678821" y="2018890"/>
            <a:ext cx="2572007" cy="2012336"/>
          </a:xfrm>
          <a:custGeom>
            <a:avLst/>
            <a:gdLst>
              <a:gd name="connsiteX0" fmla="*/ 19702 w 2572007"/>
              <a:gd name="connsiteY0" fmla="*/ 229420 h 2012336"/>
              <a:gd name="connsiteX1" fmla="*/ 22979 w 2572007"/>
              <a:gd name="connsiteY1" fmla="*/ 321187 h 2012336"/>
              <a:gd name="connsiteX2" fmla="*/ 26256 w 2572007"/>
              <a:gd name="connsiteY2" fmla="*/ 344129 h 2012336"/>
              <a:gd name="connsiteX3" fmla="*/ 32811 w 2572007"/>
              <a:gd name="connsiteY3" fmla="*/ 380181 h 2012336"/>
              <a:gd name="connsiteX4" fmla="*/ 36089 w 2572007"/>
              <a:gd name="connsiteY4" fmla="*/ 422787 h 2012336"/>
              <a:gd name="connsiteX5" fmla="*/ 42644 w 2572007"/>
              <a:gd name="connsiteY5" fmla="*/ 481781 h 2012336"/>
              <a:gd name="connsiteX6" fmla="*/ 45921 w 2572007"/>
              <a:gd name="connsiteY6" fmla="*/ 570271 h 2012336"/>
              <a:gd name="connsiteX7" fmla="*/ 42644 w 2572007"/>
              <a:gd name="connsiteY7" fmla="*/ 750529 h 2012336"/>
              <a:gd name="connsiteX8" fmla="*/ 39366 w 2572007"/>
              <a:gd name="connsiteY8" fmla="*/ 789858 h 2012336"/>
              <a:gd name="connsiteX9" fmla="*/ 32811 w 2572007"/>
              <a:gd name="connsiteY9" fmla="*/ 822633 h 2012336"/>
              <a:gd name="connsiteX10" fmla="*/ 19702 w 2572007"/>
              <a:gd name="connsiteY10" fmla="*/ 907845 h 2012336"/>
              <a:gd name="connsiteX11" fmla="*/ 6592 w 2572007"/>
              <a:gd name="connsiteY11" fmla="*/ 1009445 h 2012336"/>
              <a:gd name="connsiteX12" fmla="*/ 3314 w 2572007"/>
              <a:gd name="connsiteY12" fmla="*/ 1065162 h 2012336"/>
              <a:gd name="connsiteX13" fmla="*/ 37 w 2572007"/>
              <a:gd name="connsiteY13" fmla="*/ 1114323 h 2012336"/>
              <a:gd name="connsiteX14" fmla="*/ 9869 w 2572007"/>
              <a:gd name="connsiteY14" fmla="*/ 1245420 h 2012336"/>
              <a:gd name="connsiteX15" fmla="*/ 13147 w 2572007"/>
              <a:gd name="connsiteY15" fmla="*/ 1664929 h 2012336"/>
              <a:gd name="connsiteX16" fmla="*/ 22979 w 2572007"/>
              <a:gd name="connsiteY16" fmla="*/ 1717368 h 2012336"/>
              <a:gd name="connsiteX17" fmla="*/ 36089 w 2572007"/>
              <a:gd name="connsiteY17" fmla="*/ 1776362 h 2012336"/>
              <a:gd name="connsiteX18" fmla="*/ 75418 w 2572007"/>
              <a:gd name="connsiteY18" fmla="*/ 1881239 h 2012336"/>
              <a:gd name="connsiteX19" fmla="*/ 104914 w 2572007"/>
              <a:gd name="connsiteY19" fmla="*/ 1927123 h 2012336"/>
              <a:gd name="connsiteX20" fmla="*/ 111469 w 2572007"/>
              <a:gd name="connsiteY20" fmla="*/ 1940233 h 2012336"/>
              <a:gd name="connsiteX21" fmla="*/ 134411 w 2572007"/>
              <a:gd name="connsiteY21" fmla="*/ 1959897 h 2012336"/>
              <a:gd name="connsiteX22" fmla="*/ 154076 w 2572007"/>
              <a:gd name="connsiteY22" fmla="*/ 1966452 h 2012336"/>
              <a:gd name="connsiteX23" fmla="*/ 255676 w 2572007"/>
              <a:gd name="connsiteY23" fmla="*/ 1963175 h 2012336"/>
              <a:gd name="connsiteX24" fmla="*/ 327779 w 2572007"/>
              <a:gd name="connsiteY24" fmla="*/ 1943510 h 2012336"/>
              <a:gd name="connsiteX25" fmla="*/ 350721 w 2572007"/>
              <a:gd name="connsiteY25" fmla="*/ 1927123 h 2012336"/>
              <a:gd name="connsiteX26" fmla="*/ 376940 w 2572007"/>
              <a:gd name="connsiteY26" fmla="*/ 1914013 h 2012336"/>
              <a:gd name="connsiteX27" fmla="*/ 396605 w 2572007"/>
              <a:gd name="connsiteY27" fmla="*/ 1891071 h 2012336"/>
              <a:gd name="connsiteX28" fmla="*/ 409714 w 2572007"/>
              <a:gd name="connsiteY28" fmla="*/ 1871407 h 2012336"/>
              <a:gd name="connsiteX29" fmla="*/ 432656 w 2572007"/>
              <a:gd name="connsiteY29" fmla="*/ 1822245 h 2012336"/>
              <a:gd name="connsiteX30" fmla="*/ 455598 w 2572007"/>
              <a:gd name="connsiteY30" fmla="*/ 1733755 h 2012336"/>
              <a:gd name="connsiteX31" fmla="*/ 468708 w 2572007"/>
              <a:gd name="connsiteY31" fmla="*/ 1681316 h 2012336"/>
              <a:gd name="connsiteX32" fmla="*/ 475263 w 2572007"/>
              <a:gd name="connsiteY32" fmla="*/ 1625600 h 2012336"/>
              <a:gd name="connsiteX33" fmla="*/ 485095 w 2572007"/>
              <a:gd name="connsiteY33" fmla="*/ 1563329 h 2012336"/>
              <a:gd name="connsiteX34" fmla="*/ 501482 w 2572007"/>
              <a:gd name="connsiteY34" fmla="*/ 1432233 h 2012336"/>
              <a:gd name="connsiteX35" fmla="*/ 494927 w 2572007"/>
              <a:gd name="connsiteY35" fmla="*/ 1265084 h 2012336"/>
              <a:gd name="connsiteX36" fmla="*/ 481818 w 2572007"/>
              <a:gd name="connsiteY36" fmla="*/ 1209368 h 2012336"/>
              <a:gd name="connsiteX37" fmla="*/ 465431 w 2572007"/>
              <a:gd name="connsiteY37" fmla="*/ 1117600 h 2012336"/>
              <a:gd name="connsiteX38" fmla="*/ 455598 w 2572007"/>
              <a:gd name="connsiteY38" fmla="*/ 1071716 h 2012336"/>
              <a:gd name="connsiteX39" fmla="*/ 449044 w 2572007"/>
              <a:gd name="connsiteY39" fmla="*/ 1029110 h 2012336"/>
              <a:gd name="connsiteX40" fmla="*/ 442489 w 2572007"/>
              <a:gd name="connsiteY40" fmla="*/ 943897 h 2012336"/>
              <a:gd name="connsiteX41" fmla="*/ 435934 w 2572007"/>
              <a:gd name="connsiteY41" fmla="*/ 904568 h 2012336"/>
              <a:gd name="connsiteX42" fmla="*/ 432656 w 2572007"/>
              <a:gd name="connsiteY42" fmla="*/ 858684 h 2012336"/>
              <a:gd name="connsiteX43" fmla="*/ 422824 w 2572007"/>
              <a:gd name="connsiteY43" fmla="*/ 776749 h 2012336"/>
              <a:gd name="connsiteX44" fmla="*/ 455598 w 2572007"/>
              <a:gd name="connsiteY44" fmla="*/ 285136 h 2012336"/>
              <a:gd name="connsiteX45" fmla="*/ 475263 w 2572007"/>
              <a:gd name="connsiteY45" fmla="*/ 255639 h 2012336"/>
              <a:gd name="connsiteX46" fmla="*/ 494927 w 2572007"/>
              <a:gd name="connsiteY46" fmla="*/ 235975 h 2012336"/>
              <a:gd name="connsiteX47" fmla="*/ 517869 w 2572007"/>
              <a:gd name="connsiteY47" fmla="*/ 209755 h 2012336"/>
              <a:gd name="connsiteX48" fmla="*/ 583418 w 2572007"/>
              <a:gd name="connsiteY48" fmla="*/ 170426 h 2012336"/>
              <a:gd name="connsiteX49" fmla="*/ 645689 w 2572007"/>
              <a:gd name="connsiteY49" fmla="*/ 150762 h 2012336"/>
              <a:gd name="connsiteX50" fmla="*/ 894773 w 2572007"/>
              <a:gd name="connsiteY50" fmla="*/ 147484 h 2012336"/>
              <a:gd name="connsiteX51" fmla="*/ 989818 w 2572007"/>
              <a:gd name="connsiteY51" fmla="*/ 140929 h 2012336"/>
              <a:gd name="connsiteX52" fmla="*/ 1035702 w 2572007"/>
              <a:gd name="connsiteY52" fmla="*/ 137652 h 2012336"/>
              <a:gd name="connsiteX53" fmla="*/ 1527314 w 2572007"/>
              <a:gd name="connsiteY53" fmla="*/ 144207 h 2012336"/>
              <a:gd name="connsiteX54" fmla="*/ 1710850 w 2572007"/>
              <a:gd name="connsiteY54" fmla="*/ 150762 h 2012336"/>
              <a:gd name="connsiteX55" fmla="*/ 1812450 w 2572007"/>
              <a:gd name="connsiteY55" fmla="*/ 144207 h 2012336"/>
              <a:gd name="connsiteX56" fmla="*/ 1848502 w 2572007"/>
              <a:gd name="connsiteY56" fmla="*/ 154039 h 2012336"/>
              <a:gd name="connsiteX57" fmla="*/ 1858334 w 2572007"/>
              <a:gd name="connsiteY57" fmla="*/ 157316 h 2012336"/>
              <a:gd name="connsiteX58" fmla="*/ 1950102 w 2572007"/>
              <a:gd name="connsiteY58" fmla="*/ 163871 h 2012336"/>
              <a:gd name="connsiteX59" fmla="*/ 1969766 w 2572007"/>
              <a:gd name="connsiteY59" fmla="*/ 167149 h 2012336"/>
              <a:gd name="connsiteX60" fmla="*/ 2028760 w 2572007"/>
              <a:gd name="connsiteY60" fmla="*/ 173704 h 2012336"/>
              <a:gd name="connsiteX61" fmla="*/ 2035314 w 2572007"/>
              <a:gd name="connsiteY61" fmla="*/ 183536 h 2012336"/>
              <a:gd name="connsiteX62" fmla="*/ 2045147 w 2572007"/>
              <a:gd name="connsiteY62" fmla="*/ 193368 h 2012336"/>
              <a:gd name="connsiteX63" fmla="*/ 2058256 w 2572007"/>
              <a:gd name="connsiteY63" fmla="*/ 229420 h 2012336"/>
              <a:gd name="connsiteX64" fmla="*/ 2054979 w 2572007"/>
              <a:gd name="connsiteY64" fmla="*/ 291691 h 2012336"/>
              <a:gd name="connsiteX65" fmla="*/ 2045147 w 2572007"/>
              <a:gd name="connsiteY65" fmla="*/ 314633 h 2012336"/>
              <a:gd name="connsiteX66" fmla="*/ 2038592 w 2572007"/>
              <a:gd name="connsiteY66" fmla="*/ 340852 h 2012336"/>
              <a:gd name="connsiteX67" fmla="*/ 2035314 w 2572007"/>
              <a:gd name="connsiteY67" fmla="*/ 370349 h 2012336"/>
              <a:gd name="connsiteX68" fmla="*/ 2032037 w 2572007"/>
              <a:gd name="connsiteY68" fmla="*/ 393291 h 2012336"/>
              <a:gd name="connsiteX69" fmla="*/ 2028760 w 2572007"/>
              <a:gd name="connsiteY69" fmla="*/ 419510 h 2012336"/>
              <a:gd name="connsiteX70" fmla="*/ 2035314 w 2572007"/>
              <a:gd name="connsiteY70" fmla="*/ 603045 h 2012336"/>
              <a:gd name="connsiteX71" fmla="*/ 2038592 w 2572007"/>
              <a:gd name="connsiteY71" fmla="*/ 635820 h 2012336"/>
              <a:gd name="connsiteX72" fmla="*/ 2051702 w 2572007"/>
              <a:gd name="connsiteY72" fmla="*/ 704645 h 2012336"/>
              <a:gd name="connsiteX73" fmla="*/ 2061534 w 2572007"/>
              <a:gd name="connsiteY73" fmla="*/ 734142 h 2012336"/>
              <a:gd name="connsiteX74" fmla="*/ 2074644 w 2572007"/>
              <a:gd name="connsiteY74" fmla="*/ 802968 h 2012336"/>
              <a:gd name="connsiteX75" fmla="*/ 2081198 w 2572007"/>
              <a:gd name="connsiteY75" fmla="*/ 835742 h 2012336"/>
              <a:gd name="connsiteX76" fmla="*/ 2087753 w 2572007"/>
              <a:gd name="connsiteY76" fmla="*/ 871794 h 2012336"/>
              <a:gd name="connsiteX77" fmla="*/ 2104140 w 2572007"/>
              <a:gd name="connsiteY77" fmla="*/ 947175 h 2012336"/>
              <a:gd name="connsiteX78" fmla="*/ 2113973 w 2572007"/>
              <a:gd name="connsiteY78" fmla="*/ 999613 h 2012336"/>
              <a:gd name="connsiteX79" fmla="*/ 2110695 w 2572007"/>
              <a:gd name="connsiteY79" fmla="*/ 1107768 h 2012336"/>
              <a:gd name="connsiteX80" fmla="*/ 2104140 w 2572007"/>
              <a:gd name="connsiteY80" fmla="*/ 1133987 h 2012336"/>
              <a:gd name="connsiteX81" fmla="*/ 2094308 w 2572007"/>
              <a:gd name="connsiteY81" fmla="*/ 1183149 h 2012336"/>
              <a:gd name="connsiteX82" fmla="*/ 2091031 w 2572007"/>
              <a:gd name="connsiteY82" fmla="*/ 1209368 h 2012336"/>
              <a:gd name="connsiteX83" fmla="*/ 2074644 w 2572007"/>
              <a:gd name="connsiteY83" fmla="*/ 1261807 h 2012336"/>
              <a:gd name="connsiteX84" fmla="*/ 2068089 w 2572007"/>
              <a:gd name="connsiteY84" fmla="*/ 1294581 h 2012336"/>
              <a:gd name="connsiteX85" fmla="*/ 2058256 w 2572007"/>
              <a:gd name="connsiteY85" fmla="*/ 1399458 h 2012336"/>
              <a:gd name="connsiteX86" fmla="*/ 2054979 w 2572007"/>
              <a:gd name="connsiteY86" fmla="*/ 1432233 h 2012336"/>
              <a:gd name="connsiteX87" fmla="*/ 2051702 w 2572007"/>
              <a:gd name="connsiteY87" fmla="*/ 1465007 h 2012336"/>
              <a:gd name="connsiteX88" fmla="*/ 2041869 w 2572007"/>
              <a:gd name="connsiteY88" fmla="*/ 1615768 h 2012336"/>
              <a:gd name="connsiteX89" fmla="*/ 2035314 w 2572007"/>
              <a:gd name="connsiteY89" fmla="*/ 1694426 h 2012336"/>
              <a:gd name="connsiteX90" fmla="*/ 2032037 w 2572007"/>
              <a:gd name="connsiteY90" fmla="*/ 1737033 h 2012336"/>
              <a:gd name="connsiteX91" fmla="*/ 2038592 w 2572007"/>
              <a:gd name="connsiteY91" fmla="*/ 1841910 h 2012336"/>
              <a:gd name="connsiteX92" fmla="*/ 2041869 w 2572007"/>
              <a:gd name="connsiteY92" fmla="*/ 1864852 h 2012336"/>
              <a:gd name="connsiteX93" fmla="*/ 2058256 w 2572007"/>
              <a:gd name="connsiteY93" fmla="*/ 1894349 h 2012336"/>
              <a:gd name="connsiteX94" fmla="*/ 2064811 w 2572007"/>
              <a:gd name="connsiteY94" fmla="*/ 1907458 h 2012336"/>
              <a:gd name="connsiteX95" fmla="*/ 2071366 w 2572007"/>
              <a:gd name="connsiteY95" fmla="*/ 1923845 h 2012336"/>
              <a:gd name="connsiteX96" fmla="*/ 2107418 w 2572007"/>
              <a:gd name="connsiteY96" fmla="*/ 1969729 h 2012336"/>
              <a:gd name="connsiteX97" fmla="*/ 2136914 w 2572007"/>
              <a:gd name="connsiteY97" fmla="*/ 1989394 h 2012336"/>
              <a:gd name="connsiteX98" fmla="*/ 2166411 w 2572007"/>
              <a:gd name="connsiteY98" fmla="*/ 2005781 h 2012336"/>
              <a:gd name="connsiteX99" fmla="*/ 2202463 w 2572007"/>
              <a:gd name="connsiteY99" fmla="*/ 2012336 h 2012336"/>
              <a:gd name="connsiteX100" fmla="*/ 2317173 w 2572007"/>
              <a:gd name="connsiteY100" fmla="*/ 1995949 h 2012336"/>
              <a:gd name="connsiteX101" fmla="*/ 2363056 w 2572007"/>
              <a:gd name="connsiteY101" fmla="*/ 1976284 h 2012336"/>
              <a:gd name="connsiteX102" fmla="*/ 2438437 w 2572007"/>
              <a:gd name="connsiteY102" fmla="*/ 1927123 h 2012336"/>
              <a:gd name="connsiteX103" fmla="*/ 2490876 w 2572007"/>
              <a:gd name="connsiteY103" fmla="*/ 1848465 h 2012336"/>
              <a:gd name="connsiteX104" fmla="*/ 2517095 w 2572007"/>
              <a:gd name="connsiteY104" fmla="*/ 1779639 h 2012336"/>
              <a:gd name="connsiteX105" fmla="*/ 2562979 w 2572007"/>
              <a:gd name="connsiteY105" fmla="*/ 1560052 h 2012336"/>
              <a:gd name="connsiteX106" fmla="*/ 2566256 w 2572007"/>
              <a:gd name="connsiteY106" fmla="*/ 1078271 h 2012336"/>
              <a:gd name="connsiteX107" fmla="*/ 2553147 w 2572007"/>
              <a:gd name="connsiteY107" fmla="*/ 911123 h 2012336"/>
              <a:gd name="connsiteX108" fmla="*/ 2549869 w 2572007"/>
              <a:gd name="connsiteY108" fmla="*/ 839020 h 2012336"/>
              <a:gd name="connsiteX109" fmla="*/ 2536760 w 2572007"/>
              <a:gd name="connsiteY109" fmla="*/ 694813 h 2012336"/>
              <a:gd name="connsiteX110" fmla="*/ 2533482 w 2572007"/>
              <a:gd name="connsiteY110" fmla="*/ 514555 h 2012336"/>
              <a:gd name="connsiteX111" fmla="*/ 2523650 w 2572007"/>
              <a:gd name="connsiteY111" fmla="*/ 419510 h 2012336"/>
              <a:gd name="connsiteX112" fmla="*/ 2477766 w 2572007"/>
              <a:gd name="connsiteY112" fmla="*/ 285136 h 2012336"/>
              <a:gd name="connsiteX113" fmla="*/ 2444992 w 2572007"/>
              <a:gd name="connsiteY113" fmla="*/ 203200 h 2012336"/>
              <a:gd name="connsiteX114" fmla="*/ 2399108 w 2572007"/>
              <a:gd name="connsiteY114" fmla="*/ 134375 h 2012336"/>
              <a:gd name="connsiteX115" fmla="*/ 2353224 w 2572007"/>
              <a:gd name="connsiteY115" fmla="*/ 101600 h 2012336"/>
              <a:gd name="connsiteX116" fmla="*/ 2323727 w 2572007"/>
              <a:gd name="connsiteY116" fmla="*/ 88491 h 2012336"/>
              <a:gd name="connsiteX117" fmla="*/ 2218850 w 2572007"/>
              <a:gd name="connsiteY117" fmla="*/ 75381 h 2012336"/>
              <a:gd name="connsiteX118" fmla="*/ 2100863 w 2572007"/>
              <a:gd name="connsiteY118" fmla="*/ 55716 h 2012336"/>
              <a:gd name="connsiteX119" fmla="*/ 2009095 w 2572007"/>
              <a:gd name="connsiteY119" fmla="*/ 49162 h 2012336"/>
              <a:gd name="connsiteX120" fmla="*/ 1868166 w 2572007"/>
              <a:gd name="connsiteY120" fmla="*/ 36052 h 2012336"/>
              <a:gd name="connsiteX121" fmla="*/ 1796063 w 2572007"/>
              <a:gd name="connsiteY121" fmla="*/ 29497 h 2012336"/>
              <a:gd name="connsiteX122" fmla="*/ 1730514 w 2572007"/>
              <a:gd name="connsiteY122" fmla="*/ 26220 h 2012336"/>
              <a:gd name="connsiteX123" fmla="*/ 1658411 w 2572007"/>
              <a:gd name="connsiteY123" fmla="*/ 19665 h 2012336"/>
              <a:gd name="connsiteX124" fmla="*/ 1487985 w 2572007"/>
              <a:gd name="connsiteY124" fmla="*/ 9833 h 2012336"/>
              <a:gd name="connsiteX125" fmla="*/ 1428992 w 2572007"/>
              <a:gd name="connsiteY125" fmla="*/ 6555 h 2012336"/>
              <a:gd name="connsiteX126" fmla="*/ 1369998 w 2572007"/>
              <a:gd name="connsiteY126" fmla="*/ 0 h 2012336"/>
              <a:gd name="connsiteX127" fmla="*/ 989818 w 2572007"/>
              <a:gd name="connsiteY127" fmla="*/ 6555 h 2012336"/>
              <a:gd name="connsiteX128" fmla="*/ 904605 w 2572007"/>
              <a:gd name="connsiteY128" fmla="*/ 13110 h 2012336"/>
              <a:gd name="connsiteX129" fmla="*/ 770231 w 2572007"/>
              <a:gd name="connsiteY129" fmla="*/ 26220 h 2012336"/>
              <a:gd name="connsiteX130" fmla="*/ 707960 w 2572007"/>
              <a:gd name="connsiteY130" fmla="*/ 36052 h 2012336"/>
              <a:gd name="connsiteX131" fmla="*/ 553921 w 2572007"/>
              <a:gd name="connsiteY131" fmla="*/ 45884 h 2012336"/>
              <a:gd name="connsiteX132" fmla="*/ 501482 w 2572007"/>
              <a:gd name="connsiteY132" fmla="*/ 52439 h 2012336"/>
              <a:gd name="connsiteX133" fmla="*/ 439211 w 2572007"/>
              <a:gd name="connsiteY133" fmla="*/ 58994 h 2012336"/>
              <a:gd name="connsiteX134" fmla="*/ 275340 w 2572007"/>
              <a:gd name="connsiteY134" fmla="*/ 78658 h 2012336"/>
              <a:gd name="connsiteX135" fmla="*/ 203237 w 2572007"/>
              <a:gd name="connsiteY135" fmla="*/ 91768 h 2012336"/>
              <a:gd name="connsiteX136" fmla="*/ 144244 w 2572007"/>
              <a:gd name="connsiteY136" fmla="*/ 114710 h 2012336"/>
              <a:gd name="connsiteX137" fmla="*/ 121302 w 2572007"/>
              <a:gd name="connsiteY137" fmla="*/ 127820 h 2012336"/>
              <a:gd name="connsiteX138" fmla="*/ 101637 w 2572007"/>
              <a:gd name="connsiteY138" fmla="*/ 137652 h 2012336"/>
              <a:gd name="connsiteX139" fmla="*/ 88527 w 2572007"/>
              <a:gd name="connsiteY139" fmla="*/ 147484 h 2012336"/>
              <a:gd name="connsiteX140" fmla="*/ 75418 w 2572007"/>
              <a:gd name="connsiteY140" fmla="*/ 154039 h 2012336"/>
              <a:gd name="connsiteX141" fmla="*/ 45921 w 2572007"/>
              <a:gd name="connsiteY141" fmla="*/ 180258 h 2012336"/>
              <a:gd name="connsiteX142" fmla="*/ 39366 w 2572007"/>
              <a:gd name="connsiteY142" fmla="*/ 193368 h 2012336"/>
              <a:gd name="connsiteX143" fmla="*/ 36089 w 2572007"/>
              <a:gd name="connsiteY143" fmla="*/ 203200 h 2012336"/>
              <a:gd name="connsiteX144" fmla="*/ 19702 w 2572007"/>
              <a:gd name="connsiteY144" fmla="*/ 229420 h 20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572007" h="2012336">
                <a:moveTo>
                  <a:pt x="19702" y="229420"/>
                </a:moveTo>
                <a:cubicBezTo>
                  <a:pt x="17517" y="249085"/>
                  <a:pt x="21233" y="290628"/>
                  <a:pt x="22979" y="321187"/>
                </a:cubicBezTo>
                <a:cubicBezTo>
                  <a:pt x="23420" y="328899"/>
                  <a:pt x="25081" y="336494"/>
                  <a:pt x="26256" y="344129"/>
                </a:cubicBezTo>
                <a:cubicBezTo>
                  <a:pt x="29049" y="362283"/>
                  <a:pt x="29405" y="363150"/>
                  <a:pt x="32811" y="380181"/>
                </a:cubicBezTo>
                <a:cubicBezTo>
                  <a:pt x="33904" y="394383"/>
                  <a:pt x="34717" y="408609"/>
                  <a:pt x="36089" y="422787"/>
                </a:cubicBezTo>
                <a:cubicBezTo>
                  <a:pt x="37995" y="442481"/>
                  <a:pt x="41328" y="462039"/>
                  <a:pt x="42644" y="481781"/>
                </a:cubicBezTo>
                <a:cubicBezTo>
                  <a:pt x="44607" y="511233"/>
                  <a:pt x="44829" y="540774"/>
                  <a:pt x="45921" y="570271"/>
                </a:cubicBezTo>
                <a:cubicBezTo>
                  <a:pt x="44829" y="630357"/>
                  <a:pt x="44437" y="690460"/>
                  <a:pt x="42644" y="750529"/>
                </a:cubicBezTo>
                <a:cubicBezTo>
                  <a:pt x="42251" y="763678"/>
                  <a:pt x="41144" y="776824"/>
                  <a:pt x="39366" y="789858"/>
                </a:cubicBezTo>
                <a:cubicBezTo>
                  <a:pt x="37861" y="800897"/>
                  <a:pt x="34996" y="811708"/>
                  <a:pt x="32811" y="822633"/>
                </a:cubicBezTo>
                <a:cubicBezTo>
                  <a:pt x="24897" y="909697"/>
                  <a:pt x="36227" y="799251"/>
                  <a:pt x="19702" y="907845"/>
                </a:cubicBezTo>
                <a:cubicBezTo>
                  <a:pt x="14565" y="941604"/>
                  <a:pt x="6592" y="1009445"/>
                  <a:pt x="6592" y="1009445"/>
                </a:cubicBezTo>
                <a:cubicBezTo>
                  <a:pt x="5499" y="1028017"/>
                  <a:pt x="4475" y="1046594"/>
                  <a:pt x="3314" y="1065162"/>
                </a:cubicBezTo>
                <a:cubicBezTo>
                  <a:pt x="2290" y="1081553"/>
                  <a:pt x="-345" y="1097904"/>
                  <a:pt x="37" y="1114323"/>
                </a:cubicBezTo>
                <a:cubicBezTo>
                  <a:pt x="520" y="1135091"/>
                  <a:pt x="7052" y="1211614"/>
                  <a:pt x="9869" y="1245420"/>
                </a:cubicBezTo>
                <a:cubicBezTo>
                  <a:pt x="10962" y="1385256"/>
                  <a:pt x="11091" y="1525104"/>
                  <a:pt x="13147" y="1664929"/>
                </a:cubicBezTo>
                <a:cubicBezTo>
                  <a:pt x="13445" y="1685170"/>
                  <a:pt x="18478" y="1697862"/>
                  <a:pt x="22979" y="1717368"/>
                </a:cubicBezTo>
                <a:cubicBezTo>
                  <a:pt x="27509" y="1736996"/>
                  <a:pt x="29719" y="1757251"/>
                  <a:pt x="36089" y="1776362"/>
                </a:cubicBezTo>
                <a:cubicBezTo>
                  <a:pt x="47353" y="1810155"/>
                  <a:pt x="60629" y="1851662"/>
                  <a:pt x="75418" y="1881239"/>
                </a:cubicBezTo>
                <a:cubicBezTo>
                  <a:pt x="116060" y="1962522"/>
                  <a:pt x="72295" y="1883629"/>
                  <a:pt x="104914" y="1927123"/>
                </a:cubicBezTo>
                <a:cubicBezTo>
                  <a:pt x="107845" y="1931032"/>
                  <a:pt x="108629" y="1936257"/>
                  <a:pt x="111469" y="1940233"/>
                </a:cubicBezTo>
                <a:cubicBezTo>
                  <a:pt x="115112" y="1945333"/>
                  <a:pt x="129440" y="1957412"/>
                  <a:pt x="134411" y="1959897"/>
                </a:cubicBezTo>
                <a:cubicBezTo>
                  <a:pt x="140591" y="1962987"/>
                  <a:pt x="147521" y="1964267"/>
                  <a:pt x="154076" y="1966452"/>
                </a:cubicBezTo>
                <a:cubicBezTo>
                  <a:pt x="187943" y="1965360"/>
                  <a:pt x="221937" y="1966314"/>
                  <a:pt x="255676" y="1963175"/>
                </a:cubicBezTo>
                <a:cubicBezTo>
                  <a:pt x="267844" y="1962043"/>
                  <a:pt x="314326" y="1947546"/>
                  <a:pt x="327779" y="1943510"/>
                </a:cubicBezTo>
                <a:cubicBezTo>
                  <a:pt x="335426" y="1938048"/>
                  <a:pt x="342662" y="1931958"/>
                  <a:pt x="350721" y="1927123"/>
                </a:cubicBezTo>
                <a:cubicBezTo>
                  <a:pt x="359100" y="1922096"/>
                  <a:pt x="369257" y="1920050"/>
                  <a:pt x="376940" y="1914013"/>
                </a:cubicBezTo>
                <a:cubicBezTo>
                  <a:pt x="384860" y="1907790"/>
                  <a:pt x="390464" y="1899054"/>
                  <a:pt x="396605" y="1891071"/>
                </a:cubicBezTo>
                <a:cubicBezTo>
                  <a:pt x="401408" y="1884827"/>
                  <a:pt x="405585" y="1878116"/>
                  <a:pt x="409714" y="1871407"/>
                </a:cubicBezTo>
                <a:cubicBezTo>
                  <a:pt x="420853" y="1853306"/>
                  <a:pt x="426728" y="1842994"/>
                  <a:pt x="432656" y="1822245"/>
                </a:cubicBezTo>
                <a:cubicBezTo>
                  <a:pt x="441027" y="1792946"/>
                  <a:pt x="448046" y="1763276"/>
                  <a:pt x="455598" y="1733755"/>
                </a:cubicBezTo>
                <a:cubicBezTo>
                  <a:pt x="460063" y="1716299"/>
                  <a:pt x="468708" y="1681316"/>
                  <a:pt x="468708" y="1681316"/>
                </a:cubicBezTo>
                <a:cubicBezTo>
                  <a:pt x="470893" y="1662744"/>
                  <a:pt x="472690" y="1644122"/>
                  <a:pt x="475263" y="1625600"/>
                </a:cubicBezTo>
                <a:cubicBezTo>
                  <a:pt x="478154" y="1604786"/>
                  <a:pt x="482489" y="1584181"/>
                  <a:pt x="485095" y="1563329"/>
                </a:cubicBezTo>
                <a:cubicBezTo>
                  <a:pt x="506463" y="1392386"/>
                  <a:pt x="476365" y="1591309"/>
                  <a:pt x="501482" y="1432233"/>
                </a:cubicBezTo>
                <a:cubicBezTo>
                  <a:pt x="505996" y="1355500"/>
                  <a:pt x="508307" y="1362563"/>
                  <a:pt x="494927" y="1265084"/>
                </a:cubicBezTo>
                <a:cubicBezTo>
                  <a:pt x="492333" y="1246182"/>
                  <a:pt x="485895" y="1228006"/>
                  <a:pt x="481818" y="1209368"/>
                </a:cubicBezTo>
                <a:cubicBezTo>
                  <a:pt x="461653" y="1117185"/>
                  <a:pt x="480987" y="1201601"/>
                  <a:pt x="465431" y="1117600"/>
                </a:cubicBezTo>
                <a:cubicBezTo>
                  <a:pt x="462583" y="1102220"/>
                  <a:pt x="458446" y="1087096"/>
                  <a:pt x="455598" y="1071716"/>
                </a:cubicBezTo>
                <a:cubicBezTo>
                  <a:pt x="452982" y="1057587"/>
                  <a:pt x="450510" y="1043404"/>
                  <a:pt x="449044" y="1029110"/>
                </a:cubicBezTo>
                <a:cubicBezTo>
                  <a:pt x="446138" y="1000770"/>
                  <a:pt x="447173" y="971998"/>
                  <a:pt x="442489" y="943897"/>
                </a:cubicBezTo>
                <a:lnTo>
                  <a:pt x="435934" y="904568"/>
                </a:lnTo>
                <a:cubicBezTo>
                  <a:pt x="434841" y="889273"/>
                  <a:pt x="434414" y="873917"/>
                  <a:pt x="432656" y="858684"/>
                </a:cubicBezTo>
                <a:cubicBezTo>
                  <a:pt x="418284" y="734125"/>
                  <a:pt x="432991" y="908893"/>
                  <a:pt x="422824" y="776749"/>
                </a:cubicBezTo>
                <a:cubicBezTo>
                  <a:pt x="425079" y="627942"/>
                  <a:pt x="371709" y="430034"/>
                  <a:pt x="455598" y="285136"/>
                </a:cubicBezTo>
                <a:cubicBezTo>
                  <a:pt x="461519" y="274909"/>
                  <a:pt x="467881" y="264867"/>
                  <a:pt x="475263" y="255639"/>
                </a:cubicBezTo>
                <a:cubicBezTo>
                  <a:pt x="481054" y="248401"/>
                  <a:pt x="488619" y="242768"/>
                  <a:pt x="494927" y="235975"/>
                </a:cubicBezTo>
                <a:cubicBezTo>
                  <a:pt x="502829" y="227465"/>
                  <a:pt x="509397" y="217698"/>
                  <a:pt x="517869" y="209755"/>
                </a:cubicBezTo>
                <a:cubicBezTo>
                  <a:pt x="545885" y="183489"/>
                  <a:pt x="548638" y="186901"/>
                  <a:pt x="583418" y="170426"/>
                </a:cubicBezTo>
                <a:cubicBezTo>
                  <a:pt x="610536" y="157581"/>
                  <a:pt x="612556" y="151904"/>
                  <a:pt x="645689" y="150762"/>
                </a:cubicBezTo>
                <a:cubicBezTo>
                  <a:pt x="728675" y="147900"/>
                  <a:pt x="811745" y="148577"/>
                  <a:pt x="894773" y="147484"/>
                </a:cubicBezTo>
                <a:lnTo>
                  <a:pt x="989818" y="140929"/>
                </a:lnTo>
                <a:lnTo>
                  <a:pt x="1035702" y="137652"/>
                </a:lnTo>
                <a:cubicBezTo>
                  <a:pt x="1293207" y="139911"/>
                  <a:pt x="1333939" y="137901"/>
                  <a:pt x="1527314" y="144207"/>
                </a:cubicBezTo>
                <a:lnTo>
                  <a:pt x="1710850" y="150762"/>
                </a:lnTo>
                <a:cubicBezTo>
                  <a:pt x="1744717" y="148577"/>
                  <a:pt x="1778526" y="145150"/>
                  <a:pt x="1812450" y="144207"/>
                </a:cubicBezTo>
                <a:cubicBezTo>
                  <a:pt x="1821004" y="143969"/>
                  <a:pt x="1841673" y="151763"/>
                  <a:pt x="1848502" y="154039"/>
                </a:cubicBezTo>
                <a:cubicBezTo>
                  <a:pt x="1851779" y="155131"/>
                  <a:pt x="1854888" y="157070"/>
                  <a:pt x="1858334" y="157316"/>
                </a:cubicBezTo>
                <a:lnTo>
                  <a:pt x="1950102" y="163871"/>
                </a:lnTo>
                <a:cubicBezTo>
                  <a:pt x="1956657" y="164964"/>
                  <a:pt x="1963166" y="166373"/>
                  <a:pt x="1969766" y="167149"/>
                </a:cubicBezTo>
                <a:cubicBezTo>
                  <a:pt x="2059895" y="177753"/>
                  <a:pt x="1964178" y="164476"/>
                  <a:pt x="2028760" y="173704"/>
                </a:cubicBezTo>
                <a:cubicBezTo>
                  <a:pt x="2030945" y="176981"/>
                  <a:pt x="2032792" y="180510"/>
                  <a:pt x="2035314" y="183536"/>
                </a:cubicBezTo>
                <a:cubicBezTo>
                  <a:pt x="2038281" y="187097"/>
                  <a:pt x="2042690" y="189438"/>
                  <a:pt x="2045147" y="193368"/>
                </a:cubicBezTo>
                <a:cubicBezTo>
                  <a:pt x="2048407" y="198583"/>
                  <a:pt x="2056726" y="224829"/>
                  <a:pt x="2058256" y="229420"/>
                </a:cubicBezTo>
                <a:cubicBezTo>
                  <a:pt x="2057164" y="250177"/>
                  <a:pt x="2058139" y="271147"/>
                  <a:pt x="2054979" y="291691"/>
                </a:cubicBezTo>
                <a:cubicBezTo>
                  <a:pt x="2053714" y="299914"/>
                  <a:pt x="2047778" y="306740"/>
                  <a:pt x="2045147" y="314633"/>
                </a:cubicBezTo>
                <a:cubicBezTo>
                  <a:pt x="2042298" y="323179"/>
                  <a:pt x="2040777" y="332112"/>
                  <a:pt x="2038592" y="340852"/>
                </a:cubicBezTo>
                <a:cubicBezTo>
                  <a:pt x="2037499" y="350684"/>
                  <a:pt x="2036541" y="360533"/>
                  <a:pt x="2035314" y="370349"/>
                </a:cubicBezTo>
                <a:cubicBezTo>
                  <a:pt x="2034356" y="378014"/>
                  <a:pt x="2033058" y="385634"/>
                  <a:pt x="2032037" y="393291"/>
                </a:cubicBezTo>
                <a:cubicBezTo>
                  <a:pt x="2030873" y="402021"/>
                  <a:pt x="2029852" y="410770"/>
                  <a:pt x="2028760" y="419510"/>
                </a:cubicBezTo>
                <a:cubicBezTo>
                  <a:pt x="2030945" y="480688"/>
                  <a:pt x="2032534" y="541891"/>
                  <a:pt x="2035314" y="603045"/>
                </a:cubicBezTo>
                <a:cubicBezTo>
                  <a:pt x="2035813" y="614013"/>
                  <a:pt x="2036844" y="624981"/>
                  <a:pt x="2038592" y="635820"/>
                </a:cubicBezTo>
                <a:cubicBezTo>
                  <a:pt x="2042311" y="658876"/>
                  <a:pt x="2044317" y="682489"/>
                  <a:pt x="2051702" y="704645"/>
                </a:cubicBezTo>
                <a:cubicBezTo>
                  <a:pt x="2054979" y="714477"/>
                  <a:pt x="2059179" y="724049"/>
                  <a:pt x="2061534" y="734142"/>
                </a:cubicBezTo>
                <a:cubicBezTo>
                  <a:pt x="2066841" y="756886"/>
                  <a:pt x="2070206" y="780039"/>
                  <a:pt x="2074644" y="802968"/>
                </a:cubicBezTo>
                <a:cubicBezTo>
                  <a:pt x="2076761" y="813906"/>
                  <a:pt x="2079114" y="824798"/>
                  <a:pt x="2081198" y="835742"/>
                </a:cubicBezTo>
                <a:cubicBezTo>
                  <a:pt x="2083483" y="847741"/>
                  <a:pt x="2084791" y="859944"/>
                  <a:pt x="2087753" y="871794"/>
                </a:cubicBezTo>
                <a:cubicBezTo>
                  <a:pt x="2110477" y="962693"/>
                  <a:pt x="2086192" y="861925"/>
                  <a:pt x="2104140" y="947175"/>
                </a:cubicBezTo>
                <a:cubicBezTo>
                  <a:pt x="2114838" y="997989"/>
                  <a:pt x="2107616" y="948763"/>
                  <a:pt x="2113973" y="999613"/>
                </a:cubicBezTo>
                <a:cubicBezTo>
                  <a:pt x="2112880" y="1035665"/>
                  <a:pt x="2113327" y="1071796"/>
                  <a:pt x="2110695" y="1107768"/>
                </a:cubicBezTo>
                <a:cubicBezTo>
                  <a:pt x="2110038" y="1116753"/>
                  <a:pt x="2105800" y="1125133"/>
                  <a:pt x="2104140" y="1133987"/>
                </a:cubicBezTo>
                <a:cubicBezTo>
                  <a:pt x="2093674" y="1189808"/>
                  <a:pt x="2108884" y="1132135"/>
                  <a:pt x="2094308" y="1183149"/>
                </a:cubicBezTo>
                <a:cubicBezTo>
                  <a:pt x="2093216" y="1191889"/>
                  <a:pt x="2092758" y="1200731"/>
                  <a:pt x="2091031" y="1209368"/>
                </a:cubicBezTo>
                <a:cubicBezTo>
                  <a:pt x="2087067" y="1229190"/>
                  <a:pt x="2079905" y="1241816"/>
                  <a:pt x="2074644" y="1261807"/>
                </a:cubicBezTo>
                <a:cubicBezTo>
                  <a:pt x="2071809" y="1272581"/>
                  <a:pt x="2070274" y="1283656"/>
                  <a:pt x="2068089" y="1294581"/>
                </a:cubicBezTo>
                <a:cubicBezTo>
                  <a:pt x="2062986" y="1355810"/>
                  <a:pt x="2066122" y="1320791"/>
                  <a:pt x="2058256" y="1399458"/>
                </a:cubicBezTo>
                <a:lnTo>
                  <a:pt x="2054979" y="1432233"/>
                </a:lnTo>
                <a:lnTo>
                  <a:pt x="2051702" y="1465007"/>
                </a:lnTo>
                <a:cubicBezTo>
                  <a:pt x="2047135" y="1570036"/>
                  <a:pt x="2050797" y="1510867"/>
                  <a:pt x="2041869" y="1615768"/>
                </a:cubicBezTo>
                <a:cubicBezTo>
                  <a:pt x="2039638" y="1641983"/>
                  <a:pt x="2037440" y="1668202"/>
                  <a:pt x="2035314" y="1694426"/>
                </a:cubicBezTo>
                <a:cubicBezTo>
                  <a:pt x="2034163" y="1708624"/>
                  <a:pt x="2032037" y="1737033"/>
                  <a:pt x="2032037" y="1737033"/>
                </a:cubicBezTo>
                <a:cubicBezTo>
                  <a:pt x="2035092" y="1810371"/>
                  <a:pt x="2032256" y="1794391"/>
                  <a:pt x="2038592" y="1841910"/>
                </a:cubicBezTo>
                <a:cubicBezTo>
                  <a:pt x="2039613" y="1849567"/>
                  <a:pt x="2039995" y="1857358"/>
                  <a:pt x="2041869" y="1864852"/>
                </a:cubicBezTo>
                <a:cubicBezTo>
                  <a:pt x="2046686" y="1884120"/>
                  <a:pt x="2048392" y="1878566"/>
                  <a:pt x="2058256" y="1894349"/>
                </a:cubicBezTo>
                <a:cubicBezTo>
                  <a:pt x="2060845" y="1898492"/>
                  <a:pt x="2062827" y="1902994"/>
                  <a:pt x="2064811" y="1907458"/>
                </a:cubicBezTo>
                <a:cubicBezTo>
                  <a:pt x="2067200" y="1912834"/>
                  <a:pt x="2068283" y="1918835"/>
                  <a:pt x="2071366" y="1923845"/>
                </a:cubicBezTo>
                <a:cubicBezTo>
                  <a:pt x="2071947" y="1924790"/>
                  <a:pt x="2102939" y="1966743"/>
                  <a:pt x="2107418" y="1969729"/>
                </a:cubicBezTo>
                <a:cubicBezTo>
                  <a:pt x="2117250" y="1976284"/>
                  <a:pt x="2126831" y="1983232"/>
                  <a:pt x="2136914" y="1989394"/>
                </a:cubicBezTo>
                <a:cubicBezTo>
                  <a:pt x="2146511" y="1995259"/>
                  <a:pt x="2155795" y="2002065"/>
                  <a:pt x="2166411" y="2005781"/>
                </a:cubicBezTo>
                <a:cubicBezTo>
                  <a:pt x="2177940" y="2009816"/>
                  <a:pt x="2190446" y="2010151"/>
                  <a:pt x="2202463" y="2012336"/>
                </a:cubicBezTo>
                <a:cubicBezTo>
                  <a:pt x="2240700" y="2006874"/>
                  <a:pt x="2279486" y="2004409"/>
                  <a:pt x="2317173" y="1995949"/>
                </a:cubicBezTo>
                <a:cubicBezTo>
                  <a:pt x="2333409" y="1992304"/>
                  <a:pt x="2348284" y="1983944"/>
                  <a:pt x="2363056" y="1976284"/>
                </a:cubicBezTo>
                <a:cubicBezTo>
                  <a:pt x="2371520" y="1971895"/>
                  <a:pt x="2428386" y="1936583"/>
                  <a:pt x="2438437" y="1927123"/>
                </a:cubicBezTo>
                <a:cubicBezTo>
                  <a:pt x="2453985" y="1912489"/>
                  <a:pt x="2484314" y="1862360"/>
                  <a:pt x="2490876" y="1848465"/>
                </a:cubicBezTo>
                <a:cubicBezTo>
                  <a:pt x="2501359" y="1826265"/>
                  <a:pt x="2510121" y="1803178"/>
                  <a:pt x="2517095" y="1779639"/>
                </a:cubicBezTo>
                <a:cubicBezTo>
                  <a:pt x="2540710" y="1699937"/>
                  <a:pt x="2548550" y="1641814"/>
                  <a:pt x="2562979" y="1560052"/>
                </a:cubicBezTo>
                <a:cubicBezTo>
                  <a:pt x="2577196" y="1339690"/>
                  <a:pt x="2571683" y="1463608"/>
                  <a:pt x="2566256" y="1078271"/>
                </a:cubicBezTo>
                <a:cubicBezTo>
                  <a:pt x="2565034" y="991504"/>
                  <a:pt x="2563354" y="996185"/>
                  <a:pt x="2553147" y="911123"/>
                </a:cubicBezTo>
                <a:cubicBezTo>
                  <a:pt x="2552054" y="887089"/>
                  <a:pt x="2551686" y="863010"/>
                  <a:pt x="2549869" y="839020"/>
                </a:cubicBezTo>
                <a:cubicBezTo>
                  <a:pt x="2546223" y="790891"/>
                  <a:pt x="2536760" y="694813"/>
                  <a:pt x="2536760" y="694813"/>
                </a:cubicBezTo>
                <a:cubicBezTo>
                  <a:pt x="2535667" y="634727"/>
                  <a:pt x="2535198" y="574626"/>
                  <a:pt x="2533482" y="514555"/>
                </a:cubicBezTo>
                <a:cubicBezTo>
                  <a:pt x="2532849" y="492397"/>
                  <a:pt x="2529074" y="441748"/>
                  <a:pt x="2523650" y="419510"/>
                </a:cubicBezTo>
                <a:cubicBezTo>
                  <a:pt x="2502515" y="332857"/>
                  <a:pt x="2504243" y="349673"/>
                  <a:pt x="2477766" y="285136"/>
                </a:cubicBezTo>
                <a:cubicBezTo>
                  <a:pt x="2466601" y="257921"/>
                  <a:pt x="2459814" y="228609"/>
                  <a:pt x="2444992" y="203200"/>
                </a:cubicBezTo>
                <a:cubicBezTo>
                  <a:pt x="2428875" y="175570"/>
                  <a:pt x="2420616" y="157419"/>
                  <a:pt x="2399108" y="134375"/>
                </a:cubicBezTo>
                <a:cubicBezTo>
                  <a:pt x="2385119" y="119387"/>
                  <a:pt x="2371234" y="110605"/>
                  <a:pt x="2353224" y="101600"/>
                </a:cubicBezTo>
                <a:cubicBezTo>
                  <a:pt x="2343600" y="96788"/>
                  <a:pt x="2334165" y="91101"/>
                  <a:pt x="2323727" y="88491"/>
                </a:cubicBezTo>
                <a:cubicBezTo>
                  <a:pt x="2314293" y="86133"/>
                  <a:pt x="2225081" y="76325"/>
                  <a:pt x="2218850" y="75381"/>
                </a:cubicBezTo>
                <a:cubicBezTo>
                  <a:pt x="2153142" y="65425"/>
                  <a:pt x="2173506" y="63283"/>
                  <a:pt x="2100863" y="55716"/>
                </a:cubicBezTo>
                <a:cubicBezTo>
                  <a:pt x="2070361" y="52539"/>
                  <a:pt x="2039653" y="51744"/>
                  <a:pt x="2009095" y="49162"/>
                </a:cubicBezTo>
                <a:lnTo>
                  <a:pt x="1868166" y="36052"/>
                </a:lnTo>
                <a:cubicBezTo>
                  <a:pt x="1844135" y="33834"/>
                  <a:pt x="1820166" y="30702"/>
                  <a:pt x="1796063" y="29497"/>
                </a:cubicBezTo>
                <a:cubicBezTo>
                  <a:pt x="1774213" y="28405"/>
                  <a:pt x="1752335" y="27779"/>
                  <a:pt x="1730514" y="26220"/>
                </a:cubicBezTo>
                <a:cubicBezTo>
                  <a:pt x="1706442" y="24501"/>
                  <a:pt x="1682490" y="21292"/>
                  <a:pt x="1658411" y="19665"/>
                </a:cubicBezTo>
                <a:lnTo>
                  <a:pt x="1487985" y="9833"/>
                </a:lnTo>
                <a:cubicBezTo>
                  <a:pt x="1468322" y="8709"/>
                  <a:pt x="1448566" y="8730"/>
                  <a:pt x="1428992" y="6555"/>
                </a:cubicBezTo>
                <a:lnTo>
                  <a:pt x="1369998" y="0"/>
                </a:lnTo>
                <a:lnTo>
                  <a:pt x="989818" y="6555"/>
                </a:lnTo>
                <a:cubicBezTo>
                  <a:pt x="961341" y="7357"/>
                  <a:pt x="932999" y="10792"/>
                  <a:pt x="904605" y="13110"/>
                </a:cubicBezTo>
                <a:cubicBezTo>
                  <a:pt x="867086" y="16173"/>
                  <a:pt x="809128" y="20964"/>
                  <a:pt x="770231" y="26220"/>
                </a:cubicBezTo>
                <a:cubicBezTo>
                  <a:pt x="749406" y="29034"/>
                  <a:pt x="728861" y="33875"/>
                  <a:pt x="707960" y="36052"/>
                </a:cubicBezTo>
                <a:cubicBezTo>
                  <a:pt x="676306" y="39349"/>
                  <a:pt x="593124" y="43706"/>
                  <a:pt x="553921" y="45884"/>
                </a:cubicBezTo>
                <a:lnTo>
                  <a:pt x="501482" y="52439"/>
                </a:lnTo>
                <a:lnTo>
                  <a:pt x="439211" y="58994"/>
                </a:lnTo>
                <a:cubicBezTo>
                  <a:pt x="275301" y="79483"/>
                  <a:pt x="368579" y="71487"/>
                  <a:pt x="275340" y="78658"/>
                </a:cubicBezTo>
                <a:cubicBezTo>
                  <a:pt x="260786" y="81084"/>
                  <a:pt x="219063" y="87603"/>
                  <a:pt x="203237" y="91768"/>
                </a:cubicBezTo>
                <a:cubicBezTo>
                  <a:pt x="184098" y="96805"/>
                  <a:pt x="161862" y="105901"/>
                  <a:pt x="144244" y="114710"/>
                </a:cubicBezTo>
                <a:cubicBezTo>
                  <a:pt x="136366" y="118649"/>
                  <a:pt x="129057" y="123644"/>
                  <a:pt x="121302" y="127820"/>
                </a:cubicBezTo>
                <a:cubicBezTo>
                  <a:pt x="114849" y="131294"/>
                  <a:pt x="107921" y="133882"/>
                  <a:pt x="101637" y="137652"/>
                </a:cubicBezTo>
                <a:cubicBezTo>
                  <a:pt x="96953" y="140462"/>
                  <a:pt x="93159" y="144589"/>
                  <a:pt x="88527" y="147484"/>
                </a:cubicBezTo>
                <a:cubicBezTo>
                  <a:pt x="84384" y="150073"/>
                  <a:pt x="79660" y="151615"/>
                  <a:pt x="75418" y="154039"/>
                </a:cubicBezTo>
                <a:cubicBezTo>
                  <a:pt x="65719" y="159581"/>
                  <a:pt x="49904" y="172291"/>
                  <a:pt x="45921" y="180258"/>
                </a:cubicBezTo>
                <a:cubicBezTo>
                  <a:pt x="43736" y="184628"/>
                  <a:pt x="41291" y="188877"/>
                  <a:pt x="39366" y="193368"/>
                </a:cubicBezTo>
                <a:cubicBezTo>
                  <a:pt x="38005" y="196543"/>
                  <a:pt x="38005" y="200326"/>
                  <a:pt x="36089" y="203200"/>
                </a:cubicBezTo>
                <a:cubicBezTo>
                  <a:pt x="35483" y="204109"/>
                  <a:pt x="21887" y="209755"/>
                  <a:pt x="19702" y="229420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1F182-A5ED-EE4B-D526-14251E2D611E}"/>
              </a:ext>
            </a:extLst>
          </p:cNvPr>
          <p:cNvSpPr txBox="1"/>
          <p:nvPr/>
        </p:nvSpPr>
        <p:spPr>
          <a:xfrm>
            <a:off x="5432516" y="409652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Times each point is counted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9BA38-C8BF-1F4B-5840-6127D06CD067}"/>
              </a:ext>
            </a:extLst>
          </p:cNvPr>
          <p:cNvSpPr txBox="1"/>
          <p:nvPr/>
        </p:nvSpPr>
        <p:spPr>
          <a:xfrm>
            <a:off x="4822916" y="219075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 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D98CE-CF31-C375-A4BA-4E66CC088721}"/>
              </a:ext>
            </a:extLst>
          </p:cNvPr>
          <p:cNvSpPr txBox="1"/>
          <p:nvPr/>
        </p:nvSpPr>
        <p:spPr>
          <a:xfrm>
            <a:off x="6880316" y="2190750"/>
            <a:ext cx="2017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0   0   0   1 </a:t>
            </a:r>
          </a:p>
          <a:p>
            <a:r>
              <a:rPr lang="en-US">
                <a:latin typeface="Consolas" panose="020B0609020204030204" pitchFamily="49" charset="0"/>
              </a:rPr>
              <a:t> 0   0   0   1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  <a:p>
            <a:r>
              <a:rPr lang="en-US">
                <a:latin typeface="Consolas" panose="020B0609020204030204" pitchFamily="49" charset="0"/>
              </a:rPr>
              <a:t> 1   1   1   1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024C452-6DDD-F310-94FB-A20BC5FFFF5F}"/>
              </a:ext>
            </a:extLst>
          </p:cNvPr>
          <p:cNvSpPr/>
          <p:nvPr/>
        </p:nvSpPr>
        <p:spPr>
          <a:xfrm>
            <a:off x="6848005" y="3069541"/>
            <a:ext cx="1735098" cy="982253"/>
          </a:xfrm>
          <a:custGeom>
            <a:avLst/>
            <a:gdLst>
              <a:gd name="connsiteX0" fmla="*/ 161555 w 1735098"/>
              <a:gd name="connsiteY0" fmla="*/ 25848 h 982253"/>
              <a:gd name="connsiteX1" fmla="*/ 145399 w 1735098"/>
              <a:gd name="connsiteY1" fmla="*/ 32311 h 982253"/>
              <a:gd name="connsiteX2" fmla="*/ 77546 w 1735098"/>
              <a:gd name="connsiteY2" fmla="*/ 80777 h 982253"/>
              <a:gd name="connsiteX3" fmla="*/ 51698 w 1735098"/>
              <a:gd name="connsiteY3" fmla="*/ 129243 h 982253"/>
              <a:gd name="connsiteX4" fmla="*/ 48466 w 1735098"/>
              <a:gd name="connsiteY4" fmla="*/ 164786 h 982253"/>
              <a:gd name="connsiteX5" fmla="*/ 80777 w 1735098"/>
              <a:gd name="connsiteY5" fmla="*/ 268181 h 982253"/>
              <a:gd name="connsiteX6" fmla="*/ 48466 w 1735098"/>
              <a:gd name="connsiteY6" fmla="*/ 306954 h 982253"/>
              <a:gd name="connsiteX7" fmla="*/ 16156 w 1735098"/>
              <a:gd name="connsiteY7" fmla="*/ 339265 h 982253"/>
              <a:gd name="connsiteX8" fmla="*/ 9693 w 1735098"/>
              <a:gd name="connsiteY8" fmla="*/ 494357 h 982253"/>
              <a:gd name="connsiteX9" fmla="*/ 16156 w 1735098"/>
              <a:gd name="connsiteY9" fmla="*/ 546055 h 982253"/>
              <a:gd name="connsiteX10" fmla="*/ 32311 w 1735098"/>
              <a:gd name="connsiteY10" fmla="*/ 584828 h 982253"/>
              <a:gd name="connsiteX11" fmla="*/ 6462 w 1735098"/>
              <a:gd name="connsiteY11" fmla="*/ 649450 h 982253"/>
              <a:gd name="connsiteX12" fmla="*/ 0 w 1735098"/>
              <a:gd name="connsiteY12" fmla="*/ 726996 h 982253"/>
              <a:gd name="connsiteX13" fmla="*/ 12924 w 1735098"/>
              <a:gd name="connsiteY13" fmla="*/ 765769 h 982253"/>
              <a:gd name="connsiteX14" fmla="*/ 29080 w 1735098"/>
              <a:gd name="connsiteY14" fmla="*/ 788387 h 982253"/>
              <a:gd name="connsiteX15" fmla="*/ 64622 w 1735098"/>
              <a:gd name="connsiteY15" fmla="*/ 827160 h 982253"/>
              <a:gd name="connsiteX16" fmla="*/ 84009 w 1735098"/>
              <a:gd name="connsiteY16" fmla="*/ 849778 h 982253"/>
              <a:gd name="connsiteX17" fmla="*/ 171248 w 1735098"/>
              <a:gd name="connsiteY17" fmla="*/ 878858 h 982253"/>
              <a:gd name="connsiteX18" fmla="*/ 226177 w 1735098"/>
              <a:gd name="connsiteY18" fmla="*/ 895013 h 982253"/>
              <a:gd name="connsiteX19" fmla="*/ 474971 w 1735098"/>
              <a:gd name="connsiteY19" fmla="*/ 927324 h 982253"/>
              <a:gd name="connsiteX20" fmla="*/ 791618 w 1735098"/>
              <a:gd name="connsiteY20" fmla="*/ 943479 h 982253"/>
              <a:gd name="connsiteX21" fmla="*/ 1137346 w 1735098"/>
              <a:gd name="connsiteY21" fmla="*/ 982253 h 982253"/>
              <a:gd name="connsiteX22" fmla="*/ 1399064 w 1735098"/>
              <a:gd name="connsiteY22" fmla="*/ 966097 h 982253"/>
              <a:gd name="connsiteX23" fmla="*/ 1505691 w 1735098"/>
              <a:gd name="connsiteY23" fmla="*/ 930555 h 982253"/>
              <a:gd name="connsiteX24" fmla="*/ 1615548 w 1735098"/>
              <a:gd name="connsiteY24" fmla="*/ 875626 h 982253"/>
              <a:gd name="connsiteX25" fmla="*/ 1641397 w 1735098"/>
              <a:gd name="connsiteY25" fmla="*/ 862702 h 982253"/>
              <a:gd name="connsiteX26" fmla="*/ 1696325 w 1735098"/>
              <a:gd name="connsiteY26" fmla="*/ 814236 h 982253"/>
              <a:gd name="connsiteX27" fmla="*/ 1735098 w 1735098"/>
              <a:gd name="connsiteY27" fmla="*/ 672067 h 982253"/>
              <a:gd name="connsiteX28" fmla="*/ 1728636 w 1735098"/>
              <a:gd name="connsiteY28" fmla="*/ 546055 h 982253"/>
              <a:gd name="connsiteX29" fmla="*/ 1718943 w 1735098"/>
              <a:gd name="connsiteY29" fmla="*/ 445891 h 982253"/>
              <a:gd name="connsiteX30" fmla="*/ 1712481 w 1735098"/>
              <a:gd name="connsiteY30" fmla="*/ 342496 h 982253"/>
              <a:gd name="connsiteX31" fmla="*/ 1715712 w 1735098"/>
              <a:gd name="connsiteY31" fmla="*/ 193865 h 982253"/>
              <a:gd name="connsiteX32" fmla="*/ 1696325 w 1735098"/>
              <a:gd name="connsiteY32" fmla="*/ 135706 h 982253"/>
              <a:gd name="connsiteX33" fmla="*/ 1680170 w 1735098"/>
              <a:gd name="connsiteY33" fmla="*/ 84008 h 982253"/>
              <a:gd name="connsiteX34" fmla="*/ 1673707 w 1735098"/>
              <a:gd name="connsiteY34" fmla="*/ 67853 h 982253"/>
              <a:gd name="connsiteX35" fmla="*/ 1660783 w 1735098"/>
              <a:gd name="connsiteY35" fmla="*/ 54928 h 982253"/>
              <a:gd name="connsiteX36" fmla="*/ 1647859 w 1735098"/>
              <a:gd name="connsiteY36" fmla="*/ 45235 h 982253"/>
              <a:gd name="connsiteX37" fmla="*/ 1592930 w 1735098"/>
              <a:gd name="connsiteY37" fmla="*/ 29079 h 982253"/>
              <a:gd name="connsiteX38" fmla="*/ 1547695 w 1735098"/>
              <a:gd name="connsiteY38" fmla="*/ 25848 h 982253"/>
              <a:gd name="connsiteX39" fmla="*/ 1444300 w 1735098"/>
              <a:gd name="connsiteY39" fmla="*/ 19386 h 982253"/>
              <a:gd name="connsiteX40" fmla="*/ 1382909 w 1735098"/>
              <a:gd name="connsiteY40" fmla="*/ 12924 h 982253"/>
              <a:gd name="connsiteX41" fmla="*/ 1337674 w 1735098"/>
              <a:gd name="connsiteY41" fmla="*/ 6462 h 982253"/>
              <a:gd name="connsiteX42" fmla="*/ 1231047 w 1735098"/>
              <a:gd name="connsiteY42" fmla="*/ 0 h 982253"/>
              <a:gd name="connsiteX43" fmla="*/ 917631 w 1735098"/>
              <a:gd name="connsiteY43" fmla="*/ 6462 h 982253"/>
              <a:gd name="connsiteX44" fmla="*/ 872396 w 1735098"/>
              <a:gd name="connsiteY44" fmla="*/ 9693 h 982253"/>
              <a:gd name="connsiteX45" fmla="*/ 568673 w 1735098"/>
              <a:gd name="connsiteY45" fmla="*/ 12924 h 982253"/>
              <a:gd name="connsiteX46" fmla="*/ 510513 w 1735098"/>
              <a:gd name="connsiteY46" fmla="*/ 16155 h 982253"/>
              <a:gd name="connsiteX47" fmla="*/ 161555 w 1735098"/>
              <a:gd name="connsiteY47" fmla="*/ 25848 h 9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5098" h="982253">
                <a:moveTo>
                  <a:pt x="161555" y="25848"/>
                </a:moveTo>
                <a:cubicBezTo>
                  <a:pt x="156170" y="28002"/>
                  <a:pt x="150254" y="29137"/>
                  <a:pt x="145399" y="32311"/>
                </a:cubicBezTo>
                <a:cubicBezTo>
                  <a:pt x="122136" y="47522"/>
                  <a:pt x="77546" y="80777"/>
                  <a:pt x="77546" y="80777"/>
                </a:cubicBezTo>
                <a:cubicBezTo>
                  <a:pt x="69719" y="93300"/>
                  <a:pt x="55161" y="113659"/>
                  <a:pt x="51698" y="129243"/>
                </a:cubicBezTo>
                <a:cubicBezTo>
                  <a:pt x="49117" y="140856"/>
                  <a:pt x="49543" y="152938"/>
                  <a:pt x="48466" y="164786"/>
                </a:cubicBezTo>
                <a:cubicBezTo>
                  <a:pt x="74205" y="210324"/>
                  <a:pt x="107116" y="225634"/>
                  <a:pt x="80777" y="268181"/>
                </a:cubicBezTo>
                <a:cubicBezTo>
                  <a:pt x="71922" y="282486"/>
                  <a:pt x="59783" y="294505"/>
                  <a:pt x="48466" y="306954"/>
                </a:cubicBezTo>
                <a:cubicBezTo>
                  <a:pt x="38220" y="318224"/>
                  <a:pt x="26926" y="328495"/>
                  <a:pt x="16156" y="339265"/>
                </a:cubicBezTo>
                <a:cubicBezTo>
                  <a:pt x="-4395" y="407763"/>
                  <a:pt x="2859" y="371358"/>
                  <a:pt x="9693" y="494357"/>
                </a:cubicBezTo>
                <a:cubicBezTo>
                  <a:pt x="10656" y="511697"/>
                  <a:pt x="11944" y="529207"/>
                  <a:pt x="16156" y="546055"/>
                </a:cubicBezTo>
                <a:cubicBezTo>
                  <a:pt x="19552" y="559638"/>
                  <a:pt x="26926" y="571904"/>
                  <a:pt x="32311" y="584828"/>
                </a:cubicBezTo>
                <a:cubicBezTo>
                  <a:pt x="24956" y="601378"/>
                  <a:pt x="10310" y="632521"/>
                  <a:pt x="6462" y="649450"/>
                </a:cubicBezTo>
                <a:cubicBezTo>
                  <a:pt x="5415" y="654057"/>
                  <a:pt x="65" y="726157"/>
                  <a:pt x="0" y="726996"/>
                </a:cubicBezTo>
                <a:cubicBezTo>
                  <a:pt x="4308" y="739920"/>
                  <a:pt x="7092" y="753457"/>
                  <a:pt x="12924" y="765769"/>
                </a:cubicBezTo>
                <a:cubicBezTo>
                  <a:pt x="16890" y="774142"/>
                  <a:pt x="23431" y="781043"/>
                  <a:pt x="29080" y="788387"/>
                </a:cubicBezTo>
                <a:cubicBezTo>
                  <a:pt x="49898" y="815451"/>
                  <a:pt x="40577" y="801112"/>
                  <a:pt x="64622" y="827160"/>
                </a:cubicBezTo>
                <a:cubicBezTo>
                  <a:pt x="71357" y="834457"/>
                  <a:pt x="75747" y="844270"/>
                  <a:pt x="84009" y="849778"/>
                </a:cubicBezTo>
                <a:cubicBezTo>
                  <a:pt x="105016" y="863782"/>
                  <a:pt x="148900" y="872573"/>
                  <a:pt x="171248" y="878858"/>
                </a:cubicBezTo>
                <a:cubicBezTo>
                  <a:pt x="189620" y="884025"/>
                  <a:pt x="207538" y="890912"/>
                  <a:pt x="226177" y="895013"/>
                </a:cubicBezTo>
                <a:cubicBezTo>
                  <a:pt x="313030" y="914121"/>
                  <a:pt x="384541" y="922710"/>
                  <a:pt x="474971" y="927324"/>
                </a:cubicBezTo>
                <a:lnTo>
                  <a:pt x="791618" y="943479"/>
                </a:lnTo>
                <a:cubicBezTo>
                  <a:pt x="1055274" y="977869"/>
                  <a:pt x="939852" y="966660"/>
                  <a:pt x="1137346" y="982253"/>
                </a:cubicBezTo>
                <a:cubicBezTo>
                  <a:pt x="1206387" y="979872"/>
                  <a:pt x="1320054" y="981899"/>
                  <a:pt x="1399064" y="966097"/>
                </a:cubicBezTo>
                <a:cubicBezTo>
                  <a:pt x="1427445" y="960421"/>
                  <a:pt x="1478752" y="941530"/>
                  <a:pt x="1505691" y="930555"/>
                </a:cubicBezTo>
                <a:cubicBezTo>
                  <a:pt x="1542305" y="915638"/>
                  <a:pt x="1582006" y="892938"/>
                  <a:pt x="1615548" y="875626"/>
                </a:cubicBezTo>
                <a:cubicBezTo>
                  <a:pt x="1624108" y="871208"/>
                  <a:pt x="1634174" y="869076"/>
                  <a:pt x="1641397" y="862702"/>
                </a:cubicBezTo>
                <a:lnTo>
                  <a:pt x="1696325" y="814236"/>
                </a:lnTo>
                <a:cubicBezTo>
                  <a:pt x="1731284" y="709358"/>
                  <a:pt x="1720078" y="757183"/>
                  <a:pt x="1735098" y="672067"/>
                </a:cubicBezTo>
                <a:cubicBezTo>
                  <a:pt x="1732944" y="630063"/>
                  <a:pt x="1731580" y="588011"/>
                  <a:pt x="1728636" y="546055"/>
                </a:cubicBezTo>
                <a:cubicBezTo>
                  <a:pt x="1716771" y="376979"/>
                  <a:pt x="1726443" y="577146"/>
                  <a:pt x="1718943" y="445891"/>
                </a:cubicBezTo>
                <a:cubicBezTo>
                  <a:pt x="1712987" y="341658"/>
                  <a:pt x="1719091" y="408601"/>
                  <a:pt x="1712481" y="342496"/>
                </a:cubicBezTo>
                <a:cubicBezTo>
                  <a:pt x="1719765" y="284222"/>
                  <a:pt x="1725456" y="260679"/>
                  <a:pt x="1715712" y="193865"/>
                </a:cubicBezTo>
                <a:cubicBezTo>
                  <a:pt x="1712763" y="173644"/>
                  <a:pt x="1702420" y="155211"/>
                  <a:pt x="1696325" y="135706"/>
                </a:cubicBezTo>
                <a:cubicBezTo>
                  <a:pt x="1690940" y="118473"/>
                  <a:pt x="1686876" y="100771"/>
                  <a:pt x="1680170" y="84008"/>
                </a:cubicBezTo>
                <a:cubicBezTo>
                  <a:pt x="1678016" y="78623"/>
                  <a:pt x="1676924" y="72679"/>
                  <a:pt x="1673707" y="67853"/>
                </a:cubicBezTo>
                <a:cubicBezTo>
                  <a:pt x="1670327" y="62784"/>
                  <a:pt x="1665368" y="58940"/>
                  <a:pt x="1660783" y="54928"/>
                </a:cubicBezTo>
                <a:cubicBezTo>
                  <a:pt x="1656730" y="51382"/>
                  <a:pt x="1652586" y="47814"/>
                  <a:pt x="1647859" y="45235"/>
                </a:cubicBezTo>
                <a:cubicBezTo>
                  <a:pt x="1629617" y="35285"/>
                  <a:pt x="1613905" y="31701"/>
                  <a:pt x="1592930" y="29079"/>
                </a:cubicBezTo>
                <a:cubicBezTo>
                  <a:pt x="1577930" y="27204"/>
                  <a:pt x="1562780" y="26821"/>
                  <a:pt x="1547695" y="25848"/>
                </a:cubicBezTo>
                <a:lnTo>
                  <a:pt x="1444300" y="19386"/>
                </a:lnTo>
                <a:cubicBezTo>
                  <a:pt x="1423803" y="17577"/>
                  <a:pt x="1403336" y="15400"/>
                  <a:pt x="1382909" y="12924"/>
                </a:cubicBezTo>
                <a:cubicBezTo>
                  <a:pt x="1367788" y="11091"/>
                  <a:pt x="1352825" y="8029"/>
                  <a:pt x="1337674" y="6462"/>
                </a:cubicBezTo>
                <a:cubicBezTo>
                  <a:pt x="1321936" y="4834"/>
                  <a:pt x="1242894" y="658"/>
                  <a:pt x="1231047" y="0"/>
                </a:cubicBezTo>
                <a:lnTo>
                  <a:pt x="917631" y="6462"/>
                </a:lnTo>
                <a:cubicBezTo>
                  <a:pt x="902520" y="6870"/>
                  <a:pt x="887510" y="9413"/>
                  <a:pt x="872396" y="9693"/>
                </a:cubicBezTo>
                <a:lnTo>
                  <a:pt x="568673" y="12924"/>
                </a:lnTo>
                <a:cubicBezTo>
                  <a:pt x="549286" y="14001"/>
                  <a:pt x="529930" y="16155"/>
                  <a:pt x="510513" y="16155"/>
                </a:cubicBezTo>
                <a:lnTo>
                  <a:pt x="161555" y="25848"/>
                </a:lnTo>
                <a:close/>
              </a:path>
            </a:pathLst>
          </a:custGeom>
          <a:solidFill>
            <a:schemeClr val="accent2">
              <a:alpha val="1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959F80-296A-DC62-D5A4-F6E0F49C5D72}"/>
              </a:ext>
            </a:extLst>
          </p:cNvPr>
          <p:cNvSpPr/>
          <p:nvPr/>
        </p:nvSpPr>
        <p:spPr>
          <a:xfrm>
            <a:off x="4831929" y="2850352"/>
            <a:ext cx="3828026" cy="1207588"/>
          </a:xfrm>
          <a:custGeom>
            <a:avLst/>
            <a:gdLst>
              <a:gd name="connsiteX0" fmla="*/ 88490 w 3828026"/>
              <a:gd name="connsiteY0" fmla="*/ 46887 h 1207588"/>
              <a:gd name="connsiteX1" fmla="*/ 72103 w 3828026"/>
              <a:gd name="connsiteY1" fmla="*/ 50164 h 1207588"/>
              <a:gd name="connsiteX2" fmla="*/ 39329 w 3828026"/>
              <a:gd name="connsiteY2" fmla="*/ 76383 h 1207588"/>
              <a:gd name="connsiteX3" fmla="*/ 22942 w 3828026"/>
              <a:gd name="connsiteY3" fmla="*/ 89493 h 1207588"/>
              <a:gd name="connsiteX4" fmla="*/ 16387 w 3828026"/>
              <a:gd name="connsiteY4" fmla="*/ 105880 h 1207588"/>
              <a:gd name="connsiteX5" fmla="*/ 9832 w 3828026"/>
              <a:gd name="connsiteY5" fmla="*/ 115713 h 1207588"/>
              <a:gd name="connsiteX6" fmla="*/ 13110 w 3828026"/>
              <a:gd name="connsiteY6" fmla="*/ 164874 h 1207588"/>
              <a:gd name="connsiteX7" fmla="*/ 19664 w 3828026"/>
              <a:gd name="connsiteY7" fmla="*/ 177983 h 1207588"/>
              <a:gd name="connsiteX8" fmla="*/ 29497 w 3828026"/>
              <a:gd name="connsiteY8" fmla="*/ 191093 h 1207588"/>
              <a:gd name="connsiteX9" fmla="*/ 58993 w 3828026"/>
              <a:gd name="connsiteY9" fmla="*/ 210758 h 1207588"/>
              <a:gd name="connsiteX10" fmla="*/ 154039 w 3828026"/>
              <a:gd name="connsiteY10" fmla="*/ 246809 h 1207588"/>
              <a:gd name="connsiteX11" fmla="*/ 196645 w 3828026"/>
              <a:gd name="connsiteY11" fmla="*/ 256642 h 1207588"/>
              <a:gd name="connsiteX12" fmla="*/ 249084 w 3828026"/>
              <a:gd name="connsiteY12" fmla="*/ 259919 h 1207588"/>
              <a:gd name="connsiteX13" fmla="*/ 294968 w 3828026"/>
              <a:gd name="connsiteY13" fmla="*/ 263196 h 1207588"/>
              <a:gd name="connsiteX14" fmla="*/ 429342 w 3828026"/>
              <a:gd name="connsiteY14" fmla="*/ 259919 h 1207588"/>
              <a:gd name="connsiteX15" fmla="*/ 750529 w 3828026"/>
              <a:gd name="connsiteY15" fmla="*/ 266474 h 1207588"/>
              <a:gd name="connsiteX16" fmla="*/ 960284 w 3828026"/>
              <a:gd name="connsiteY16" fmla="*/ 263196 h 1207588"/>
              <a:gd name="connsiteX17" fmla="*/ 1055329 w 3828026"/>
              <a:gd name="connsiteY17" fmla="*/ 256642 h 1207588"/>
              <a:gd name="connsiteX18" fmla="*/ 1097935 w 3828026"/>
              <a:gd name="connsiteY18" fmla="*/ 253364 h 1207588"/>
              <a:gd name="connsiteX19" fmla="*/ 1406013 w 3828026"/>
              <a:gd name="connsiteY19" fmla="*/ 250087 h 1207588"/>
              <a:gd name="connsiteX20" fmla="*/ 1543664 w 3828026"/>
              <a:gd name="connsiteY20" fmla="*/ 250087 h 1207588"/>
              <a:gd name="connsiteX21" fmla="*/ 1589548 w 3828026"/>
              <a:gd name="connsiteY21" fmla="*/ 256642 h 1207588"/>
              <a:gd name="connsiteX22" fmla="*/ 1622322 w 3828026"/>
              <a:gd name="connsiteY22" fmla="*/ 259919 h 1207588"/>
              <a:gd name="connsiteX23" fmla="*/ 1635432 w 3828026"/>
              <a:gd name="connsiteY23" fmla="*/ 250087 h 1207588"/>
              <a:gd name="connsiteX24" fmla="*/ 1638710 w 3828026"/>
              <a:gd name="connsiteY24" fmla="*/ 273029 h 1207588"/>
              <a:gd name="connsiteX25" fmla="*/ 1645264 w 3828026"/>
              <a:gd name="connsiteY25" fmla="*/ 295971 h 1207588"/>
              <a:gd name="connsiteX26" fmla="*/ 1651819 w 3828026"/>
              <a:gd name="connsiteY26" fmla="*/ 351687 h 1207588"/>
              <a:gd name="connsiteX27" fmla="*/ 1648542 w 3828026"/>
              <a:gd name="connsiteY27" fmla="*/ 459842 h 1207588"/>
              <a:gd name="connsiteX28" fmla="*/ 1641987 w 3828026"/>
              <a:gd name="connsiteY28" fmla="*/ 492616 h 1207588"/>
              <a:gd name="connsiteX29" fmla="*/ 1635432 w 3828026"/>
              <a:gd name="connsiteY29" fmla="*/ 548332 h 1207588"/>
              <a:gd name="connsiteX30" fmla="*/ 1628877 w 3828026"/>
              <a:gd name="connsiteY30" fmla="*/ 577829 h 1207588"/>
              <a:gd name="connsiteX31" fmla="*/ 1615768 w 3828026"/>
              <a:gd name="connsiteY31" fmla="*/ 649932 h 1207588"/>
              <a:gd name="connsiteX32" fmla="*/ 1586271 w 3828026"/>
              <a:gd name="connsiteY32" fmla="*/ 722035 h 1207588"/>
              <a:gd name="connsiteX33" fmla="*/ 1560052 w 3828026"/>
              <a:gd name="connsiteY33" fmla="*/ 771196 h 1207588"/>
              <a:gd name="connsiteX34" fmla="*/ 1553497 w 3828026"/>
              <a:gd name="connsiteY34" fmla="*/ 790861 h 1207588"/>
              <a:gd name="connsiteX35" fmla="*/ 1517445 w 3828026"/>
              <a:gd name="connsiteY35" fmla="*/ 843300 h 1207588"/>
              <a:gd name="connsiteX36" fmla="*/ 1501058 w 3828026"/>
              <a:gd name="connsiteY36" fmla="*/ 856409 h 1207588"/>
              <a:gd name="connsiteX37" fmla="*/ 1481393 w 3828026"/>
              <a:gd name="connsiteY37" fmla="*/ 876074 h 1207588"/>
              <a:gd name="connsiteX38" fmla="*/ 1389626 w 3828026"/>
              <a:gd name="connsiteY38" fmla="*/ 899016 h 1207588"/>
              <a:gd name="connsiteX39" fmla="*/ 1209368 w 3828026"/>
              <a:gd name="connsiteY39" fmla="*/ 895738 h 1207588"/>
              <a:gd name="connsiteX40" fmla="*/ 1127432 w 3828026"/>
              <a:gd name="connsiteY40" fmla="*/ 889183 h 1207588"/>
              <a:gd name="connsiteX41" fmla="*/ 1045497 w 3828026"/>
              <a:gd name="connsiteY41" fmla="*/ 885906 h 1207588"/>
              <a:gd name="connsiteX42" fmla="*/ 704645 w 3828026"/>
              <a:gd name="connsiteY42" fmla="*/ 879351 h 1207588"/>
              <a:gd name="connsiteX43" fmla="*/ 635819 w 3828026"/>
              <a:gd name="connsiteY43" fmla="*/ 876074 h 1207588"/>
              <a:gd name="connsiteX44" fmla="*/ 170426 w 3828026"/>
              <a:gd name="connsiteY44" fmla="*/ 882629 h 1207588"/>
              <a:gd name="connsiteX45" fmla="*/ 75381 w 3828026"/>
              <a:gd name="connsiteY45" fmla="*/ 895738 h 1207588"/>
              <a:gd name="connsiteX46" fmla="*/ 13110 w 3828026"/>
              <a:gd name="connsiteY46" fmla="*/ 928513 h 1207588"/>
              <a:gd name="connsiteX47" fmla="*/ 0 w 3828026"/>
              <a:gd name="connsiteY47" fmla="*/ 948177 h 1207588"/>
              <a:gd name="connsiteX48" fmla="*/ 13110 w 3828026"/>
              <a:gd name="connsiteY48" fmla="*/ 1030113 h 1207588"/>
              <a:gd name="connsiteX49" fmla="*/ 29497 w 3828026"/>
              <a:gd name="connsiteY49" fmla="*/ 1049777 h 1207588"/>
              <a:gd name="connsiteX50" fmla="*/ 91768 w 3828026"/>
              <a:gd name="connsiteY50" fmla="*/ 1085829 h 1207588"/>
              <a:gd name="connsiteX51" fmla="*/ 144206 w 3828026"/>
              <a:gd name="connsiteY51" fmla="*/ 1102216 h 1207588"/>
              <a:gd name="connsiteX52" fmla="*/ 213032 w 3828026"/>
              <a:gd name="connsiteY52" fmla="*/ 1115325 h 1207588"/>
              <a:gd name="connsiteX53" fmla="*/ 439174 w 3828026"/>
              <a:gd name="connsiteY53" fmla="*/ 1154654 h 1207588"/>
              <a:gd name="connsiteX54" fmla="*/ 547329 w 3828026"/>
              <a:gd name="connsiteY54" fmla="*/ 1164487 h 1207588"/>
              <a:gd name="connsiteX55" fmla="*/ 675148 w 3828026"/>
              <a:gd name="connsiteY55" fmla="*/ 1174319 h 1207588"/>
              <a:gd name="connsiteX56" fmla="*/ 960284 w 3828026"/>
              <a:gd name="connsiteY56" fmla="*/ 1190706 h 1207588"/>
              <a:gd name="connsiteX57" fmla="*/ 1261806 w 3828026"/>
              <a:gd name="connsiteY57" fmla="*/ 1207093 h 1207588"/>
              <a:gd name="connsiteX58" fmla="*/ 1383071 w 3828026"/>
              <a:gd name="connsiteY58" fmla="*/ 1197261 h 1207588"/>
              <a:gd name="connsiteX59" fmla="*/ 1540387 w 3828026"/>
              <a:gd name="connsiteY59" fmla="*/ 1174319 h 1207588"/>
              <a:gd name="connsiteX60" fmla="*/ 1582993 w 3828026"/>
              <a:gd name="connsiteY60" fmla="*/ 1161209 h 1207588"/>
              <a:gd name="connsiteX61" fmla="*/ 1605935 w 3828026"/>
              <a:gd name="connsiteY61" fmla="*/ 1157932 h 1207588"/>
              <a:gd name="connsiteX62" fmla="*/ 1625600 w 3828026"/>
              <a:gd name="connsiteY62" fmla="*/ 1154654 h 1207588"/>
              <a:gd name="connsiteX63" fmla="*/ 1641987 w 3828026"/>
              <a:gd name="connsiteY63" fmla="*/ 1151377 h 1207588"/>
              <a:gd name="connsiteX64" fmla="*/ 1871406 w 3828026"/>
              <a:gd name="connsiteY64" fmla="*/ 1144822 h 1207588"/>
              <a:gd name="connsiteX65" fmla="*/ 1933677 w 3828026"/>
              <a:gd name="connsiteY65" fmla="*/ 1141545 h 1207588"/>
              <a:gd name="connsiteX66" fmla="*/ 2104103 w 3828026"/>
              <a:gd name="connsiteY66" fmla="*/ 1138267 h 1207588"/>
              <a:gd name="connsiteX67" fmla="*/ 2287639 w 3828026"/>
              <a:gd name="connsiteY67" fmla="*/ 1151377 h 1207588"/>
              <a:gd name="connsiteX68" fmla="*/ 2605548 w 3828026"/>
              <a:gd name="connsiteY68" fmla="*/ 1157932 h 1207588"/>
              <a:gd name="connsiteX69" fmla="*/ 2933290 w 3828026"/>
              <a:gd name="connsiteY69" fmla="*/ 1164487 h 1207588"/>
              <a:gd name="connsiteX70" fmla="*/ 3100439 w 3828026"/>
              <a:gd name="connsiteY70" fmla="*/ 1167764 h 1207588"/>
              <a:gd name="connsiteX71" fmla="*/ 3280697 w 3828026"/>
              <a:gd name="connsiteY71" fmla="*/ 1161209 h 1207588"/>
              <a:gd name="connsiteX72" fmla="*/ 3611716 w 3828026"/>
              <a:gd name="connsiteY72" fmla="*/ 1151377 h 1207588"/>
              <a:gd name="connsiteX73" fmla="*/ 3696929 w 3828026"/>
              <a:gd name="connsiteY73" fmla="*/ 1131713 h 1207588"/>
              <a:gd name="connsiteX74" fmla="*/ 3795252 w 3828026"/>
              <a:gd name="connsiteY74" fmla="*/ 1098938 h 1207588"/>
              <a:gd name="connsiteX75" fmla="*/ 3828026 w 3828026"/>
              <a:gd name="connsiteY75" fmla="*/ 1043222 h 1207588"/>
              <a:gd name="connsiteX76" fmla="*/ 3814916 w 3828026"/>
              <a:gd name="connsiteY76" fmla="*/ 997338 h 1207588"/>
              <a:gd name="connsiteX77" fmla="*/ 3795252 w 3828026"/>
              <a:gd name="connsiteY77" fmla="*/ 977674 h 1207588"/>
              <a:gd name="connsiteX78" fmla="*/ 3713316 w 3828026"/>
              <a:gd name="connsiteY78" fmla="*/ 944900 h 1207588"/>
              <a:gd name="connsiteX79" fmla="*/ 3654322 w 3828026"/>
              <a:gd name="connsiteY79" fmla="*/ 931790 h 1207588"/>
              <a:gd name="connsiteX80" fmla="*/ 3542890 w 3828026"/>
              <a:gd name="connsiteY80" fmla="*/ 912125 h 1207588"/>
              <a:gd name="connsiteX81" fmla="*/ 2995561 w 3828026"/>
              <a:gd name="connsiteY81" fmla="*/ 899016 h 1207588"/>
              <a:gd name="connsiteX82" fmla="*/ 2818581 w 3828026"/>
              <a:gd name="connsiteY82" fmla="*/ 889183 h 1207588"/>
              <a:gd name="connsiteX83" fmla="*/ 2697316 w 3828026"/>
              <a:gd name="connsiteY83" fmla="*/ 885906 h 1207588"/>
              <a:gd name="connsiteX84" fmla="*/ 2395793 w 3828026"/>
              <a:gd name="connsiteY84" fmla="*/ 872796 h 1207588"/>
              <a:gd name="connsiteX85" fmla="*/ 2271252 w 3828026"/>
              <a:gd name="connsiteY85" fmla="*/ 859687 h 1207588"/>
              <a:gd name="connsiteX86" fmla="*/ 2192593 w 3828026"/>
              <a:gd name="connsiteY86" fmla="*/ 853132 h 1207588"/>
              <a:gd name="connsiteX87" fmla="*/ 2163097 w 3828026"/>
              <a:gd name="connsiteY87" fmla="*/ 846577 h 1207588"/>
              <a:gd name="connsiteX88" fmla="*/ 2140155 w 3828026"/>
              <a:gd name="connsiteY88" fmla="*/ 843300 h 1207588"/>
              <a:gd name="connsiteX89" fmla="*/ 2090993 w 3828026"/>
              <a:gd name="connsiteY89" fmla="*/ 833467 h 1207588"/>
              <a:gd name="connsiteX90" fmla="*/ 2048387 w 3828026"/>
              <a:gd name="connsiteY90" fmla="*/ 810525 h 1207588"/>
              <a:gd name="connsiteX91" fmla="*/ 2022168 w 3828026"/>
              <a:gd name="connsiteY91" fmla="*/ 738422 h 1207588"/>
              <a:gd name="connsiteX92" fmla="*/ 2012335 w 3828026"/>
              <a:gd name="connsiteY92" fmla="*/ 649932 h 1207588"/>
              <a:gd name="connsiteX93" fmla="*/ 2015613 w 3828026"/>
              <a:gd name="connsiteY93" fmla="*/ 531945 h 1207588"/>
              <a:gd name="connsiteX94" fmla="*/ 2018890 w 3828026"/>
              <a:gd name="connsiteY94" fmla="*/ 338577 h 1207588"/>
              <a:gd name="connsiteX95" fmla="*/ 2022168 w 3828026"/>
              <a:gd name="connsiteY95" fmla="*/ 325467 h 1207588"/>
              <a:gd name="connsiteX96" fmla="*/ 2032000 w 3828026"/>
              <a:gd name="connsiteY96" fmla="*/ 299248 h 1207588"/>
              <a:gd name="connsiteX97" fmla="*/ 2048387 w 3828026"/>
              <a:gd name="connsiteY97" fmla="*/ 279583 h 1207588"/>
              <a:gd name="connsiteX98" fmla="*/ 2071329 w 3828026"/>
              <a:gd name="connsiteY98" fmla="*/ 259919 h 1207588"/>
              <a:gd name="connsiteX99" fmla="*/ 2081161 w 3828026"/>
              <a:gd name="connsiteY99" fmla="*/ 253364 h 1207588"/>
              <a:gd name="connsiteX100" fmla="*/ 2117213 w 3828026"/>
              <a:gd name="connsiteY100" fmla="*/ 246809 h 1207588"/>
              <a:gd name="connsiteX101" fmla="*/ 2330245 w 3828026"/>
              <a:gd name="connsiteY101" fmla="*/ 250087 h 1207588"/>
              <a:gd name="connsiteX102" fmla="*/ 2422013 w 3828026"/>
              <a:gd name="connsiteY102" fmla="*/ 246809 h 1207588"/>
              <a:gd name="connsiteX103" fmla="*/ 2579329 w 3828026"/>
              <a:gd name="connsiteY103" fmla="*/ 240254 h 1207588"/>
              <a:gd name="connsiteX104" fmla="*/ 2864464 w 3828026"/>
              <a:gd name="connsiteY104" fmla="*/ 233700 h 1207588"/>
              <a:gd name="connsiteX105" fmla="*/ 2933290 w 3828026"/>
              <a:gd name="connsiteY105" fmla="*/ 223867 h 1207588"/>
              <a:gd name="connsiteX106" fmla="*/ 3034890 w 3828026"/>
              <a:gd name="connsiteY106" fmla="*/ 217313 h 1207588"/>
              <a:gd name="connsiteX107" fmla="*/ 3185652 w 3828026"/>
              <a:gd name="connsiteY107" fmla="*/ 220590 h 1207588"/>
              <a:gd name="connsiteX108" fmla="*/ 3280697 w 3828026"/>
              <a:gd name="connsiteY108" fmla="*/ 227145 h 1207588"/>
              <a:gd name="connsiteX109" fmla="*/ 3660877 w 3828026"/>
              <a:gd name="connsiteY109" fmla="*/ 223867 h 1207588"/>
              <a:gd name="connsiteX110" fmla="*/ 3683819 w 3828026"/>
              <a:gd name="connsiteY110" fmla="*/ 214035 h 1207588"/>
              <a:gd name="connsiteX111" fmla="*/ 3696929 w 3828026"/>
              <a:gd name="connsiteY111" fmla="*/ 204203 h 1207588"/>
              <a:gd name="connsiteX112" fmla="*/ 3719871 w 3828026"/>
              <a:gd name="connsiteY112" fmla="*/ 164874 h 1207588"/>
              <a:gd name="connsiteX113" fmla="*/ 3723148 w 3828026"/>
              <a:gd name="connsiteY113" fmla="*/ 148487 h 1207588"/>
              <a:gd name="connsiteX114" fmla="*/ 3706761 w 3828026"/>
              <a:gd name="connsiteY114" fmla="*/ 82938 h 1207588"/>
              <a:gd name="connsiteX115" fmla="*/ 3664155 w 3828026"/>
              <a:gd name="connsiteY115" fmla="*/ 46887 h 1207588"/>
              <a:gd name="connsiteX116" fmla="*/ 3628103 w 3828026"/>
              <a:gd name="connsiteY116" fmla="*/ 30500 h 1207588"/>
              <a:gd name="connsiteX117" fmla="*/ 3533058 w 3828026"/>
              <a:gd name="connsiteY117" fmla="*/ 10835 h 1207588"/>
              <a:gd name="connsiteX118" fmla="*/ 3474064 w 3828026"/>
              <a:gd name="connsiteY118" fmla="*/ 7558 h 1207588"/>
              <a:gd name="connsiteX119" fmla="*/ 3310193 w 3828026"/>
              <a:gd name="connsiteY119" fmla="*/ 14113 h 1207588"/>
              <a:gd name="connsiteX120" fmla="*/ 3251200 w 3828026"/>
              <a:gd name="connsiteY120" fmla="*/ 20667 h 1207588"/>
              <a:gd name="connsiteX121" fmla="*/ 3106993 w 3828026"/>
              <a:gd name="connsiteY121" fmla="*/ 40332 h 1207588"/>
              <a:gd name="connsiteX122" fmla="*/ 2949677 w 3828026"/>
              <a:gd name="connsiteY122" fmla="*/ 50164 h 1207588"/>
              <a:gd name="connsiteX123" fmla="*/ 2857910 w 3828026"/>
              <a:gd name="connsiteY123" fmla="*/ 59996 h 1207588"/>
              <a:gd name="connsiteX124" fmla="*/ 2759587 w 3828026"/>
              <a:gd name="connsiteY124" fmla="*/ 63274 h 1207588"/>
              <a:gd name="connsiteX125" fmla="*/ 2431845 w 3828026"/>
              <a:gd name="connsiteY125" fmla="*/ 66551 h 1207588"/>
              <a:gd name="connsiteX126" fmla="*/ 2294193 w 3828026"/>
              <a:gd name="connsiteY126" fmla="*/ 63274 h 1207588"/>
              <a:gd name="connsiteX127" fmla="*/ 2166374 w 3828026"/>
              <a:gd name="connsiteY127" fmla="*/ 50164 h 1207588"/>
              <a:gd name="connsiteX128" fmla="*/ 2077884 w 3828026"/>
              <a:gd name="connsiteY128" fmla="*/ 43609 h 1207588"/>
              <a:gd name="connsiteX129" fmla="*/ 1973006 w 3828026"/>
              <a:gd name="connsiteY129" fmla="*/ 33777 h 1207588"/>
              <a:gd name="connsiteX130" fmla="*/ 1917290 w 3828026"/>
              <a:gd name="connsiteY130" fmla="*/ 27222 h 1207588"/>
              <a:gd name="connsiteX131" fmla="*/ 1864852 w 3828026"/>
              <a:gd name="connsiteY131" fmla="*/ 23945 h 1207588"/>
              <a:gd name="connsiteX132" fmla="*/ 1818968 w 3828026"/>
              <a:gd name="connsiteY132" fmla="*/ 20667 h 1207588"/>
              <a:gd name="connsiteX133" fmla="*/ 1425677 w 3828026"/>
              <a:gd name="connsiteY133" fmla="*/ 10835 h 1207588"/>
              <a:gd name="connsiteX134" fmla="*/ 1074993 w 3828026"/>
              <a:gd name="connsiteY134" fmla="*/ 7558 h 1207588"/>
              <a:gd name="connsiteX135" fmla="*/ 639097 w 3828026"/>
              <a:gd name="connsiteY135" fmla="*/ 4280 h 1207588"/>
              <a:gd name="connsiteX136" fmla="*/ 242529 w 3828026"/>
              <a:gd name="connsiteY136" fmla="*/ 7558 h 1207588"/>
              <a:gd name="connsiteX137" fmla="*/ 186813 w 3828026"/>
              <a:gd name="connsiteY137" fmla="*/ 14113 h 1207588"/>
              <a:gd name="connsiteX138" fmla="*/ 167148 w 3828026"/>
              <a:gd name="connsiteY138" fmla="*/ 17390 h 1207588"/>
              <a:gd name="connsiteX139" fmla="*/ 121264 w 3828026"/>
              <a:gd name="connsiteY139" fmla="*/ 20667 h 1207588"/>
              <a:gd name="connsiteX140" fmla="*/ 98322 w 3828026"/>
              <a:gd name="connsiteY140" fmla="*/ 23945 h 1207588"/>
              <a:gd name="connsiteX141" fmla="*/ 88490 w 3828026"/>
              <a:gd name="connsiteY141" fmla="*/ 46887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3828026" h="1207588">
                <a:moveTo>
                  <a:pt x="88490" y="46887"/>
                </a:moveTo>
                <a:cubicBezTo>
                  <a:pt x="84120" y="51257"/>
                  <a:pt x="77275" y="48095"/>
                  <a:pt x="72103" y="50164"/>
                </a:cubicBezTo>
                <a:cubicBezTo>
                  <a:pt x="54851" y="57064"/>
                  <a:pt x="53236" y="63866"/>
                  <a:pt x="39329" y="76383"/>
                </a:cubicBezTo>
                <a:cubicBezTo>
                  <a:pt x="34129" y="81063"/>
                  <a:pt x="28404" y="85123"/>
                  <a:pt x="22942" y="89493"/>
                </a:cubicBezTo>
                <a:cubicBezTo>
                  <a:pt x="20757" y="94955"/>
                  <a:pt x="19018" y="100618"/>
                  <a:pt x="16387" y="105880"/>
                </a:cubicBezTo>
                <a:cubicBezTo>
                  <a:pt x="14625" y="109403"/>
                  <a:pt x="10050" y="111780"/>
                  <a:pt x="9832" y="115713"/>
                </a:cubicBezTo>
                <a:cubicBezTo>
                  <a:pt x="8921" y="132111"/>
                  <a:pt x="10549" y="148652"/>
                  <a:pt x="13110" y="164874"/>
                </a:cubicBezTo>
                <a:cubicBezTo>
                  <a:pt x="13872" y="169700"/>
                  <a:pt x="17075" y="173840"/>
                  <a:pt x="19664" y="177983"/>
                </a:cubicBezTo>
                <a:cubicBezTo>
                  <a:pt x="22559" y="182615"/>
                  <a:pt x="25634" y="187230"/>
                  <a:pt x="29497" y="191093"/>
                </a:cubicBezTo>
                <a:cubicBezTo>
                  <a:pt x="35320" y="196916"/>
                  <a:pt x="52364" y="207248"/>
                  <a:pt x="58993" y="210758"/>
                </a:cubicBezTo>
                <a:cubicBezTo>
                  <a:pt x="98853" y="231860"/>
                  <a:pt x="106430" y="235821"/>
                  <a:pt x="154039" y="246809"/>
                </a:cubicBezTo>
                <a:cubicBezTo>
                  <a:pt x="168241" y="250087"/>
                  <a:pt x="182206" y="254650"/>
                  <a:pt x="196645" y="256642"/>
                </a:cubicBezTo>
                <a:cubicBezTo>
                  <a:pt x="213994" y="259035"/>
                  <a:pt x="231609" y="258754"/>
                  <a:pt x="249084" y="259919"/>
                </a:cubicBezTo>
                <a:lnTo>
                  <a:pt x="294968" y="263196"/>
                </a:lnTo>
                <a:cubicBezTo>
                  <a:pt x="339759" y="262104"/>
                  <a:pt x="384537" y="259919"/>
                  <a:pt x="429342" y="259919"/>
                </a:cubicBezTo>
                <a:cubicBezTo>
                  <a:pt x="545122" y="259919"/>
                  <a:pt x="638885" y="263190"/>
                  <a:pt x="750529" y="266474"/>
                </a:cubicBezTo>
                <a:lnTo>
                  <a:pt x="960284" y="263196"/>
                </a:lnTo>
                <a:cubicBezTo>
                  <a:pt x="992024" y="262172"/>
                  <a:pt x="1023653" y="258905"/>
                  <a:pt x="1055329" y="256642"/>
                </a:cubicBezTo>
                <a:cubicBezTo>
                  <a:pt x="1069537" y="255627"/>
                  <a:pt x="1083692" y="253516"/>
                  <a:pt x="1097935" y="253364"/>
                </a:cubicBezTo>
                <a:lnTo>
                  <a:pt x="1406013" y="250087"/>
                </a:lnTo>
                <a:cubicBezTo>
                  <a:pt x="1465153" y="243515"/>
                  <a:pt x="1448241" y="243996"/>
                  <a:pt x="1543664" y="250087"/>
                </a:cubicBezTo>
                <a:cubicBezTo>
                  <a:pt x="1559083" y="251071"/>
                  <a:pt x="1574217" y="254726"/>
                  <a:pt x="1589548" y="256642"/>
                </a:cubicBezTo>
                <a:cubicBezTo>
                  <a:pt x="1600442" y="258004"/>
                  <a:pt x="1611397" y="258827"/>
                  <a:pt x="1622322" y="259919"/>
                </a:cubicBezTo>
                <a:cubicBezTo>
                  <a:pt x="1626692" y="256642"/>
                  <a:pt x="1631167" y="246675"/>
                  <a:pt x="1635432" y="250087"/>
                </a:cubicBezTo>
                <a:cubicBezTo>
                  <a:pt x="1641464" y="254913"/>
                  <a:pt x="1637091" y="265475"/>
                  <a:pt x="1638710" y="273029"/>
                </a:cubicBezTo>
                <a:cubicBezTo>
                  <a:pt x="1640376" y="280806"/>
                  <a:pt x="1643079" y="288324"/>
                  <a:pt x="1645264" y="295971"/>
                </a:cubicBezTo>
                <a:cubicBezTo>
                  <a:pt x="1645986" y="301745"/>
                  <a:pt x="1651819" y="347426"/>
                  <a:pt x="1651819" y="351687"/>
                </a:cubicBezTo>
                <a:cubicBezTo>
                  <a:pt x="1651819" y="387755"/>
                  <a:pt x="1651052" y="423861"/>
                  <a:pt x="1648542" y="459842"/>
                </a:cubicBezTo>
                <a:cubicBezTo>
                  <a:pt x="1647767" y="470956"/>
                  <a:pt x="1643819" y="481627"/>
                  <a:pt x="1641987" y="492616"/>
                </a:cubicBezTo>
                <a:cubicBezTo>
                  <a:pt x="1638913" y="511062"/>
                  <a:pt x="1638506" y="529886"/>
                  <a:pt x="1635432" y="548332"/>
                </a:cubicBezTo>
                <a:cubicBezTo>
                  <a:pt x="1633776" y="558267"/>
                  <a:pt x="1631062" y="567997"/>
                  <a:pt x="1628877" y="577829"/>
                </a:cubicBezTo>
                <a:cubicBezTo>
                  <a:pt x="1625872" y="610884"/>
                  <a:pt x="1627330" y="618137"/>
                  <a:pt x="1615768" y="649932"/>
                </a:cubicBezTo>
                <a:cubicBezTo>
                  <a:pt x="1606894" y="674336"/>
                  <a:pt x="1598882" y="699335"/>
                  <a:pt x="1586271" y="722035"/>
                </a:cubicBezTo>
                <a:cubicBezTo>
                  <a:pt x="1581533" y="730563"/>
                  <a:pt x="1565006" y="759307"/>
                  <a:pt x="1560052" y="771196"/>
                </a:cubicBezTo>
                <a:cubicBezTo>
                  <a:pt x="1557394" y="777574"/>
                  <a:pt x="1556587" y="784681"/>
                  <a:pt x="1553497" y="790861"/>
                </a:cubicBezTo>
                <a:cubicBezTo>
                  <a:pt x="1549550" y="798755"/>
                  <a:pt x="1523969" y="838081"/>
                  <a:pt x="1517445" y="843300"/>
                </a:cubicBezTo>
                <a:cubicBezTo>
                  <a:pt x="1511983" y="847670"/>
                  <a:pt x="1506234" y="851704"/>
                  <a:pt x="1501058" y="856409"/>
                </a:cubicBezTo>
                <a:cubicBezTo>
                  <a:pt x="1494199" y="862645"/>
                  <a:pt x="1489497" y="871572"/>
                  <a:pt x="1481393" y="876074"/>
                </a:cubicBezTo>
                <a:cubicBezTo>
                  <a:pt x="1459129" y="888443"/>
                  <a:pt x="1411972" y="894826"/>
                  <a:pt x="1389626" y="899016"/>
                </a:cubicBezTo>
                <a:lnTo>
                  <a:pt x="1209368" y="895738"/>
                </a:lnTo>
                <a:cubicBezTo>
                  <a:pt x="1181988" y="894711"/>
                  <a:pt x="1154782" y="890824"/>
                  <a:pt x="1127432" y="889183"/>
                </a:cubicBezTo>
                <a:cubicBezTo>
                  <a:pt x="1100148" y="887546"/>
                  <a:pt x="1072818" y="886734"/>
                  <a:pt x="1045497" y="885906"/>
                </a:cubicBezTo>
                <a:cubicBezTo>
                  <a:pt x="925596" y="882273"/>
                  <a:pt x="827966" y="881309"/>
                  <a:pt x="704645" y="879351"/>
                </a:cubicBezTo>
                <a:cubicBezTo>
                  <a:pt x="681703" y="878259"/>
                  <a:pt x="658787" y="876074"/>
                  <a:pt x="635819" y="876074"/>
                </a:cubicBezTo>
                <a:cubicBezTo>
                  <a:pt x="367792" y="876074"/>
                  <a:pt x="361033" y="877022"/>
                  <a:pt x="170426" y="882629"/>
                </a:cubicBezTo>
                <a:cubicBezTo>
                  <a:pt x="161675" y="883723"/>
                  <a:pt x="88131" y="892412"/>
                  <a:pt x="75381" y="895738"/>
                </a:cubicBezTo>
                <a:cubicBezTo>
                  <a:pt x="46632" y="903238"/>
                  <a:pt x="37335" y="912362"/>
                  <a:pt x="13110" y="928513"/>
                </a:cubicBezTo>
                <a:cubicBezTo>
                  <a:pt x="8740" y="935068"/>
                  <a:pt x="0" y="940299"/>
                  <a:pt x="0" y="948177"/>
                </a:cubicBezTo>
                <a:cubicBezTo>
                  <a:pt x="0" y="975836"/>
                  <a:pt x="5398" y="1003550"/>
                  <a:pt x="13110" y="1030113"/>
                </a:cubicBezTo>
                <a:cubicBezTo>
                  <a:pt x="15489" y="1038307"/>
                  <a:pt x="23227" y="1043990"/>
                  <a:pt x="29497" y="1049777"/>
                </a:cubicBezTo>
                <a:cubicBezTo>
                  <a:pt x="48964" y="1067746"/>
                  <a:pt x="66690" y="1076541"/>
                  <a:pt x="91768" y="1085829"/>
                </a:cubicBezTo>
                <a:cubicBezTo>
                  <a:pt x="108941" y="1092189"/>
                  <a:pt x="126412" y="1097888"/>
                  <a:pt x="144206" y="1102216"/>
                </a:cubicBezTo>
                <a:cubicBezTo>
                  <a:pt x="166899" y="1107736"/>
                  <a:pt x="190154" y="1110632"/>
                  <a:pt x="213032" y="1115325"/>
                </a:cubicBezTo>
                <a:cubicBezTo>
                  <a:pt x="305580" y="1134309"/>
                  <a:pt x="312318" y="1143121"/>
                  <a:pt x="439174" y="1154654"/>
                </a:cubicBezTo>
                <a:lnTo>
                  <a:pt x="547329" y="1164487"/>
                </a:lnTo>
                <a:lnTo>
                  <a:pt x="675148" y="1174319"/>
                </a:lnTo>
                <a:cubicBezTo>
                  <a:pt x="888180" y="1193195"/>
                  <a:pt x="726282" y="1185728"/>
                  <a:pt x="960284" y="1190706"/>
                </a:cubicBezTo>
                <a:cubicBezTo>
                  <a:pt x="1074548" y="1200431"/>
                  <a:pt x="1147512" y="1209881"/>
                  <a:pt x="1261806" y="1207093"/>
                </a:cubicBezTo>
                <a:cubicBezTo>
                  <a:pt x="1302348" y="1206104"/>
                  <a:pt x="1342743" y="1201538"/>
                  <a:pt x="1383071" y="1197261"/>
                </a:cubicBezTo>
                <a:cubicBezTo>
                  <a:pt x="1389014" y="1196631"/>
                  <a:pt x="1518750" y="1179052"/>
                  <a:pt x="1540387" y="1174319"/>
                </a:cubicBezTo>
                <a:cubicBezTo>
                  <a:pt x="1554903" y="1171144"/>
                  <a:pt x="1568578" y="1164813"/>
                  <a:pt x="1582993" y="1161209"/>
                </a:cubicBezTo>
                <a:cubicBezTo>
                  <a:pt x="1590487" y="1159335"/>
                  <a:pt x="1598300" y="1159107"/>
                  <a:pt x="1605935" y="1157932"/>
                </a:cubicBezTo>
                <a:cubicBezTo>
                  <a:pt x="1612503" y="1156922"/>
                  <a:pt x="1619062" y="1155843"/>
                  <a:pt x="1625600" y="1154654"/>
                </a:cubicBezTo>
                <a:cubicBezTo>
                  <a:pt x="1631081" y="1153658"/>
                  <a:pt x="1636421" y="1151600"/>
                  <a:pt x="1641987" y="1151377"/>
                </a:cubicBezTo>
                <a:cubicBezTo>
                  <a:pt x="1718430" y="1148319"/>
                  <a:pt x="1794945" y="1147399"/>
                  <a:pt x="1871406" y="1144822"/>
                </a:cubicBezTo>
                <a:cubicBezTo>
                  <a:pt x="1892180" y="1144122"/>
                  <a:pt x="1912900" y="1142130"/>
                  <a:pt x="1933677" y="1141545"/>
                </a:cubicBezTo>
                <a:lnTo>
                  <a:pt x="2104103" y="1138267"/>
                </a:lnTo>
                <a:cubicBezTo>
                  <a:pt x="2165282" y="1142637"/>
                  <a:pt x="2226350" y="1149020"/>
                  <a:pt x="2287639" y="1151377"/>
                </a:cubicBezTo>
                <a:cubicBezTo>
                  <a:pt x="2450368" y="1157635"/>
                  <a:pt x="2344429" y="1154254"/>
                  <a:pt x="2605548" y="1157932"/>
                </a:cubicBezTo>
                <a:cubicBezTo>
                  <a:pt x="2764594" y="1149978"/>
                  <a:pt x="2624662" y="1155063"/>
                  <a:pt x="2933290" y="1164487"/>
                </a:cubicBezTo>
                <a:cubicBezTo>
                  <a:pt x="2988991" y="1166188"/>
                  <a:pt x="3044723" y="1166672"/>
                  <a:pt x="3100439" y="1167764"/>
                </a:cubicBezTo>
                <a:lnTo>
                  <a:pt x="3280697" y="1161209"/>
                </a:lnTo>
                <a:cubicBezTo>
                  <a:pt x="3391029" y="1157673"/>
                  <a:pt x="3501604" y="1159180"/>
                  <a:pt x="3611716" y="1151377"/>
                </a:cubicBezTo>
                <a:cubicBezTo>
                  <a:pt x="3640794" y="1149316"/>
                  <a:pt x="3668688" y="1138938"/>
                  <a:pt x="3696929" y="1131713"/>
                </a:cubicBezTo>
                <a:cubicBezTo>
                  <a:pt x="3746323" y="1119077"/>
                  <a:pt x="3751020" y="1115950"/>
                  <a:pt x="3795252" y="1098938"/>
                </a:cubicBezTo>
                <a:cubicBezTo>
                  <a:pt x="3798092" y="1094678"/>
                  <a:pt x="3828026" y="1052419"/>
                  <a:pt x="3828026" y="1043222"/>
                </a:cubicBezTo>
                <a:cubicBezTo>
                  <a:pt x="3828026" y="1027315"/>
                  <a:pt x="3822030" y="1011565"/>
                  <a:pt x="3814916" y="997338"/>
                </a:cubicBezTo>
                <a:cubicBezTo>
                  <a:pt x="3810770" y="989047"/>
                  <a:pt x="3802727" y="983156"/>
                  <a:pt x="3795252" y="977674"/>
                </a:cubicBezTo>
                <a:cubicBezTo>
                  <a:pt x="3770966" y="959865"/>
                  <a:pt x="3741941" y="952477"/>
                  <a:pt x="3713316" y="944900"/>
                </a:cubicBezTo>
                <a:cubicBezTo>
                  <a:pt x="3693842" y="939745"/>
                  <a:pt x="3674104" y="935594"/>
                  <a:pt x="3654322" y="931790"/>
                </a:cubicBezTo>
                <a:cubicBezTo>
                  <a:pt x="3617283" y="924667"/>
                  <a:pt x="3580485" y="915173"/>
                  <a:pt x="3542890" y="912125"/>
                </a:cubicBezTo>
                <a:cubicBezTo>
                  <a:pt x="3280065" y="890815"/>
                  <a:pt x="3462179" y="902605"/>
                  <a:pt x="2995561" y="899016"/>
                </a:cubicBezTo>
                <a:lnTo>
                  <a:pt x="2818581" y="889183"/>
                </a:lnTo>
                <a:cubicBezTo>
                  <a:pt x="2778184" y="887407"/>
                  <a:pt x="2737728" y="887312"/>
                  <a:pt x="2697316" y="885906"/>
                </a:cubicBezTo>
                <a:cubicBezTo>
                  <a:pt x="2453552" y="877428"/>
                  <a:pt x="2521846" y="881801"/>
                  <a:pt x="2395793" y="872796"/>
                </a:cubicBezTo>
                <a:cubicBezTo>
                  <a:pt x="2335776" y="863564"/>
                  <a:pt x="2349072" y="864552"/>
                  <a:pt x="2271252" y="859687"/>
                </a:cubicBezTo>
                <a:cubicBezTo>
                  <a:pt x="2249189" y="858308"/>
                  <a:pt x="2216494" y="857350"/>
                  <a:pt x="2192593" y="853132"/>
                </a:cubicBezTo>
                <a:cubicBezTo>
                  <a:pt x="2182674" y="851382"/>
                  <a:pt x="2172996" y="848433"/>
                  <a:pt x="2163097" y="846577"/>
                </a:cubicBezTo>
                <a:cubicBezTo>
                  <a:pt x="2155504" y="845153"/>
                  <a:pt x="2147755" y="844682"/>
                  <a:pt x="2140155" y="843300"/>
                </a:cubicBezTo>
                <a:cubicBezTo>
                  <a:pt x="2123713" y="840310"/>
                  <a:pt x="2090993" y="833467"/>
                  <a:pt x="2090993" y="833467"/>
                </a:cubicBezTo>
                <a:cubicBezTo>
                  <a:pt x="2085579" y="830760"/>
                  <a:pt x="2051096" y="813973"/>
                  <a:pt x="2048387" y="810525"/>
                </a:cubicBezTo>
                <a:cubicBezTo>
                  <a:pt x="2043104" y="803802"/>
                  <a:pt x="2023777" y="743250"/>
                  <a:pt x="2022168" y="738422"/>
                </a:cubicBezTo>
                <a:cubicBezTo>
                  <a:pt x="2018440" y="712324"/>
                  <a:pt x="2012335" y="676701"/>
                  <a:pt x="2012335" y="649932"/>
                </a:cubicBezTo>
                <a:cubicBezTo>
                  <a:pt x="2012335" y="610588"/>
                  <a:pt x="2014785" y="571280"/>
                  <a:pt x="2015613" y="531945"/>
                </a:cubicBezTo>
                <a:cubicBezTo>
                  <a:pt x="2016970" y="467494"/>
                  <a:pt x="2016844" y="403010"/>
                  <a:pt x="2018890" y="338577"/>
                </a:cubicBezTo>
                <a:cubicBezTo>
                  <a:pt x="2019033" y="334075"/>
                  <a:pt x="2021191" y="329864"/>
                  <a:pt x="2022168" y="325467"/>
                </a:cubicBezTo>
                <a:cubicBezTo>
                  <a:pt x="2026893" y="304204"/>
                  <a:pt x="2021877" y="314432"/>
                  <a:pt x="2032000" y="299248"/>
                </a:cubicBezTo>
                <a:cubicBezTo>
                  <a:pt x="2038259" y="280470"/>
                  <a:pt x="2030530" y="297440"/>
                  <a:pt x="2048387" y="279583"/>
                </a:cubicBezTo>
                <a:cubicBezTo>
                  <a:pt x="2069379" y="258591"/>
                  <a:pt x="2052034" y="266350"/>
                  <a:pt x="2071329" y="259919"/>
                </a:cubicBezTo>
                <a:cubicBezTo>
                  <a:pt x="2074606" y="257734"/>
                  <a:pt x="2077541" y="254916"/>
                  <a:pt x="2081161" y="253364"/>
                </a:cubicBezTo>
                <a:cubicBezTo>
                  <a:pt x="2088884" y="250054"/>
                  <a:pt x="2111903" y="247568"/>
                  <a:pt x="2117213" y="246809"/>
                </a:cubicBezTo>
                <a:lnTo>
                  <a:pt x="2330245" y="250087"/>
                </a:lnTo>
                <a:cubicBezTo>
                  <a:pt x="2360854" y="250087"/>
                  <a:pt x="2391428" y="248016"/>
                  <a:pt x="2422013" y="246809"/>
                </a:cubicBezTo>
                <a:cubicBezTo>
                  <a:pt x="2474456" y="244739"/>
                  <a:pt x="2526857" y="241370"/>
                  <a:pt x="2579329" y="240254"/>
                </a:cubicBezTo>
                <a:lnTo>
                  <a:pt x="2864464" y="233700"/>
                </a:lnTo>
                <a:cubicBezTo>
                  <a:pt x="2903436" y="225040"/>
                  <a:pt x="2888322" y="227004"/>
                  <a:pt x="2933290" y="223867"/>
                </a:cubicBezTo>
                <a:lnTo>
                  <a:pt x="3034890" y="217313"/>
                </a:lnTo>
                <a:lnTo>
                  <a:pt x="3185652" y="220590"/>
                </a:lnTo>
                <a:cubicBezTo>
                  <a:pt x="3217384" y="221859"/>
                  <a:pt x="3248941" y="226926"/>
                  <a:pt x="3280697" y="227145"/>
                </a:cubicBezTo>
                <a:lnTo>
                  <a:pt x="3660877" y="223867"/>
                </a:lnTo>
                <a:cubicBezTo>
                  <a:pt x="3668524" y="220590"/>
                  <a:pt x="3676515" y="218019"/>
                  <a:pt x="3683819" y="214035"/>
                </a:cubicBezTo>
                <a:cubicBezTo>
                  <a:pt x="3688614" y="211419"/>
                  <a:pt x="3693300" y="208286"/>
                  <a:pt x="3696929" y="204203"/>
                </a:cubicBezTo>
                <a:cubicBezTo>
                  <a:pt x="3706743" y="193162"/>
                  <a:pt x="3713363" y="177890"/>
                  <a:pt x="3719871" y="164874"/>
                </a:cubicBezTo>
                <a:cubicBezTo>
                  <a:pt x="3720963" y="159412"/>
                  <a:pt x="3724028" y="153988"/>
                  <a:pt x="3723148" y="148487"/>
                </a:cubicBezTo>
                <a:cubicBezTo>
                  <a:pt x="3719590" y="126248"/>
                  <a:pt x="3718070" y="102415"/>
                  <a:pt x="3706761" y="82938"/>
                </a:cubicBezTo>
                <a:cubicBezTo>
                  <a:pt x="3697419" y="66850"/>
                  <a:pt x="3681091" y="54585"/>
                  <a:pt x="3664155" y="46887"/>
                </a:cubicBezTo>
                <a:cubicBezTo>
                  <a:pt x="3652138" y="41425"/>
                  <a:pt x="3640523" y="34971"/>
                  <a:pt x="3628103" y="30500"/>
                </a:cubicBezTo>
                <a:cubicBezTo>
                  <a:pt x="3593227" y="17945"/>
                  <a:pt x="3570024" y="14195"/>
                  <a:pt x="3533058" y="10835"/>
                </a:cubicBezTo>
                <a:cubicBezTo>
                  <a:pt x="3513444" y="9052"/>
                  <a:pt x="3493729" y="8650"/>
                  <a:pt x="3474064" y="7558"/>
                </a:cubicBezTo>
                <a:lnTo>
                  <a:pt x="3310193" y="14113"/>
                </a:lnTo>
                <a:cubicBezTo>
                  <a:pt x="3290442" y="15275"/>
                  <a:pt x="3270823" y="18135"/>
                  <a:pt x="3251200" y="20667"/>
                </a:cubicBezTo>
                <a:cubicBezTo>
                  <a:pt x="3203085" y="26875"/>
                  <a:pt x="3155339" y="36303"/>
                  <a:pt x="3106993" y="40332"/>
                </a:cubicBezTo>
                <a:cubicBezTo>
                  <a:pt x="3002184" y="49066"/>
                  <a:pt x="3054622" y="45792"/>
                  <a:pt x="2949677" y="50164"/>
                </a:cubicBezTo>
                <a:cubicBezTo>
                  <a:pt x="2919088" y="53441"/>
                  <a:pt x="2888601" y="57879"/>
                  <a:pt x="2857910" y="59996"/>
                </a:cubicBezTo>
                <a:cubicBezTo>
                  <a:pt x="2825195" y="62252"/>
                  <a:pt x="2792376" y="62770"/>
                  <a:pt x="2759587" y="63274"/>
                </a:cubicBezTo>
                <a:lnTo>
                  <a:pt x="2431845" y="66551"/>
                </a:lnTo>
                <a:cubicBezTo>
                  <a:pt x="2385961" y="65459"/>
                  <a:pt x="2340040" y="65423"/>
                  <a:pt x="2294193" y="63274"/>
                </a:cubicBezTo>
                <a:cubicBezTo>
                  <a:pt x="2231753" y="60347"/>
                  <a:pt x="2224140" y="55416"/>
                  <a:pt x="2166374" y="50164"/>
                </a:cubicBezTo>
                <a:cubicBezTo>
                  <a:pt x="2136918" y="47486"/>
                  <a:pt x="2107233" y="47278"/>
                  <a:pt x="2077884" y="43609"/>
                </a:cubicBezTo>
                <a:cubicBezTo>
                  <a:pt x="1949373" y="27545"/>
                  <a:pt x="2101380" y="45447"/>
                  <a:pt x="1973006" y="33777"/>
                </a:cubicBezTo>
                <a:cubicBezTo>
                  <a:pt x="1954383" y="32084"/>
                  <a:pt x="1935913" y="28915"/>
                  <a:pt x="1917290" y="27222"/>
                </a:cubicBezTo>
                <a:cubicBezTo>
                  <a:pt x="1899848" y="25636"/>
                  <a:pt x="1882327" y="25110"/>
                  <a:pt x="1864852" y="23945"/>
                </a:cubicBezTo>
                <a:lnTo>
                  <a:pt x="1818968" y="20667"/>
                </a:lnTo>
                <a:cubicBezTo>
                  <a:pt x="1698679" y="14165"/>
                  <a:pt x="1511724" y="12100"/>
                  <a:pt x="1425677" y="10835"/>
                </a:cubicBezTo>
                <a:lnTo>
                  <a:pt x="1074993" y="7558"/>
                </a:lnTo>
                <a:cubicBezTo>
                  <a:pt x="846403" y="-4799"/>
                  <a:pt x="1000934" y="945"/>
                  <a:pt x="639097" y="4280"/>
                </a:cubicBezTo>
                <a:lnTo>
                  <a:pt x="242529" y="7558"/>
                </a:lnTo>
                <a:cubicBezTo>
                  <a:pt x="211852" y="10625"/>
                  <a:pt x="213740" y="9970"/>
                  <a:pt x="186813" y="14113"/>
                </a:cubicBezTo>
                <a:cubicBezTo>
                  <a:pt x="180245" y="15123"/>
                  <a:pt x="173760" y="16729"/>
                  <a:pt x="167148" y="17390"/>
                </a:cubicBezTo>
                <a:cubicBezTo>
                  <a:pt x="151890" y="18916"/>
                  <a:pt x="136559" y="19575"/>
                  <a:pt x="121264" y="20667"/>
                </a:cubicBezTo>
                <a:cubicBezTo>
                  <a:pt x="113617" y="21760"/>
                  <a:pt x="105897" y="22430"/>
                  <a:pt x="98322" y="23945"/>
                </a:cubicBezTo>
                <a:cubicBezTo>
                  <a:pt x="94935" y="24623"/>
                  <a:pt x="92860" y="42517"/>
                  <a:pt x="88490" y="46887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C534F1-D887-4F51-4481-0BC2EB074FC6}"/>
              </a:ext>
            </a:extLst>
          </p:cNvPr>
          <p:cNvSpPr/>
          <p:nvPr/>
        </p:nvSpPr>
        <p:spPr>
          <a:xfrm>
            <a:off x="6044537" y="2018890"/>
            <a:ext cx="2572007" cy="2012336"/>
          </a:xfrm>
          <a:custGeom>
            <a:avLst/>
            <a:gdLst>
              <a:gd name="connsiteX0" fmla="*/ 19702 w 2572007"/>
              <a:gd name="connsiteY0" fmla="*/ 229420 h 2012336"/>
              <a:gd name="connsiteX1" fmla="*/ 22979 w 2572007"/>
              <a:gd name="connsiteY1" fmla="*/ 321187 h 2012336"/>
              <a:gd name="connsiteX2" fmla="*/ 26256 w 2572007"/>
              <a:gd name="connsiteY2" fmla="*/ 344129 h 2012336"/>
              <a:gd name="connsiteX3" fmla="*/ 32811 w 2572007"/>
              <a:gd name="connsiteY3" fmla="*/ 380181 h 2012336"/>
              <a:gd name="connsiteX4" fmla="*/ 36089 w 2572007"/>
              <a:gd name="connsiteY4" fmla="*/ 422787 h 2012336"/>
              <a:gd name="connsiteX5" fmla="*/ 42644 w 2572007"/>
              <a:gd name="connsiteY5" fmla="*/ 481781 h 2012336"/>
              <a:gd name="connsiteX6" fmla="*/ 45921 w 2572007"/>
              <a:gd name="connsiteY6" fmla="*/ 570271 h 2012336"/>
              <a:gd name="connsiteX7" fmla="*/ 42644 w 2572007"/>
              <a:gd name="connsiteY7" fmla="*/ 750529 h 2012336"/>
              <a:gd name="connsiteX8" fmla="*/ 39366 w 2572007"/>
              <a:gd name="connsiteY8" fmla="*/ 789858 h 2012336"/>
              <a:gd name="connsiteX9" fmla="*/ 32811 w 2572007"/>
              <a:gd name="connsiteY9" fmla="*/ 822633 h 2012336"/>
              <a:gd name="connsiteX10" fmla="*/ 19702 w 2572007"/>
              <a:gd name="connsiteY10" fmla="*/ 907845 h 2012336"/>
              <a:gd name="connsiteX11" fmla="*/ 6592 w 2572007"/>
              <a:gd name="connsiteY11" fmla="*/ 1009445 h 2012336"/>
              <a:gd name="connsiteX12" fmla="*/ 3314 w 2572007"/>
              <a:gd name="connsiteY12" fmla="*/ 1065162 h 2012336"/>
              <a:gd name="connsiteX13" fmla="*/ 37 w 2572007"/>
              <a:gd name="connsiteY13" fmla="*/ 1114323 h 2012336"/>
              <a:gd name="connsiteX14" fmla="*/ 9869 w 2572007"/>
              <a:gd name="connsiteY14" fmla="*/ 1245420 h 2012336"/>
              <a:gd name="connsiteX15" fmla="*/ 13147 w 2572007"/>
              <a:gd name="connsiteY15" fmla="*/ 1664929 h 2012336"/>
              <a:gd name="connsiteX16" fmla="*/ 22979 w 2572007"/>
              <a:gd name="connsiteY16" fmla="*/ 1717368 h 2012336"/>
              <a:gd name="connsiteX17" fmla="*/ 36089 w 2572007"/>
              <a:gd name="connsiteY17" fmla="*/ 1776362 h 2012336"/>
              <a:gd name="connsiteX18" fmla="*/ 75418 w 2572007"/>
              <a:gd name="connsiteY18" fmla="*/ 1881239 h 2012336"/>
              <a:gd name="connsiteX19" fmla="*/ 104914 w 2572007"/>
              <a:gd name="connsiteY19" fmla="*/ 1927123 h 2012336"/>
              <a:gd name="connsiteX20" fmla="*/ 111469 w 2572007"/>
              <a:gd name="connsiteY20" fmla="*/ 1940233 h 2012336"/>
              <a:gd name="connsiteX21" fmla="*/ 134411 w 2572007"/>
              <a:gd name="connsiteY21" fmla="*/ 1959897 h 2012336"/>
              <a:gd name="connsiteX22" fmla="*/ 154076 w 2572007"/>
              <a:gd name="connsiteY22" fmla="*/ 1966452 h 2012336"/>
              <a:gd name="connsiteX23" fmla="*/ 255676 w 2572007"/>
              <a:gd name="connsiteY23" fmla="*/ 1963175 h 2012336"/>
              <a:gd name="connsiteX24" fmla="*/ 327779 w 2572007"/>
              <a:gd name="connsiteY24" fmla="*/ 1943510 h 2012336"/>
              <a:gd name="connsiteX25" fmla="*/ 350721 w 2572007"/>
              <a:gd name="connsiteY25" fmla="*/ 1927123 h 2012336"/>
              <a:gd name="connsiteX26" fmla="*/ 376940 w 2572007"/>
              <a:gd name="connsiteY26" fmla="*/ 1914013 h 2012336"/>
              <a:gd name="connsiteX27" fmla="*/ 396605 w 2572007"/>
              <a:gd name="connsiteY27" fmla="*/ 1891071 h 2012336"/>
              <a:gd name="connsiteX28" fmla="*/ 409714 w 2572007"/>
              <a:gd name="connsiteY28" fmla="*/ 1871407 h 2012336"/>
              <a:gd name="connsiteX29" fmla="*/ 432656 w 2572007"/>
              <a:gd name="connsiteY29" fmla="*/ 1822245 h 2012336"/>
              <a:gd name="connsiteX30" fmla="*/ 455598 w 2572007"/>
              <a:gd name="connsiteY30" fmla="*/ 1733755 h 2012336"/>
              <a:gd name="connsiteX31" fmla="*/ 468708 w 2572007"/>
              <a:gd name="connsiteY31" fmla="*/ 1681316 h 2012336"/>
              <a:gd name="connsiteX32" fmla="*/ 475263 w 2572007"/>
              <a:gd name="connsiteY32" fmla="*/ 1625600 h 2012336"/>
              <a:gd name="connsiteX33" fmla="*/ 485095 w 2572007"/>
              <a:gd name="connsiteY33" fmla="*/ 1563329 h 2012336"/>
              <a:gd name="connsiteX34" fmla="*/ 501482 w 2572007"/>
              <a:gd name="connsiteY34" fmla="*/ 1432233 h 2012336"/>
              <a:gd name="connsiteX35" fmla="*/ 494927 w 2572007"/>
              <a:gd name="connsiteY35" fmla="*/ 1265084 h 2012336"/>
              <a:gd name="connsiteX36" fmla="*/ 481818 w 2572007"/>
              <a:gd name="connsiteY36" fmla="*/ 1209368 h 2012336"/>
              <a:gd name="connsiteX37" fmla="*/ 465431 w 2572007"/>
              <a:gd name="connsiteY37" fmla="*/ 1117600 h 2012336"/>
              <a:gd name="connsiteX38" fmla="*/ 455598 w 2572007"/>
              <a:gd name="connsiteY38" fmla="*/ 1071716 h 2012336"/>
              <a:gd name="connsiteX39" fmla="*/ 449044 w 2572007"/>
              <a:gd name="connsiteY39" fmla="*/ 1029110 h 2012336"/>
              <a:gd name="connsiteX40" fmla="*/ 442489 w 2572007"/>
              <a:gd name="connsiteY40" fmla="*/ 943897 h 2012336"/>
              <a:gd name="connsiteX41" fmla="*/ 435934 w 2572007"/>
              <a:gd name="connsiteY41" fmla="*/ 904568 h 2012336"/>
              <a:gd name="connsiteX42" fmla="*/ 432656 w 2572007"/>
              <a:gd name="connsiteY42" fmla="*/ 858684 h 2012336"/>
              <a:gd name="connsiteX43" fmla="*/ 422824 w 2572007"/>
              <a:gd name="connsiteY43" fmla="*/ 776749 h 2012336"/>
              <a:gd name="connsiteX44" fmla="*/ 455598 w 2572007"/>
              <a:gd name="connsiteY44" fmla="*/ 285136 h 2012336"/>
              <a:gd name="connsiteX45" fmla="*/ 475263 w 2572007"/>
              <a:gd name="connsiteY45" fmla="*/ 255639 h 2012336"/>
              <a:gd name="connsiteX46" fmla="*/ 494927 w 2572007"/>
              <a:gd name="connsiteY46" fmla="*/ 235975 h 2012336"/>
              <a:gd name="connsiteX47" fmla="*/ 517869 w 2572007"/>
              <a:gd name="connsiteY47" fmla="*/ 209755 h 2012336"/>
              <a:gd name="connsiteX48" fmla="*/ 583418 w 2572007"/>
              <a:gd name="connsiteY48" fmla="*/ 170426 h 2012336"/>
              <a:gd name="connsiteX49" fmla="*/ 645689 w 2572007"/>
              <a:gd name="connsiteY49" fmla="*/ 150762 h 2012336"/>
              <a:gd name="connsiteX50" fmla="*/ 894773 w 2572007"/>
              <a:gd name="connsiteY50" fmla="*/ 147484 h 2012336"/>
              <a:gd name="connsiteX51" fmla="*/ 989818 w 2572007"/>
              <a:gd name="connsiteY51" fmla="*/ 140929 h 2012336"/>
              <a:gd name="connsiteX52" fmla="*/ 1035702 w 2572007"/>
              <a:gd name="connsiteY52" fmla="*/ 137652 h 2012336"/>
              <a:gd name="connsiteX53" fmla="*/ 1527314 w 2572007"/>
              <a:gd name="connsiteY53" fmla="*/ 144207 h 2012336"/>
              <a:gd name="connsiteX54" fmla="*/ 1710850 w 2572007"/>
              <a:gd name="connsiteY54" fmla="*/ 150762 h 2012336"/>
              <a:gd name="connsiteX55" fmla="*/ 1812450 w 2572007"/>
              <a:gd name="connsiteY55" fmla="*/ 144207 h 2012336"/>
              <a:gd name="connsiteX56" fmla="*/ 1848502 w 2572007"/>
              <a:gd name="connsiteY56" fmla="*/ 154039 h 2012336"/>
              <a:gd name="connsiteX57" fmla="*/ 1858334 w 2572007"/>
              <a:gd name="connsiteY57" fmla="*/ 157316 h 2012336"/>
              <a:gd name="connsiteX58" fmla="*/ 1950102 w 2572007"/>
              <a:gd name="connsiteY58" fmla="*/ 163871 h 2012336"/>
              <a:gd name="connsiteX59" fmla="*/ 1969766 w 2572007"/>
              <a:gd name="connsiteY59" fmla="*/ 167149 h 2012336"/>
              <a:gd name="connsiteX60" fmla="*/ 2028760 w 2572007"/>
              <a:gd name="connsiteY60" fmla="*/ 173704 h 2012336"/>
              <a:gd name="connsiteX61" fmla="*/ 2035314 w 2572007"/>
              <a:gd name="connsiteY61" fmla="*/ 183536 h 2012336"/>
              <a:gd name="connsiteX62" fmla="*/ 2045147 w 2572007"/>
              <a:gd name="connsiteY62" fmla="*/ 193368 h 2012336"/>
              <a:gd name="connsiteX63" fmla="*/ 2058256 w 2572007"/>
              <a:gd name="connsiteY63" fmla="*/ 229420 h 2012336"/>
              <a:gd name="connsiteX64" fmla="*/ 2054979 w 2572007"/>
              <a:gd name="connsiteY64" fmla="*/ 291691 h 2012336"/>
              <a:gd name="connsiteX65" fmla="*/ 2045147 w 2572007"/>
              <a:gd name="connsiteY65" fmla="*/ 314633 h 2012336"/>
              <a:gd name="connsiteX66" fmla="*/ 2038592 w 2572007"/>
              <a:gd name="connsiteY66" fmla="*/ 340852 h 2012336"/>
              <a:gd name="connsiteX67" fmla="*/ 2035314 w 2572007"/>
              <a:gd name="connsiteY67" fmla="*/ 370349 h 2012336"/>
              <a:gd name="connsiteX68" fmla="*/ 2032037 w 2572007"/>
              <a:gd name="connsiteY68" fmla="*/ 393291 h 2012336"/>
              <a:gd name="connsiteX69" fmla="*/ 2028760 w 2572007"/>
              <a:gd name="connsiteY69" fmla="*/ 419510 h 2012336"/>
              <a:gd name="connsiteX70" fmla="*/ 2035314 w 2572007"/>
              <a:gd name="connsiteY70" fmla="*/ 603045 h 2012336"/>
              <a:gd name="connsiteX71" fmla="*/ 2038592 w 2572007"/>
              <a:gd name="connsiteY71" fmla="*/ 635820 h 2012336"/>
              <a:gd name="connsiteX72" fmla="*/ 2051702 w 2572007"/>
              <a:gd name="connsiteY72" fmla="*/ 704645 h 2012336"/>
              <a:gd name="connsiteX73" fmla="*/ 2061534 w 2572007"/>
              <a:gd name="connsiteY73" fmla="*/ 734142 h 2012336"/>
              <a:gd name="connsiteX74" fmla="*/ 2074644 w 2572007"/>
              <a:gd name="connsiteY74" fmla="*/ 802968 h 2012336"/>
              <a:gd name="connsiteX75" fmla="*/ 2081198 w 2572007"/>
              <a:gd name="connsiteY75" fmla="*/ 835742 h 2012336"/>
              <a:gd name="connsiteX76" fmla="*/ 2087753 w 2572007"/>
              <a:gd name="connsiteY76" fmla="*/ 871794 h 2012336"/>
              <a:gd name="connsiteX77" fmla="*/ 2104140 w 2572007"/>
              <a:gd name="connsiteY77" fmla="*/ 947175 h 2012336"/>
              <a:gd name="connsiteX78" fmla="*/ 2113973 w 2572007"/>
              <a:gd name="connsiteY78" fmla="*/ 999613 h 2012336"/>
              <a:gd name="connsiteX79" fmla="*/ 2110695 w 2572007"/>
              <a:gd name="connsiteY79" fmla="*/ 1107768 h 2012336"/>
              <a:gd name="connsiteX80" fmla="*/ 2104140 w 2572007"/>
              <a:gd name="connsiteY80" fmla="*/ 1133987 h 2012336"/>
              <a:gd name="connsiteX81" fmla="*/ 2094308 w 2572007"/>
              <a:gd name="connsiteY81" fmla="*/ 1183149 h 2012336"/>
              <a:gd name="connsiteX82" fmla="*/ 2091031 w 2572007"/>
              <a:gd name="connsiteY82" fmla="*/ 1209368 h 2012336"/>
              <a:gd name="connsiteX83" fmla="*/ 2074644 w 2572007"/>
              <a:gd name="connsiteY83" fmla="*/ 1261807 h 2012336"/>
              <a:gd name="connsiteX84" fmla="*/ 2068089 w 2572007"/>
              <a:gd name="connsiteY84" fmla="*/ 1294581 h 2012336"/>
              <a:gd name="connsiteX85" fmla="*/ 2058256 w 2572007"/>
              <a:gd name="connsiteY85" fmla="*/ 1399458 h 2012336"/>
              <a:gd name="connsiteX86" fmla="*/ 2054979 w 2572007"/>
              <a:gd name="connsiteY86" fmla="*/ 1432233 h 2012336"/>
              <a:gd name="connsiteX87" fmla="*/ 2051702 w 2572007"/>
              <a:gd name="connsiteY87" fmla="*/ 1465007 h 2012336"/>
              <a:gd name="connsiteX88" fmla="*/ 2041869 w 2572007"/>
              <a:gd name="connsiteY88" fmla="*/ 1615768 h 2012336"/>
              <a:gd name="connsiteX89" fmla="*/ 2035314 w 2572007"/>
              <a:gd name="connsiteY89" fmla="*/ 1694426 h 2012336"/>
              <a:gd name="connsiteX90" fmla="*/ 2032037 w 2572007"/>
              <a:gd name="connsiteY90" fmla="*/ 1737033 h 2012336"/>
              <a:gd name="connsiteX91" fmla="*/ 2038592 w 2572007"/>
              <a:gd name="connsiteY91" fmla="*/ 1841910 h 2012336"/>
              <a:gd name="connsiteX92" fmla="*/ 2041869 w 2572007"/>
              <a:gd name="connsiteY92" fmla="*/ 1864852 h 2012336"/>
              <a:gd name="connsiteX93" fmla="*/ 2058256 w 2572007"/>
              <a:gd name="connsiteY93" fmla="*/ 1894349 h 2012336"/>
              <a:gd name="connsiteX94" fmla="*/ 2064811 w 2572007"/>
              <a:gd name="connsiteY94" fmla="*/ 1907458 h 2012336"/>
              <a:gd name="connsiteX95" fmla="*/ 2071366 w 2572007"/>
              <a:gd name="connsiteY95" fmla="*/ 1923845 h 2012336"/>
              <a:gd name="connsiteX96" fmla="*/ 2107418 w 2572007"/>
              <a:gd name="connsiteY96" fmla="*/ 1969729 h 2012336"/>
              <a:gd name="connsiteX97" fmla="*/ 2136914 w 2572007"/>
              <a:gd name="connsiteY97" fmla="*/ 1989394 h 2012336"/>
              <a:gd name="connsiteX98" fmla="*/ 2166411 w 2572007"/>
              <a:gd name="connsiteY98" fmla="*/ 2005781 h 2012336"/>
              <a:gd name="connsiteX99" fmla="*/ 2202463 w 2572007"/>
              <a:gd name="connsiteY99" fmla="*/ 2012336 h 2012336"/>
              <a:gd name="connsiteX100" fmla="*/ 2317173 w 2572007"/>
              <a:gd name="connsiteY100" fmla="*/ 1995949 h 2012336"/>
              <a:gd name="connsiteX101" fmla="*/ 2363056 w 2572007"/>
              <a:gd name="connsiteY101" fmla="*/ 1976284 h 2012336"/>
              <a:gd name="connsiteX102" fmla="*/ 2438437 w 2572007"/>
              <a:gd name="connsiteY102" fmla="*/ 1927123 h 2012336"/>
              <a:gd name="connsiteX103" fmla="*/ 2490876 w 2572007"/>
              <a:gd name="connsiteY103" fmla="*/ 1848465 h 2012336"/>
              <a:gd name="connsiteX104" fmla="*/ 2517095 w 2572007"/>
              <a:gd name="connsiteY104" fmla="*/ 1779639 h 2012336"/>
              <a:gd name="connsiteX105" fmla="*/ 2562979 w 2572007"/>
              <a:gd name="connsiteY105" fmla="*/ 1560052 h 2012336"/>
              <a:gd name="connsiteX106" fmla="*/ 2566256 w 2572007"/>
              <a:gd name="connsiteY106" fmla="*/ 1078271 h 2012336"/>
              <a:gd name="connsiteX107" fmla="*/ 2553147 w 2572007"/>
              <a:gd name="connsiteY107" fmla="*/ 911123 h 2012336"/>
              <a:gd name="connsiteX108" fmla="*/ 2549869 w 2572007"/>
              <a:gd name="connsiteY108" fmla="*/ 839020 h 2012336"/>
              <a:gd name="connsiteX109" fmla="*/ 2536760 w 2572007"/>
              <a:gd name="connsiteY109" fmla="*/ 694813 h 2012336"/>
              <a:gd name="connsiteX110" fmla="*/ 2533482 w 2572007"/>
              <a:gd name="connsiteY110" fmla="*/ 514555 h 2012336"/>
              <a:gd name="connsiteX111" fmla="*/ 2523650 w 2572007"/>
              <a:gd name="connsiteY111" fmla="*/ 419510 h 2012336"/>
              <a:gd name="connsiteX112" fmla="*/ 2477766 w 2572007"/>
              <a:gd name="connsiteY112" fmla="*/ 285136 h 2012336"/>
              <a:gd name="connsiteX113" fmla="*/ 2444992 w 2572007"/>
              <a:gd name="connsiteY113" fmla="*/ 203200 h 2012336"/>
              <a:gd name="connsiteX114" fmla="*/ 2399108 w 2572007"/>
              <a:gd name="connsiteY114" fmla="*/ 134375 h 2012336"/>
              <a:gd name="connsiteX115" fmla="*/ 2353224 w 2572007"/>
              <a:gd name="connsiteY115" fmla="*/ 101600 h 2012336"/>
              <a:gd name="connsiteX116" fmla="*/ 2323727 w 2572007"/>
              <a:gd name="connsiteY116" fmla="*/ 88491 h 2012336"/>
              <a:gd name="connsiteX117" fmla="*/ 2218850 w 2572007"/>
              <a:gd name="connsiteY117" fmla="*/ 75381 h 2012336"/>
              <a:gd name="connsiteX118" fmla="*/ 2100863 w 2572007"/>
              <a:gd name="connsiteY118" fmla="*/ 55716 h 2012336"/>
              <a:gd name="connsiteX119" fmla="*/ 2009095 w 2572007"/>
              <a:gd name="connsiteY119" fmla="*/ 49162 h 2012336"/>
              <a:gd name="connsiteX120" fmla="*/ 1868166 w 2572007"/>
              <a:gd name="connsiteY120" fmla="*/ 36052 h 2012336"/>
              <a:gd name="connsiteX121" fmla="*/ 1796063 w 2572007"/>
              <a:gd name="connsiteY121" fmla="*/ 29497 h 2012336"/>
              <a:gd name="connsiteX122" fmla="*/ 1730514 w 2572007"/>
              <a:gd name="connsiteY122" fmla="*/ 26220 h 2012336"/>
              <a:gd name="connsiteX123" fmla="*/ 1658411 w 2572007"/>
              <a:gd name="connsiteY123" fmla="*/ 19665 h 2012336"/>
              <a:gd name="connsiteX124" fmla="*/ 1487985 w 2572007"/>
              <a:gd name="connsiteY124" fmla="*/ 9833 h 2012336"/>
              <a:gd name="connsiteX125" fmla="*/ 1428992 w 2572007"/>
              <a:gd name="connsiteY125" fmla="*/ 6555 h 2012336"/>
              <a:gd name="connsiteX126" fmla="*/ 1369998 w 2572007"/>
              <a:gd name="connsiteY126" fmla="*/ 0 h 2012336"/>
              <a:gd name="connsiteX127" fmla="*/ 989818 w 2572007"/>
              <a:gd name="connsiteY127" fmla="*/ 6555 h 2012336"/>
              <a:gd name="connsiteX128" fmla="*/ 904605 w 2572007"/>
              <a:gd name="connsiteY128" fmla="*/ 13110 h 2012336"/>
              <a:gd name="connsiteX129" fmla="*/ 770231 w 2572007"/>
              <a:gd name="connsiteY129" fmla="*/ 26220 h 2012336"/>
              <a:gd name="connsiteX130" fmla="*/ 707960 w 2572007"/>
              <a:gd name="connsiteY130" fmla="*/ 36052 h 2012336"/>
              <a:gd name="connsiteX131" fmla="*/ 553921 w 2572007"/>
              <a:gd name="connsiteY131" fmla="*/ 45884 h 2012336"/>
              <a:gd name="connsiteX132" fmla="*/ 501482 w 2572007"/>
              <a:gd name="connsiteY132" fmla="*/ 52439 h 2012336"/>
              <a:gd name="connsiteX133" fmla="*/ 439211 w 2572007"/>
              <a:gd name="connsiteY133" fmla="*/ 58994 h 2012336"/>
              <a:gd name="connsiteX134" fmla="*/ 275340 w 2572007"/>
              <a:gd name="connsiteY134" fmla="*/ 78658 h 2012336"/>
              <a:gd name="connsiteX135" fmla="*/ 203237 w 2572007"/>
              <a:gd name="connsiteY135" fmla="*/ 91768 h 2012336"/>
              <a:gd name="connsiteX136" fmla="*/ 144244 w 2572007"/>
              <a:gd name="connsiteY136" fmla="*/ 114710 h 2012336"/>
              <a:gd name="connsiteX137" fmla="*/ 121302 w 2572007"/>
              <a:gd name="connsiteY137" fmla="*/ 127820 h 2012336"/>
              <a:gd name="connsiteX138" fmla="*/ 101637 w 2572007"/>
              <a:gd name="connsiteY138" fmla="*/ 137652 h 2012336"/>
              <a:gd name="connsiteX139" fmla="*/ 88527 w 2572007"/>
              <a:gd name="connsiteY139" fmla="*/ 147484 h 2012336"/>
              <a:gd name="connsiteX140" fmla="*/ 75418 w 2572007"/>
              <a:gd name="connsiteY140" fmla="*/ 154039 h 2012336"/>
              <a:gd name="connsiteX141" fmla="*/ 45921 w 2572007"/>
              <a:gd name="connsiteY141" fmla="*/ 180258 h 2012336"/>
              <a:gd name="connsiteX142" fmla="*/ 39366 w 2572007"/>
              <a:gd name="connsiteY142" fmla="*/ 193368 h 2012336"/>
              <a:gd name="connsiteX143" fmla="*/ 36089 w 2572007"/>
              <a:gd name="connsiteY143" fmla="*/ 203200 h 2012336"/>
              <a:gd name="connsiteX144" fmla="*/ 19702 w 2572007"/>
              <a:gd name="connsiteY144" fmla="*/ 229420 h 20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572007" h="2012336">
                <a:moveTo>
                  <a:pt x="19702" y="229420"/>
                </a:moveTo>
                <a:cubicBezTo>
                  <a:pt x="17517" y="249085"/>
                  <a:pt x="21233" y="290628"/>
                  <a:pt x="22979" y="321187"/>
                </a:cubicBezTo>
                <a:cubicBezTo>
                  <a:pt x="23420" y="328899"/>
                  <a:pt x="25081" y="336494"/>
                  <a:pt x="26256" y="344129"/>
                </a:cubicBezTo>
                <a:cubicBezTo>
                  <a:pt x="29049" y="362283"/>
                  <a:pt x="29405" y="363150"/>
                  <a:pt x="32811" y="380181"/>
                </a:cubicBezTo>
                <a:cubicBezTo>
                  <a:pt x="33904" y="394383"/>
                  <a:pt x="34717" y="408609"/>
                  <a:pt x="36089" y="422787"/>
                </a:cubicBezTo>
                <a:cubicBezTo>
                  <a:pt x="37995" y="442481"/>
                  <a:pt x="41328" y="462039"/>
                  <a:pt x="42644" y="481781"/>
                </a:cubicBezTo>
                <a:cubicBezTo>
                  <a:pt x="44607" y="511233"/>
                  <a:pt x="44829" y="540774"/>
                  <a:pt x="45921" y="570271"/>
                </a:cubicBezTo>
                <a:cubicBezTo>
                  <a:pt x="44829" y="630357"/>
                  <a:pt x="44437" y="690460"/>
                  <a:pt x="42644" y="750529"/>
                </a:cubicBezTo>
                <a:cubicBezTo>
                  <a:pt x="42251" y="763678"/>
                  <a:pt x="41144" y="776824"/>
                  <a:pt x="39366" y="789858"/>
                </a:cubicBezTo>
                <a:cubicBezTo>
                  <a:pt x="37861" y="800897"/>
                  <a:pt x="34996" y="811708"/>
                  <a:pt x="32811" y="822633"/>
                </a:cubicBezTo>
                <a:cubicBezTo>
                  <a:pt x="24897" y="909697"/>
                  <a:pt x="36227" y="799251"/>
                  <a:pt x="19702" y="907845"/>
                </a:cubicBezTo>
                <a:cubicBezTo>
                  <a:pt x="14565" y="941604"/>
                  <a:pt x="6592" y="1009445"/>
                  <a:pt x="6592" y="1009445"/>
                </a:cubicBezTo>
                <a:cubicBezTo>
                  <a:pt x="5499" y="1028017"/>
                  <a:pt x="4475" y="1046594"/>
                  <a:pt x="3314" y="1065162"/>
                </a:cubicBezTo>
                <a:cubicBezTo>
                  <a:pt x="2290" y="1081553"/>
                  <a:pt x="-345" y="1097904"/>
                  <a:pt x="37" y="1114323"/>
                </a:cubicBezTo>
                <a:cubicBezTo>
                  <a:pt x="520" y="1135091"/>
                  <a:pt x="7052" y="1211614"/>
                  <a:pt x="9869" y="1245420"/>
                </a:cubicBezTo>
                <a:cubicBezTo>
                  <a:pt x="10962" y="1385256"/>
                  <a:pt x="11091" y="1525104"/>
                  <a:pt x="13147" y="1664929"/>
                </a:cubicBezTo>
                <a:cubicBezTo>
                  <a:pt x="13445" y="1685170"/>
                  <a:pt x="18478" y="1697862"/>
                  <a:pt x="22979" y="1717368"/>
                </a:cubicBezTo>
                <a:cubicBezTo>
                  <a:pt x="27509" y="1736996"/>
                  <a:pt x="29719" y="1757251"/>
                  <a:pt x="36089" y="1776362"/>
                </a:cubicBezTo>
                <a:cubicBezTo>
                  <a:pt x="47353" y="1810155"/>
                  <a:pt x="60629" y="1851662"/>
                  <a:pt x="75418" y="1881239"/>
                </a:cubicBezTo>
                <a:cubicBezTo>
                  <a:pt x="116060" y="1962522"/>
                  <a:pt x="72295" y="1883629"/>
                  <a:pt x="104914" y="1927123"/>
                </a:cubicBezTo>
                <a:cubicBezTo>
                  <a:pt x="107845" y="1931032"/>
                  <a:pt x="108629" y="1936257"/>
                  <a:pt x="111469" y="1940233"/>
                </a:cubicBezTo>
                <a:cubicBezTo>
                  <a:pt x="115112" y="1945333"/>
                  <a:pt x="129440" y="1957412"/>
                  <a:pt x="134411" y="1959897"/>
                </a:cubicBezTo>
                <a:cubicBezTo>
                  <a:pt x="140591" y="1962987"/>
                  <a:pt x="147521" y="1964267"/>
                  <a:pt x="154076" y="1966452"/>
                </a:cubicBezTo>
                <a:cubicBezTo>
                  <a:pt x="187943" y="1965360"/>
                  <a:pt x="221937" y="1966314"/>
                  <a:pt x="255676" y="1963175"/>
                </a:cubicBezTo>
                <a:cubicBezTo>
                  <a:pt x="267844" y="1962043"/>
                  <a:pt x="314326" y="1947546"/>
                  <a:pt x="327779" y="1943510"/>
                </a:cubicBezTo>
                <a:cubicBezTo>
                  <a:pt x="335426" y="1938048"/>
                  <a:pt x="342662" y="1931958"/>
                  <a:pt x="350721" y="1927123"/>
                </a:cubicBezTo>
                <a:cubicBezTo>
                  <a:pt x="359100" y="1922096"/>
                  <a:pt x="369257" y="1920050"/>
                  <a:pt x="376940" y="1914013"/>
                </a:cubicBezTo>
                <a:cubicBezTo>
                  <a:pt x="384860" y="1907790"/>
                  <a:pt x="390464" y="1899054"/>
                  <a:pt x="396605" y="1891071"/>
                </a:cubicBezTo>
                <a:cubicBezTo>
                  <a:pt x="401408" y="1884827"/>
                  <a:pt x="405585" y="1878116"/>
                  <a:pt x="409714" y="1871407"/>
                </a:cubicBezTo>
                <a:cubicBezTo>
                  <a:pt x="420853" y="1853306"/>
                  <a:pt x="426728" y="1842994"/>
                  <a:pt x="432656" y="1822245"/>
                </a:cubicBezTo>
                <a:cubicBezTo>
                  <a:pt x="441027" y="1792946"/>
                  <a:pt x="448046" y="1763276"/>
                  <a:pt x="455598" y="1733755"/>
                </a:cubicBezTo>
                <a:cubicBezTo>
                  <a:pt x="460063" y="1716299"/>
                  <a:pt x="468708" y="1681316"/>
                  <a:pt x="468708" y="1681316"/>
                </a:cubicBezTo>
                <a:cubicBezTo>
                  <a:pt x="470893" y="1662744"/>
                  <a:pt x="472690" y="1644122"/>
                  <a:pt x="475263" y="1625600"/>
                </a:cubicBezTo>
                <a:cubicBezTo>
                  <a:pt x="478154" y="1604786"/>
                  <a:pt x="482489" y="1584181"/>
                  <a:pt x="485095" y="1563329"/>
                </a:cubicBezTo>
                <a:cubicBezTo>
                  <a:pt x="506463" y="1392386"/>
                  <a:pt x="476365" y="1591309"/>
                  <a:pt x="501482" y="1432233"/>
                </a:cubicBezTo>
                <a:cubicBezTo>
                  <a:pt x="505996" y="1355500"/>
                  <a:pt x="508307" y="1362563"/>
                  <a:pt x="494927" y="1265084"/>
                </a:cubicBezTo>
                <a:cubicBezTo>
                  <a:pt x="492333" y="1246182"/>
                  <a:pt x="485895" y="1228006"/>
                  <a:pt x="481818" y="1209368"/>
                </a:cubicBezTo>
                <a:cubicBezTo>
                  <a:pt x="461653" y="1117185"/>
                  <a:pt x="480987" y="1201601"/>
                  <a:pt x="465431" y="1117600"/>
                </a:cubicBezTo>
                <a:cubicBezTo>
                  <a:pt x="462583" y="1102220"/>
                  <a:pt x="458446" y="1087096"/>
                  <a:pt x="455598" y="1071716"/>
                </a:cubicBezTo>
                <a:cubicBezTo>
                  <a:pt x="452982" y="1057587"/>
                  <a:pt x="450510" y="1043404"/>
                  <a:pt x="449044" y="1029110"/>
                </a:cubicBezTo>
                <a:cubicBezTo>
                  <a:pt x="446138" y="1000770"/>
                  <a:pt x="447173" y="971998"/>
                  <a:pt x="442489" y="943897"/>
                </a:cubicBezTo>
                <a:lnTo>
                  <a:pt x="435934" y="904568"/>
                </a:lnTo>
                <a:cubicBezTo>
                  <a:pt x="434841" y="889273"/>
                  <a:pt x="434414" y="873917"/>
                  <a:pt x="432656" y="858684"/>
                </a:cubicBezTo>
                <a:cubicBezTo>
                  <a:pt x="418284" y="734125"/>
                  <a:pt x="432991" y="908893"/>
                  <a:pt x="422824" y="776749"/>
                </a:cubicBezTo>
                <a:cubicBezTo>
                  <a:pt x="425079" y="627942"/>
                  <a:pt x="371709" y="430034"/>
                  <a:pt x="455598" y="285136"/>
                </a:cubicBezTo>
                <a:cubicBezTo>
                  <a:pt x="461519" y="274909"/>
                  <a:pt x="467881" y="264867"/>
                  <a:pt x="475263" y="255639"/>
                </a:cubicBezTo>
                <a:cubicBezTo>
                  <a:pt x="481054" y="248401"/>
                  <a:pt x="488619" y="242768"/>
                  <a:pt x="494927" y="235975"/>
                </a:cubicBezTo>
                <a:cubicBezTo>
                  <a:pt x="502829" y="227465"/>
                  <a:pt x="509397" y="217698"/>
                  <a:pt x="517869" y="209755"/>
                </a:cubicBezTo>
                <a:cubicBezTo>
                  <a:pt x="545885" y="183489"/>
                  <a:pt x="548638" y="186901"/>
                  <a:pt x="583418" y="170426"/>
                </a:cubicBezTo>
                <a:cubicBezTo>
                  <a:pt x="610536" y="157581"/>
                  <a:pt x="612556" y="151904"/>
                  <a:pt x="645689" y="150762"/>
                </a:cubicBezTo>
                <a:cubicBezTo>
                  <a:pt x="728675" y="147900"/>
                  <a:pt x="811745" y="148577"/>
                  <a:pt x="894773" y="147484"/>
                </a:cubicBezTo>
                <a:lnTo>
                  <a:pt x="989818" y="140929"/>
                </a:lnTo>
                <a:lnTo>
                  <a:pt x="1035702" y="137652"/>
                </a:lnTo>
                <a:cubicBezTo>
                  <a:pt x="1293207" y="139911"/>
                  <a:pt x="1333939" y="137901"/>
                  <a:pt x="1527314" y="144207"/>
                </a:cubicBezTo>
                <a:lnTo>
                  <a:pt x="1710850" y="150762"/>
                </a:lnTo>
                <a:cubicBezTo>
                  <a:pt x="1744717" y="148577"/>
                  <a:pt x="1778526" y="145150"/>
                  <a:pt x="1812450" y="144207"/>
                </a:cubicBezTo>
                <a:cubicBezTo>
                  <a:pt x="1821004" y="143969"/>
                  <a:pt x="1841673" y="151763"/>
                  <a:pt x="1848502" y="154039"/>
                </a:cubicBezTo>
                <a:cubicBezTo>
                  <a:pt x="1851779" y="155131"/>
                  <a:pt x="1854888" y="157070"/>
                  <a:pt x="1858334" y="157316"/>
                </a:cubicBezTo>
                <a:lnTo>
                  <a:pt x="1950102" y="163871"/>
                </a:lnTo>
                <a:cubicBezTo>
                  <a:pt x="1956657" y="164964"/>
                  <a:pt x="1963166" y="166373"/>
                  <a:pt x="1969766" y="167149"/>
                </a:cubicBezTo>
                <a:cubicBezTo>
                  <a:pt x="2059895" y="177753"/>
                  <a:pt x="1964178" y="164476"/>
                  <a:pt x="2028760" y="173704"/>
                </a:cubicBezTo>
                <a:cubicBezTo>
                  <a:pt x="2030945" y="176981"/>
                  <a:pt x="2032792" y="180510"/>
                  <a:pt x="2035314" y="183536"/>
                </a:cubicBezTo>
                <a:cubicBezTo>
                  <a:pt x="2038281" y="187097"/>
                  <a:pt x="2042690" y="189438"/>
                  <a:pt x="2045147" y="193368"/>
                </a:cubicBezTo>
                <a:cubicBezTo>
                  <a:pt x="2048407" y="198583"/>
                  <a:pt x="2056726" y="224829"/>
                  <a:pt x="2058256" y="229420"/>
                </a:cubicBezTo>
                <a:cubicBezTo>
                  <a:pt x="2057164" y="250177"/>
                  <a:pt x="2058139" y="271147"/>
                  <a:pt x="2054979" y="291691"/>
                </a:cubicBezTo>
                <a:cubicBezTo>
                  <a:pt x="2053714" y="299914"/>
                  <a:pt x="2047778" y="306740"/>
                  <a:pt x="2045147" y="314633"/>
                </a:cubicBezTo>
                <a:cubicBezTo>
                  <a:pt x="2042298" y="323179"/>
                  <a:pt x="2040777" y="332112"/>
                  <a:pt x="2038592" y="340852"/>
                </a:cubicBezTo>
                <a:cubicBezTo>
                  <a:pt x="2037499" y="350684"/>
                  <a:pt x="2036541" y="360533"/>
                  <a:pt x="2035314" y="370349"/>
                </a:cubicBezTo>
                <a:cubicBezTo>
                  <a:pt x="2034356" y="378014"/>
                  <a:pt x="2033058" y="385634"/>
                  <a:pt x="2032037" y="393291"/>
                </a:cubicBezTo>
                <a:cubicBezTo>
                  <a:pt x="2030873" y="402021"/>
                  <a:pt x="2029852" y="410770"/>
                  <a:pt x="2028760" y="419510"/>
                </a:cubicBezTo>
                <a:cubicBezTo>
                  <a:pt x="2030945" y="480688"/>
                  <a:pt x="2032534" y="541891"/>
                  <a:pt x="2035314" y="603045"/>
                </a:cubicBezTo>
                <a:cubicBezTo>
                  <a:pt x="2035813" y="614013"/>
                  <a:pt x="2036844" y="624981"/>
                  <a:pt x="2038592" y="635820"/>
                </a:cubicBezTo>
                <a:cubicBezTo>
                  <a:pt x="2042311" y="658876"/>
                  <a:pt x="2044317" y="682489"/>
                  <a:pt x="2051702" y="704645"/>
                </a:cubicBezTo>
                <a:cubicBezTo>
                  <a:pt x="2054979" y="714477"/>
                  <a:pt x="2059179" y="724049"/>
                  <a:pt x="2061534" y="734142"/>
                </a:cubicBezTo>
                <a:cubicBezTo>
                  <a:pt x="2066841" y="756886"/>
                  <a:pt x="2070206" y="780039"/>
                  <a:pt x="2074644" y="802968"/>
                </a:cubicBezTo>
                <a:cubicBezTo>
                  <a:pt x="2076761" y="813906"/>
                  <a:pt x="2079114" y="824798"/>
                  <a:pt x="2081198" y="835742"/>
                </a:cubicBezTo>
                <a:cubicBezTo>
                  <a:pt x="2083483" y="847741"/>
                  <a:pt x="2084791" y="859944"/>
                  <a:pt x="2087753" y="871794"/>
                </a:cubicBezTo>
                <a:cubicBezTo>
                  <a:pt x="2110477" y="962693"/>
                  <a:pt x="2086192" y="861925"/>
                  <a:pt x="2104140" y="947175"/>
                </a:cubicBezTo>
                <a:cubicBezTo>
                  <a:pt x="2114838" y="997989"/>
                  <a:pt x="2107616" y="948763"/>
                  <a:pt x="2113973" y="999613"/>
                </a:cubicBezTo>
                <a:cubicBezTo>
                  <a:pt x="2112880" y="1035665"/>
                  <a:pt x="2113327" y="1071796"/>
                  <a:pt x="2110695" y="1107768"/>
                </a:cubicBezTo>
                <a:cubicBezTo>
                  <a:pt x="2110038" y="1116753"/>
                  <a:pt x="2105800" y="1125133"/>
                  <a:pt x="2104140" y="1133987"/>
                </a:cubicBezTo>
                <a:cubicBezTo>
                  <a:pt x="2093674" y="1189808"/>
                  <a:pt x="2108884" y="1132135"/>
                  <a:pt x="2094308" y="1183149"/>
                </a:cubicBezTo>
                <a:cubicBezTo>
                  <a:pt x="2093216" y="1191889"/>
                  <a:pt x="2092758" y="1200731"/>
                  <a:pt x="2091031" y="1209368"/>
                </a:cubicBezTo>
                <a:cubicBezTo>
                  <a:pt x="2087067" y="1229190"/>
                  <a:pt x="2079905" y="1241816"/>
                  <a:pt x="2074644" y="1261807"/>
                </a:cubicBezTo>
                <a:cubicBezTo>
                  <a:pt x="2071809" y="1272581"/>
                  <a:pt x="2070274" y="1283656"/>
                  <a:pt x="2068089" y="1294581"/>
                </a:cubicBezTo>
                <a:cubicBezTo>
                  <a:pt x="2062986" y="1355810"/>
                  <a:pt x="2066122" y="1320791"/>
                  <a:pt x="2058256" y="1399458"/>
                </a:cubicBezTo>
                <a:lnTo>
                  <a:pt x="2054979" y="1432233"/>
                </a:lnTo>
                <a:lnTo>
                  <a:pt x="2051702" y="1465007"/>
                </a:lnTo>
                <a:cubicBezTo>
                  <a:pt x="2047135" y="1570036"/>
                  <a:pt x="2050797" y="1510867"/>
                  <a:pt x="2041869" y="1615768"/>
                </a:cubicBezTo>
                <a:cubicBezTo>
                  <a:pt x="2039638" y="1641983"/>
                  <a:pt x="2037440" y="1668202"/>
                  <a:pt x="2035314" y="1694426"/>
                </a:cubicBezTo>
                <a:cubicBezTo>
                  <a:pt x="2034163" y="1708624"/>
                  <a:pt x="2032037" y="1737033"/>
                  <a:pt x="2032037" y="1737033"/>
                </a:cubicBezTo>
                <a:cubicBezTo>
                  <a:pt x="2035092" y="1810371"/>
                  <a:pt x="2032256" y="1794391"/>
                  <a:pt x="2038592" y="1841910"/>
                </a:cubicBezTo>
                <a:cubicBezTo>
                  <a:pt x="2039613" y="1849567"/>
                  <a:pt x="2039995" y="1857358"/>
                  <a:pt x="2041869" y="1864852"/>
                </a:cubicBezTo>
                <a:cubicBezTo>
                  <a:pt x="2046686" y="1884120"/>
                  <a:pt x="2048392" y="1878566"/>
                  <a:pt x="2058256" y="1894349"/>
                </a:cubicBezTo>
                <a:cubicBezTo>
                  <a:pt x="2060845" y="1898492"/>
                  <a:pt x="2062827" y="1902994"/>
                  <a:pt x="2064811" y="1907458"/>
                </a:cubicBezTo>
                <a:cubicBezTo>
                  <a:pt x="2067200" y="1912834"/>
                  <a:pt x="2068283" y="1918835"/>
                  <a:pt x="2071366" y="1923845"/>
                </a:cubicBezTo>
                <a:cubicBezTo>
                  <a:pt x="2071947" y="1924790"/>
                  <a:pt x="2102939" y="1966743"/>
                  <a:pt x="2107418" y="1969729"/>
                </a:cubicBezTo>
                <a:cubicBezTo>
                  <a:pt x="2117250" y="1976284"/>
                  <a:pt x="2126831" y="1983232"/>
                  <a:pt x="2136914" y="1989394"/>
                </a:cubicBezTo>
                <a:cubicBezTo>
                  <a:pt x="2146511" y="1995259"/>
                  <a:pt x="2155795" y="2002065"/>
                  <a:pt x="2166411" y="2005781"/>
                </a:cubicBezTo>
                <a:cubicBezTo>
                  <a:pt x="2177940" y="2009816"/>
                  <a:pt x="2190446" y="2010151"/>
                  <a:pt x="2202463" y="2012336"/>
                </a:cubicBezTo>
                <a:cubicBezTo>
                  <a:pt x="2240700" y="2006874"/>
                  <a:pt x="2279486" y="2004409"/>
                  <a:pt x="2317173" y="1995949"/>
                </a:cubicBezTo>
                <a:cubicBezTo>
                  <a:pt x="2333409" y="1992304"/>
                  <a:pt x="2348284" y="1983944"/>
                  <a:pt x="2363056" y="1976284"/>
                </a:cubicBezTo>
                <a:cubicBezTo>
                  <a:pt x="2371520" y="1971895"/>
                  <a:pt x="2428386" y="1936583"/>
                  <a:pt x="2438437" y="1927123"/>
                </a:cubicBezTo>
                <a:cubicBezTo>
                  <a:pt x="2453985" y="1912489"/>
                  <a:pt x="2484314" y="1862360"/>
                  <a:pt x="2490876" y="1848465"/>
                </a:cubicBezTo>
                <a:cubicBezTo>
                  <a:pt x="2501359" y="1826265"/>
                  <a:pt x="2510121" y="1803178"/>
                  <a:pt x="2517095" y="1779639"/>
                </a:cubicBezTo>
                <a:cubicBezTo>
                  <a:pt x="2540710" y="1699937"/>
                  <a:pt x="2548550" y="1641814"/>
                  <a:pt x="2562979" y="1560052"/>
                </a:cubicBezTo>
                <a:cubicBezTo>
                  <a:pt x="2577196" y="1339690"/>
                  <a:pt x="2571683" y="1463608"/>
                  <a:pt x="2566256" y="1078271"/>
                </a:cubicBezTo>
                <a:cubicBezTo>
                  <a:pt x="2565034" y="991504"/>
                  <a:pt x="2563354" y="996185"/>
                  <a:pt x="2553147" y="911123"/>
                </a:cubicBezTo>
                <a:cubicBezTo>
                  <a:pt x="2552054" y="887089"/>
                  <a:pt x="2551686" y="863010"/>
                  <a:pt x="2549869" y="839020"/>
                </a:cubicBezTo>
                <a:cubicBezTo>
                  <a:pt x="2546223" y="790891"/>
                  <a:pt x="2536760" y="694813"/>
                  <a:pt x="2536760" y="694813"/>
                </a:cubicBezTo>
                <a:cubicBezTo>
                  <a:pt x="2535667" y="634727"/>
                  <a:pt x="2535198" y="574626"/>
                  <a:pt x="2533482" y="514555"/>
                </a:cubicBezTo>
                <a:cubicBezTo>
                  <a:pt x="2532849" y="492397"/>
                  <a:pt x="2529074" y="441748"/>
                  <a:pt x="2523650" y="419510"/>
                </a:cubicBezTo>
                <a:cubicBezTo>
                  <a:pt x="2502515" y="332857"/>
                  <a:pt x="2504243" y="349673"/>
                  <a:pt x="2477766" y="285136"/>
                </a:cubicBezTo>
                <a:cubicBezTo>
                  <a:pt x="2466601" y="257921"/>
                  <a:pt x="2459814" y="228609"/>
                  <a:pt x="2444992" y="203200"/>
                </a:cubicBezTo>
                <a:cubicBezTo>
                  <a:pt x="2428875" y="175570"/>
                  <a:pt x="2420616" y="157419"/>
                  <a:pt x="2399108" y="134375"/>
                </a:cubicBezTo>
                <a:cubicBezTo>
                  <a:pt x="2385119" y="119387"/>
                  <a:pt x="2371234" y="110605"/>
                  <a:pt x="2353224" y="101600"/>
                </a:cubicBezTo>
                <a:cubicBezTo>
                  <a:pt x="2343600" y="96788"/>
                  <a:pt x="2334165" y="91101"/>
                  <a:pt x="2323727" y="88491"/>
                </a:cubicBezTo>
                <a:cubicBezTo>
                  <a:pt x="2314293" y="86133"/>
                  <a:pt x="2225081" y="76325"/>
                  <a:pt x="2218850" y="75381"/>
                </a:cubicBezTo>
                <a:cubicBezTo>
                  <a:pt x="2153142" y="65425"/>
                  <a:pt x="2173506" y="63283"/>
                  <a:pt x="2100863" y="55716"/>
                </a:cubicBezTo>
                <a:cubicBezTo>
                  <a:pt x="2070361" y="52539"/>
                  <a:pt x="2039653" y="51744"/>
                  <a:pt x="2009095" y="49162"/>
                </a:cubicBezTo>
                <a:lnTo>
                  <a:pt x="1868166" y="36052"/>
                </a:lnTo>
                <a:cubicBezTo>
                  <a:pt x="1844135" y="33834"/>
                  <a:pt x="1820166" y="30702"/>
                  <a:pt x="1796063" y="29497"/>
                </a:cubicBezTo>
                <a:cubicBezTo>
                  <a:pt x="1774213" y="28405"/>
                  <a:pt x="1752335" y="27779"/>
                  <a:pt x="1730514" y="26220"/>
                </a:cubicBezTo>
                <a:cubicBezTo>
                  <a:pt x="1706442" y="24501"/>
                  <a:pt x="1682490" y="21292"/>
                  <a:pt x="1658411" y="19665"/>
                </a:cubicBezTo>
                <a:lnTo>
                  <a:pt x="1487985" y="9833"/>
                </a:lnTo>
                <a:cubicBezTo>
                  <a:pt x="1468322" y="8709"/>
                  <a:pt x="1448566" y="8730"/>
                  <a:pt x="1428992" y="6555"/>
                </a:cubicBezTo>
                <a:lnTo>
                  <a:pt x="1369998" y="0"/>
                </a:lnTo>
                <a:lnTo>
                  <a:pt x="989818" y="6555"/>
                </a:lnTo>
                <a:cubicBezTo>
                  <a:pt x="961341" y="7357"/>
                  <a:pt x="932999" y="10792"/>
                  <a:pt x="904605" y="13110"/>
                </a:cubicBezTo>
                <a:cubicBezTo>
                  <a:pt x="867086" y="16173"/>
                  <a:pt x="809128" y="20964"/>
                  <a:pt x="770231" y="26220"/>
                </a:cubicBezTo>
                <a:cubicBezTo>
                  <a:pt x="749406" y="29034"/>
                  <a:pt x="728861" y="33875"/>
                  <a:pt x="707960" y="36052"/>
                </a:cubicBezTo>
                <a:cubicBezTo>
                  <a:pt x="676306" y="39349"/>
                  <a:pt x="593124" y="43706"/>
                  <a:pt x="553921" y="45884"/>
                </a:cubicBezTo>
                <a:lnTo>
                  <a:pt x="501482" y="52439"/>
                </a:lnTo>
                <a:lnTo>
                  <a:pt x="439211" y="58994"/>
                </a:lnTo>
                <a:cubicBezTo>
                  <a:pt x="275301" y="79483"/>
                  <a:pt x="368579" y="71487"/>
                  <a:pt x="275340" y="78658"/>
                </a:cubicBezTo>
                <a:cubicBezTo>
                  <a:pt x="260786" y="81084"/>
                  <a:pt x="219063" y="87603"/>
                  <a:pt x="203237" y="91768"/>
                </a:cubicBezTo>
                <a:cubicBezTo>
                  <a:pt x="184098" y="96805"/>
                  <a:pt x="161862" y="105901"/>
                  <a:pt x="144244" y="114710"/>
                </a:cubicBezTo>
                <a:cubicBezTo>
                  <a:pt x="136366" y="118649"/>
                  <a:pt x="129057" y="123644"/>
                  <a:pt x="121302" y="127820"/>
                </a:cubicBezTo>
                <a:cubicBezTo>
                  <a:pt x="114849" y="131294"/>
                  <a:pt x="107921" y="133882"/>
                  <a:pt x="101637" y="137652"/>
                </a:cubicBezTo>
                <a:cubicBezTo>
                  <a:pt x="96953" y="140462"/>
                  <a:pt x="93159" y="144589"/>
                  <a:pt x="88527" y="147484"/>
                </a:cubicBezTo>
                <a:cubicBezTo>
                  <a:pt x="84384" y="150073"/>
                  <a:pt x="79660" y="151615"/>
                  <a:pt x="75418" y="154039"/>
                </a:cubicBezTo>
                <a:cubicBezTo>
                  <a:pt x="65719" y="159581"/>
                  <a:pt x="49904" y="172291"/>
                  <a:pt x="45921" y="180258"/>
                </a:cubicBezTo>
                <a:cubicBezTo>
                  <a:pt x="43736" y="184628"/>
                  <a:pt x="41291" y="188877"/>
                  <a:pt x="39366" y="193368"/>
                </a:cubicBezTo>
                <a:cubicBezTo>
                  <a:pt x="38005" y="196543"/>
                  <a:pt x="38005" y="200326"/>
                  <a:pt x="36089" y="203200"/>
                </a:cubicBezTo>
                <a:cubicBezTo>
                  <a:pt x="35483" y="204109"/>
                  <a:pt x="21887" y="209755"/>
                  <a:pt x="19702" y="229420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769FF1-4D44-D70E-609B-6388C5C17094}"/>
              </a:ext>
            </a:extLst>
          </p:cNvPr>
          <p:cNvSpPr txBox="1"/>
          <p:nvPr/>
        </p:nvSpPr>
        <p:spPr>
          <a:xfrm>
            <a:off x="1585453" y="409652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Sample points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0BF6E3-A121-7C70-2BD2-22A16E80BE8F}"/>
              </a:ext>
            </a:extLst>
          </p:cNvPr>
          <p:cNvSpPr/>
          <p:nvPr/>
        </p:nvSpPr>
        <p:spPr>
          <a:xfrm>
            <a:off x="2482289" y="3069541"/>
            <a:ext cx="1735098" cy="982253"/>
          </a:xfrm>
          <a:custGeom>
            <a:avLst/>
            <a:gdLst>
              <a:gd name="connsiteX0" fmla="*/ 161555 w 1735098"/>
              <a:gd name="connsiteY0" fmla="*/ 25848 h 982253"/>
              <a:gd name="connsiteX1" fmla="*/ 145399 w 1735098"/>
              <a:gd name="connsiteY1" fmla="*/ 32311 h 982253"/>
              <a:gd name="connsiteX2" fmla="*/ 77546 w 1735098"/>
              <a:gd name="connsiteY2" fmla="*/ 80777 h 982253"/>
              <a:gd name="connsiteX3" fmla="*/ 51698 w 1735098"/>
              <a:gd name="connsiteY3" fmla="*/ 129243 h 982253"/>
              <a:gd name="connsiteX4" fmla="*/ 48466 w 1735098"/>
              <a:gd name="connsiteY4" fmla="*/ 164786 h 982253"/>
              <a:gd name="connsiteX5" fmla="*/ 80777 w 1735098"/>
              <a:gd name="connsiteY5" fmla="*/ 268181 h 982253"/>
              <a:gd name="connsiteX6" fmla="*/ 48466 w 1735098"/>
              <a:gd name="connsiteY6" fmla="*/ 306954 h 982253"/>
              <a:gd name="connsiteX7" fmla="*/ 16156 w 1735098"/>
              <a:gd name="connsiteY7" fmla="*/ 339265 h 982253"/>
              <a:gd name="connsiteX8" fmla="*/ 9693 w 1735098"/>
              <a:gd name="connsiteY8" fmla="*/ 494357 h 982253"/>
              <a:gd name="connsiteX9" fmla="*/ 16156 w 1735098"/>
              <a:gd name="connsiteY9" fmla="*/ 546055 h 982253"/>
              <a:gd name="connsiteX10" fmla="*/ 32311 w 1735098"/>
              <a:gd name="connsiteY10" fmla="*/ 584828 h 982253"/>
              <a:gd name="connsiteX11" fmla="*/ 6462 w 1735098"/>
              <a:gd name="connsiteY11" fmla="*/ 649450 h 982253"/>
              <a:gd name="connsiteX12" fmla="*/ 0 w 1735098"/>
              <a:gd name="connsiteY12" fmla="*/ 726996 h 982253"/>
              <a:gd name="connsiteX13" fmla="*/ 12924 w 1735098"/>
              <a:gd name="connsiteY13" fmla="*/ 765769 h 982253"/>
              <a:gd name="connsiteX14" fmla="*/ 29080 w 1735098"/>
              <a:gd name="connsiteY14" fmla="*/ 788387 h 982253"/>
              <a:gd name="connsiteX15" fmla="*/ 64622 w 1735098"/>
              <a:gd name="connsiteY15" fmla="*/ 827160 h 982253"/>
              <a:gd name="connsiteX16" fmla="*/ 84009 w 1735098"/>
              <a:gd name="connsiteY16" fmla="*/ 849778 h 982253"/>
              <a:gd name="connsiteX17" fmla="*/ 171248 w 1735098"/>
              <a:gd name="connsiteY17" fmla="*/ 878858 h 982253"/>
              <a:gd name="connsiteX18" fmla="*/ 226177 w 1735098"/>
              <a:gd name="connsiteY18" fmla="*/ 895013 h 982253"/>
              <a:gd name="connsiteX19" fmla="*/ 474971 w 1735098"/>
              <a:gd name="connsiteY19" fmla="*/ 927324 h 982253"/>
              <a:gd name="connsiteX20" fmla="*/ 791618 w 1735098"/>
              <a:gd name="connsiteY20" fmla="*/ 943479 h 982253"/>
              <a:gd name="connsiteX21" fmla="*/ 1137346 w 1735098"/>
              <a:gd name="connsiteY21" fmla="*/ 982253 h 982253"/>
              <a:gd name="connsiteX22" fmla="*/ 1399064 w 1735098"/>
              <a:gd name="connsiteY22" fmla="*/ 966097 h 982253"/>
              <a:gd name="connsiteX23" fmla="*/ 1505691 w 1735098"/>
              <a:gd name="connsiteY23" fmla="*/ 930555 h 982253"/>
              <a:gd name="connsiteX24" fmla="*/ 1615548 w 1735098"/>
              <a:gd name="connsiteY24" fmla="*/ 875626 h 982253"/>
              <a:gd name="connsiteX25" fmla="*/ 1641397 w 1735098"/>
              <a:gd name="connsiteY25" fmla="*/ 862702 h 982253"/>
              <a:gd name="connsiteX26" fmla="*/ 1696325 w 1735098"/>
              <a:gd name="connsiteY26" fmla="*/ 814236 h 982253"/>
              <a:gd name="connsiteX27" fmla="*/ 1735098 w 1735098"/>
              <a:gd name="connsiteY27" fmla="*/ 672067 h 982253"/>
              <a:gd name="connsiteX28" fmla="*/ 1728636 w 1735098"/>
              <a:gd name="connsiteY28" fmla="*/ 546055 h 982253"/>
              <a:gd name="connsiteX29" fmla="*/ 1718943 w 1735098"/>
              <a:gd name="connsiteY29" fmla="*/ 445891 h 982253"/>
              <a:gd name="connsiteX30" fmla="*/ 1712481 w 1735098"/>
              <a:gd name="connsiteY30" fmla="*/ 342496 h 982253"/>
              <a:gd name="connsiteX31" fmla="*/ 1715712 w 1735098"/>
              <a:gd name="connsiteY31" fmla="*/ 193865 h 982253"/>
              <a:gd name="connsiteX32" fmla="*/ 1696325 w 1735098"/>
              <a:gd name="connsiteY32" fmla="*/ 135706 h 982253"/>
              <a:gd name="connsiteX33" fmla="*/ 1680170 w 1735098"/>
              <a:gd name="connsiteY33" fmla="*/ 84008 h 982253"/>
              <a:gd name="connsiteX34" fmla="*/ 1673707 w 1735098"/>
              <a:gd name="connsiteY34" fmla="*/ 67853 h 982253"/>
              <a:gd name="connsiteX35" fmla="*/ 1660783 w 1735098"/>
              <a:gd name="connsiteY35" fmla="*/ 54928 h 982253"/>
              <a:gd name="connsiteX36" fmla="*/ 1647859 w 1735098"/>
              <a:gd name="connsiteY36" fmla="*/ 45235 h 982253"/>
              <a:gd name="connsiteX37" fmla="*/ 1592930 w 1735098"/>
              <a:gd name="connsiteY37" fmla="*/ 29079 h 982253"/>
              <a:gd name="connsiteX38" fmla="*/ 1547695 w 1735098"/>
              <a:gd name="connsiteY38" fmla="*/ 25848 h 982253"/>
              <a:gd name="connsiteX39" fmla="*/ 1444300 w 1735098"/>
              <a:gd name="connsiteY39" fmla="*/ 19386 h 982253"/>
              <a:gd name="connsiteX40" fmla="*/ 1382909 w 1735098"/>
              <a:gd name="connsiteY40" fmla="*/ 12924 h 982253"/>
              <a:gd name="connsiteX41" fmla="*/ 1337674 w 1735098"/>
              <a:gd name="connsiteY41" fmla="*/ 6462 h 982253"/>
              <a:gd name="connsiteX42" fmla="*/ 1231047 w 1735098"/>
              <a:gd name="connsiteY42" fmla="*/ 0 h 982253"/>
              <a:gd name="connsiteX43" fmla="*/ 917631 w 1735098"/>
              <a:gd name="connsiteY43" fmla="*/ 6462 h 982253"/>
              <a:gd name="connsiteX44" fmla="*/ 872396 w 1735098"/>
              <a:gd name="connsiteY44" fmla="*/ 9693 h 982253"/>
              <a:gd name="connsiteX45" fmla="*/ 568673 w 1735098"/>
              <a:gd name="connsiteY45" fmla="*/ 12924 h 982253"/>
              <a:gd name="connsiteX46" fmla="*/ 510513 w 1735098"/>
              <a:gd name="connsiteY46" fmla="*/ 16155 h 982253"/>
              <a:gd name="connsiteX47" fmla="*/ 161555 w 1735098"/>
              <a:gd name="connsiteY47" fmla="*/ 25848 h 9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5098" h="982253">
                <a:moveTo>
                  <a:pt x="161555" y="25848"/>
                </a:moveTo>
                <a:cubicBezTo>
                  <a:pt x="156170" y="28002"/>
                  <a:pt x="150254" y="29137"/>
                  <a:pt x="145399" y="32311"/>
                </a:cubicBezTo>
                <a:cubicBezTo>
                  <a:pt x="122136" y="47522"/>
                  <a:pt x="77546" y="80777"/>
                  <a:pt x="77546" y="80777"/>
                </a:cubicBezTo>
                <a:cubicBezTo>
                  <a:pt x="69719" y="93300"/>
                  <a:pt x="55161" y="113659"/>
                  <a:pt x="51698" y="129243"/>
                </a:cubicBezTo>
                <a:cubicBezTo>
                  <a:pt x="49117" y="140856"/>
                  <a:pt x="49543" y="152938"/>
                  <a:pt x="48466" y="164786"/>
                </a:cubicBezTo>
                <a:cubicBezTo>
                  <a:pt x="74205" y="210324"/>
                  <a:pt x="107116" y="225634"/>
                  <a:pt x="80777" y="268181"/>
                </a:cubicBezTo>
                <a:cubicBezTo>
                  <a:pt x="71922" y="282486"/>
                  <a:pt x="59783" y="294505"/>
                  <a:pt x="48466" y="306954"/>
                </a:cubicBezTo>
                <a:cubicBezTo>
                  <a:pt x="38220" y="318224"/>
                  <a:pt x="26926" y="328495"/>
                  <a:pt x="16156" y="339265"/>
                </a:cubicBezTo>
                <a:cubicBezTo>
                  <a:pt x="-4395" y="407763"/>
                  <a:pt x="2859" y="371358"/>
                  <a:pt x="9693" y="494357"/>
                </a:cubicBezTo>
                <a:cubicBezTo>
                  <a:pt x="10656" y="511697"/>
                  <a:pt x="11944" y="529207"/>
                  <a:pt x="16156" y="546055"/>
                </a:cubicBezTo>
                <a:cubicBezTo>
                  <a:pt x="19552" y="559638"/>
                  <a:pt x="26926" y="571904"/>
                  <a:pt x="32311" y="584828"/>
                </a:cubicBezTo>
                <a:cubicBezTo>
                  <a:pt x="24956" y="601378"/>
                  <a:pt x="10310" y="632521"/>
                  <a:pt x="6462" y="649450"/>
                </a:cubicBezTo>
                <a:cubicBezTo>
                  <a:pt x="5415" y="654057"/>
                  <a:pt x="65" y="726157"/>
                  <a:pt x="0" y="726996"/>
                </a:cubicBezTo>
                <a:cubicBezTo>
                  <a:pt x="4308" y="739920"/>
                  <a:pt x="7092" y="753457"/>
                  <a:pt x="12924" y="765769"/>
                </a:cubicBezTo>
                <a:cubicBezTo>
                  <a:pt x="16890" y="774142"/>
                  <a:pt x="23431" y="781043"/>
                  <a:pt x="29080" y="788387"/>
                </a:cubicBezTo>
                <a:cubicBezTo>
                  <a:pt x="49898" y="815451"/>
                  <a:pt x="40577" y="801112"/>
                  <a:pt x="64622" y="827160"/>
                </a:cubicBezTo>
                <a:cubicBezTo>
                  <a:pt x="71357" y="834457"/>
                  <a:pt x="75747" y="844270"/>
                  <a:pt x="84009" y="849778"/>
                </a:cubicBezTo>
                <a:cubicBezTo>
                  <a:pt x="105016" y="863782"/>
                  <a:pt x="148900" y="872573"/>
                  <a:pt x="171248" y="878858"/>
                </a:cubicBezTo>
                <a:cubicBezTo>
                  <a:pt x="189620" y="884025"/>
                  <a:pt x="207538" y="890912"/>
                  <a:pt x="226177" y="895013"/>
                </a:cubicBezTo>
                <a:cubicBezTo>
                  <a:pt x="313030" y="914121"/>
                  <a:pt x="384541" y="922710"/>
                  <a:pt x="474971" y="927324"/>
                </a:cubicBezTo>
                <a:lnTo>
                  <a:pt x="791618" y="943479"/>
                </a:lnTo>
                <a:cubicBezTo>
                  <a:pt x="1055274" y="977869"/>
                  <a:pt x="939852" y="966660"/>
                  <a:pt x="1137346" y="982253"/>
                </a:cubicBezTo>
                <a:cubicBezTo>
                  <a:pt x="1206387" y="979872"/>
                  <a:pt x="1320054" y="981899"/>
                  <a:pt x="1399064" y="966097"/>
                </a:cubicBezTo>
                <a:cubicBezTo>
                  <a:pt x="1427445" y="960421"/>
                  <a:pt x="1478752" y="941530"/>
                  <a:pt x="1505691" y="930555"/>
                </a:cubicBezTo>
                <a:cubicBezTo>
                  <a:pt x="1542305" y="915638"/>
                  <a:pt x="1582006" y="892938"/>
                  <a:pt x="1615548" y="875626"/>
                </a:cubicBezTo>
                <a:cubicBezTo>
                  <a:pt x="1624108" y="871208"/>
                  <a:pt x="1634174" y="869076"/>
                  <a:pt x="1641397" y="862702"/>
                </a:cubicBezTo>
                <a:lnTo>
                  <a:pt x="1696325" y="814236"/>
                </a:lnTo>
                <a:cubicBezTo>
                  <a:pt x="1731284" y="709358"/>
                  <a:pt x="1720078" y="757183"/>
                  <a:pt x="1735098" y="672067"/>
                </a:cubicBezTo>
                <a:cubicBezTo>
                  <a:pt x="1732944" y="630063"/>
                  <a:pt x="1731580" y="588011"/>
                  <a:pt x="1728636" y="546055"/>
                </a:cubicBezTo>
                <a:cubicBezTo>
                  <a:pt x="1716771" y="376979"/>
                  <a:pt x="1726443" y="577146"/>
                  <a:pt x="1718943" y="445891"/>
                </a:cubicBezTo>
                <a:cubicBezTo>
                  <a:pt x="1712987" y="341658"/>
                  <a:pt x="1719091" y="408601"/>
                  <a:pt x="1712481" y="342496"/>
                </a:cubicBezTo>
                <a:cubicBezTo>
                  <a:pt x="1719765" y="284222"/>
                  <a:pt x="1725456" y="260679"/>
                  <a:pt x="1715712" y="193865"/>
                </a:cubicBezTo>
                <a:cubicBezTo>
                  <a:pt x="1712763" y="173644"/>
                  <a:pt x="1702420" y="155211"/>
                  <a:pt x="1696325" y="135706"/>
                </a:cubicBezTo>
                <a:cubicBezTo>
                  <a:pt x="1690940" y="118473"/>
                  <a:pt x="1686876" y="100771"/>
                  <a:pt x="1680170" y="84008"/>
                </a:cubicBezTo>
                <a:cubicBezTo>
                  <a:pt x="1678016" y="78623"/>
                  <a:pt x="1676924" y="72679"/>
                  <a:pt x="1673707" y="67853"/>
                </a:cubicBezTo>
                <a:cubicBezTo>
                  <a:pt x="1670327" y="62784"/>
                  <a:pt x="1665368" y="58940"/>
                  <a:pt x="1660783" y="54928"/>
                </a:cubicBezTo>
                <a:cubicBezTo>
                  <a:pt x="1656730" y="51382"/>
                  <a:pt x="1652586" y="47814"/>
                  <a:pt x="1647859" y="45235"/>
                </a:cubicBezTo>
                <a:cubicBezTo>
                  <a:pt x="1629617" y="35285"/>
                  <a:pt x="1613905" y="31701"/>
                  <a:pt x="1592930" y="29079"/>
                </a:cubicBezTo>
                <a:cubicBezTo>
                  <a:pt x="1577930" y="27204"/>
                  <a:pt x="1562780" y="26821"/>
                  <a:pt x="1547695" y="25848"/>
                </a:cubicBezTo>
                <a:lnTo>
                  <a:pt x="1444300" y="19386"/>
                </a:lnTo>
                <a:cubicBezTo>
                  <a:pt x="1423803" y="17577"/>
                  <a:pt x="1403336" y="15400"/>
                  <a:pt x="1382909" y="12924"/>
                </a:cubicBezTo>
                <a:cubicBezTo>
                  <a:pt x="1367788" y="11091"/>
                  <a:pt x="1352825" y="8029"/>
                  <a:pt x="1337674" y="6462"/>
                </a:cubicBezTo>
                <a:cubicBezTo>
                  <a:pt x="1321936" y="4834"/>
                  <a:pt x="1242894" y="658"/>
                  <a:pt x="1231047" y="0"/>
                </a:cubicBezTo>
                <a:lnTo>
                  <a:pt x="917631" y="6462"/>
                </a:lnTo>
                <a:cubicBezTo>
                  <a:pt x="902520" y="6870"/>
                  <a:pt x="887510" y="9413"/>
                  <a:pt x="872396" y="9693"/>
                </a:cubicBezTo>
                <a:lnTo>
                  <a:pt x="568673" y="12924"/>
                </a:lnTo>
                <a:cubicBezTo>
                  <a:pt x="549286" y="14001"/>
                  <a:pt x="529930" y="16155"/>
                  <a:pt x="510513" y="16155"/>
                </a:cubicBezTo>
                <a:lnTo>
                  <a:pt x="161555" y="25848"/>
                </a:lnTo>
                <a:close/>
              </a:path>
            </a:pathLst>
          </a:custGeom>
          <a:solidFill>
            <a:schemeClr val="accent2">
              <a:alpha val="1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6ADBEAD9-6B32-573D-5B4D-98CEE338101D}"/>
              </a:ext>
            </a:extLst>
          </p:cNvPr>
          <p:cNvSpPr/>
          <p:nvPr/>
        </p:nvSpPr>
        <p:spPr>
          <a:xfrm>
            <a:off x="2626000" y="3724107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73DF9DC4-549A-5DCF-7684-FFBF5CA1BA52}"/>
              </a:ext>
            </a:extLst>
          </p:cNvPr>
          <p:cNvSpPr/>
          <p:nvPr/>
        </p:nvSpPr>
        <p:spPr>
          <a:xfrm>
            <a:off x="3024450" y="3722280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FF967705-CEF6-3728-378C-AC56BA3401D4}"/>
              </a:ext>
            </a:extLst>
          </p:cNvPr>
          <p:cNvSpPr/>
          <p:nvPr/>
        </p:nvSpPr>
        <p:spPr>
          <a:xfrm>
            <a:off x="3396760" y="3723669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27F880AF-8252-58D3-0B1E-314A1DBCC408}"/>
              </a:ext>
            </a:extLst>
          </p:cNvPr>
          <p:cNvSpPr/>
          <p:nvPr/>
        </p:nvSpPr>
        <p:spPr>
          <a:xfrm>
            <a:off x="3769070" y="3774773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5A106F5C-191B-BE80-19EF-F9F0C1827300}"/>
              </a:ext>
            </a:extLst>
          </p:cNvPr>
          <p:cNvSpPr/>
          <p:nvPr/>
        </p:nvSpPr>
        <p:spPr>
          <a:xfrm>
            <a:off x="1750312" y="3722280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6F91384A-2F58-E50D-3F8B-155D7E78AECC}"/>
              </a:ext>
            </a:extLst>
          </p:cNvPr>
          <p:cNvSpPr/>
          <p:nvPr/>
        </p:nvSpPr>
        <p:spPr>
          <a:xfrm>
            <a:off x="1750311" y="2855201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0CC1A3D0-F391-A5A9-D48B-EB7F1B7D7129}"/>
              </a:ext>
            </a:extLst>
          </p:cNvPr>
          <p:cNvSpPr/>
          <p:nvPr/>
        </p:nvSpPr>
        <p:spPr>
          <a:xfrm>
            <a:off x="3821839" y="2838029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D2B764DE-04EB-5E62-BB54-CC85E92DFC23}"/>
              </a:ext>
            </a:extLst>
          </p:cNvPr>
          <p:cNvSpPr/>
          <p:nvPr/>
        </p:nvSpPr>
        <p:spPr>
          <a:xfrm>
            <a:off x="3874588" y="3691645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2E09C8AC-7F8A-4501-2EAE-8A7805F190AA}"/>
              </a:ext>
            </a:extLst>
          </p:cNvPr>
          <p:cNvSpPr/>
          <p:nvPr/>
        </p:nvSpPr>
        <p:spPr>
          <a:xfrm>
            <a:off x="3918716" y="3808304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F6BD4830-CB53-0059-C091-630AA1C52633}"/>
              </a:ext>
            </a:extLst>
          </p:cNvPr>
          <p:cNvSpPr/>
          <p:nvPr/>
        </p:nvSpPr>
        <p:spPr>
          <a:xfrm>
            <a:off x="3810858" y="3488851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689091F5-4314-27AB-836D-2C8AA8D7BFE6}"/>
              </a:ext>
            </a:extLst>
          </p:cNvPr>
          <p:cNvSpPr/>
          <p:nvPr/>
        </p:nvSpPr>
        <p:spPr>
          <a:xfrm>
            <a:off x="3802636" y="3300790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E233CA1A-58D6-1F27-7212-C27D68ADD75B}"/>
              </a:ext>
            </a:extLst>
          </p:cNvPr>
          <p:cNvSpPr/>
          <p:nvPr/>
        </p:nvSpPr>
        <p:spPr>
          <a:xfrm>
            <a:off x="3791536" y="3093115"/>
            <a:ext cx="264877" cy="243490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66B956A1-5B5D-BF82-41D6-962183D8D22B}"/>
              </a:ext>
            </a:extLst>
          </p:cNvPr>
          <p:cNvSpPr/>
          <p:nvPr/>
        </p:nvSpPr>
        <p:spPr>
          <a:xfrm>
            <a:off x="3767592" y="3675202"/>
            <a:ext cx="422722" cy="394610"/>
          </a:xfrm>
          <a:prstGeom prst="mathPlu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and Bins: Conditional Probability of an Outcome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FF8A-EE6D-4086-8558-2E444C50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Suppose we have 4 fruits that we randomly throw into 3 large bins, durian first, then peach, then orange, then strawberry.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C2D1FE-A303-4A8F-AF93-8E79781E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22B40AD-4F3C-4B55-9CA4-5911A248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A6F8B4B-553B-4C00-9F3C-4E0CA9B4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/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/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D105AD5-AAA1-432F-B90E-5A1FD53B8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178" y="2414982"/>
            <a:ext cx="803399" cy="3173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2B34AD-0C99-4175-8278-A3AFD651C6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250" y="2462533"/>
            <a:ext cx="251644" cy="221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098952BB-7BF4-CE12-3EA7-6BB4EC0651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765631"/>
                <a:ext cx="8686800" cy="2245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  <a:sym typeface="Roboto Ligh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  <a:sym typeface="Roboto Ligh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9pPr>
              </a:lstStyle>
              <a:p>
                <a:pPr marL="127000" indent="0">
                  <a:buFont typeface="Roboto Light"/>
                  <a:buNone/>
                </a:pPr>
                <a:r>
                  <a:rPr lang="en-US" dirty="0"/>
                  <a:t>What is the chance that we get 𝜔=𝛼𝛼𝛾𝛼 if we somehow already know that there are no 𝛽s?</a:t>
                </a:r>
              </a:p>
              <a:p>
                <a:r>
                  <a:rPr lang="en-US" dirty="0"/>
                  <a:t>As before, B be the event where there are no 𝛽s, and we know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𝑷(𝜔=𝛼𝛼𝛾𝛼|𝐵)? Read this as the </a:t>
                </a:r>
                <a:r>
                  <a:rPr lang="en-US" b="1" dirty="0">
                    <a:solidFill>
                      <a:schemeClr val="accent3"/>
                    </a:solidFill>
                    <a:latin typeface="+mj-lt"/>
                  </a:rPr>
                  <a:t>conditional probability</a:t>
                </a:r>
                <a:r>
                  <a:rPr lang="en-US" dirty="0"/>
                  <a:t> of 𝜔=𝛼𝛼𝛾𝛼, given that the event B is true. Here a vertical bar means “given that”.</a:t>
                </a:r>
              </a:p>
              <a:p>
                <a:pPr marL="127000" indent="0">
                  <a:buFont typeface="Roboto Light"/>
                  <a:buNone/>
                </a:pPr>
                <a:endParaRPr lang="en-US" dirty="0"/>
              </a:p>
              <a:p>
                <a:pPr marL="127000" indent="0">
                  <a:buFont typeface="Roboto Light"/>
                  <a:buNone/>
                </a:pPr>
                <a:endParaRPr lang="en-US" dirty="0"/>
              </a:p>
              <a:p>
                <a:pPr marL="127000" indent="0">
                  <a:buFont typeface="Roboto Light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098952BB-7BF4-CE12-3EA7-6BB4EC065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5631"/>
                <a:ext cx="8686800" cy="2245750"/>
              </a:xfrm>
              <a:prstGeom prst="rect">
                <a:avLst/>
              </a:prstGeom>
              <a:blipFill>
                <a:blip r:embed="rId8"/>
                <a:stretch>
                  <a:fillRect b="-285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9ACEF0F-9340-F107-9917-8AC3696C2ABC}"/>
              </a:ext>
            </a:extLst>
          </p:cNvPr>
          <p:cNvSpPr/>
          <p:nvPr/>
        </p:nvSpPr>
        <p:spPr>
          <a:xfrm>
            <a:off x="6020854" y="1350802"/>
            <a:ext cx="1597828" cy="1261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A243C9-D801-D4D5-CEBF-025B36C490F1}"/>
                  </a:ext>
                </a:extLst>
              </p:cNvPr>
              <p:cNvSpPr txBox="1"/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A243C9-D801-D4D5-CEBF-025B36C49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D101C2E-C484-24F8-1B6A-DF4B5B32A961}"/>
                  </a:ext>
                </a:extLst>
              </p:cNvPr>
              <p:cNvSpPr/>
              <p:nvPr/>
            </p:nvSpPr>
            <p:spPr>
              <a:xfrm>
                <a:off x="6663771" y="1844489"/>
                <a:ext cx="663780" cy="5007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D101C2E-C484-24F8-1B6A-DF4B5B32A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771" y="1844489"/>
                <a:ext cx="663780" cy="50077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E439DE-4E2F-B380-5B49-F92B49033D32}"/>
              </a:ext>
            </a:extLst>
          </p:cNvPr>
          <p:cNvCxnSpPr>
            <a:cxnSpLocks/>
          </p:cNvCxnSpPr>
          <p:nvPr/>
        </p:nvCxnSpPr>
        <p:spPr>
          <a:xfrm flipV="1">
            <a:off x="5729723" y="2154337"/>
            <a:ext cx="1090045" cy="190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DF58F6-74CE-AC30-8A6B-4A06E15792E7}"/>
                  </a:ext>
                </a:extLst>
              </p:cNvPr>
              <p:cNvSpPr txBox="1"/>
              <p:nvPr/>
            </p:nvSpPr>
            <p:spPr>
              <a:xfrm>
                <a:off x="3950274" y="2273692"/>
                <a:ext cx="2116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𝛼𝛼𝛾𝛼</m:t>
                      </m:r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DF58F6-74CE-AC30-8A6B-4A06E1579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274" y="2273692"/>
                <a:ext cx="2116072" cy="523220"/>
              </a:xfrm>
              <a:prstGeom prst="rect">
                <a:avLst/>
              </a:prstGeom>
              <a:blipFill>
                <a:blip r:embed="rId1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57567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1095F-04A1-478D-CABF-5D8BBDEB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Union of Independent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55AA6ED-FAA5-FC52-1466-3A5C843214B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Just like the notes, I’ve gone through and computed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using the PIE.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The notes don’t mention it, but there is a much simpler way to compute this union that takes more direct advantage of the fact that these three events are independent.</a:t>
                </a:r>
              </a:p>
              <a:p>
                <a:r>
                  <a:rPr lang="en-US" dirty="0"/>
                  <a:t>See if you can figure it out.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55AA6ED-FAA5-FC52-1466-3A5C84321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119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3756B8-61E4-39C8-6796-8FF72F6F2372}"/>
                  </a:ext>
                </a:extLst>
              </p:cNvPr>
              <p:cNvSpPr txBox="1"/>
              <p:nvPr/>
            </p:nvSpPr>
            <p:spPr>
              <a:xfrm>
                <a:off x="3595766" y="1721244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3756B8-61E4-39C8-6796-8FF72F6F2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66" y="1721244"/>
                <a:ext cx="45982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77E92B-0507-C9EB-5A52-B2A783A8075E}"/>
                  </a:ext>
                </a:extLst>
              </p:cNvPr>
              <p:cNvSpPr txBox="1"/>
              <p:nvPr/>
            </p:nvSpPr>
            <p:spPr>
              <a:xfrm>
                <a:off x="2488991" y="222396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77E92B-0507-C9EB-5A52-B2A783A8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91" y="2223961"/>
                <a:ext cx="45982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13BFAA-638E-1375-6200-6A7F7BCB776F}"/>
                  </a:ext>
                </a:extLst>
              </p:cNvPr>
              <p:cNvSpPr txBox="1"/>
              <p:nvPr/>
            </p:nvSpPr>
            <p:spPr>
              <a:xfrm>
                <a:off x="2613910" y="1200584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13BFAA-638E-1375-6200-6A7F7BCB7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910" y="1200584"/>
                <a:ext cx="45982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2BA305-F038-B2CE-45DD-05A4AC863C9E}"/>
                  </a:ext>
                </a:extLst>
              </p:cNvPr>
              <p:cNvSpPr txBox="1"/>
              <p:nvPr/>
            </p:nvSpPr>
            <p:spPr>
              <a:xfrm>
                <a:off x="516356" y="1200584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2BA305-F038-B2CE-45DD-05A4AC863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56" y="1200584"/>
                <a:ext cx="45982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37306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AB93A-C66B-A5D8-E610-E83840DD7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3ECD5-949F-1146-1A79-CF1EBA78C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Conditional Probabilities: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Conditional Probability of a Sample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Conditional Probability of an Event</a:t>
            </a:r>
          </a:p>
          <a:p>
            <a:pPr marL="127000" indent="0"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Bayesian Inference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Bayes Rule and the Total Probability Rule (TPR)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Applications of Bayes and TPR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Generalized Bayes and TPR</a:t>
            </a:r>
          </a:p>
          <a:p>
            <a:pPr marL="127000" indent="0">
              <a:buFont typeface="Roboto Light"/>
              <a:buNone/>
            </a:pPr>
            <a:r>
              <a:rPr lang="en-US" b="1">
                <a:solidFill>
                  <a:schemeClr val="accent3"/>
                </a:solidFill>
                <a:latin typeface="+mj-lt"/>
              </a:rPr>
              <a:t>Combinations of Events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Independence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Intersections and The Product Rule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Product Rule Applications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Unions of Events</a:t>
            </a:r>
          </a:p>
          <a:p>
            <a:r>
              <a:rPr lang="en-US" b="1">
                <a:solidFill>
                  <a:schemeClr val="accent3"/>
                </a:solidFill>
                <a:latin typeface="+mj-lt"/>
              </a:rPr>
              <a:t>Unions of Events (Large N)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8A21AF-D137-2251-F5D3-17338F4F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Unions of Events (Large N)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D1DC523-D8E1-53B2-FDF6-81CB9041178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Lecture 17, CS70 Summer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CF5EC-45A1-BC53-3F45-E35639AE8022}"/>
              </a:ext>
            </a:extLst>
          </p:cNvPr>
          <p:cNvSpPr txBox="1"/>
          <p:nvPr/>
        </p:nvSpPr>
        <p:spPr>
          <a:xfrm>
            <a:off x="6178163" y="269549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9944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7551A8-97B9-5824-8DA3-250D700D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Principle of Inclusion/Exclusion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F515AA3-B4DF-24BD-C2B6-C2B02EDD4FC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Mathematically, we can use PIE to compute the probability of intersections.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Practically, this becomes challenging even for modestly sized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Example: Suppose we have 100 events and want to compute the probability of their union.</a:t>
                </a:r>
              </a:p>
              <a:p>
                <a:r>
                  <a:rPr lang="en-US" dirty="0"/>
                  <a:t>Have to add (or subtract) every pairwise, three-way, four-way, etc. probability.</a:t>
                </a:r>
              </a:p>
              <a:p>
                <a:r>
                  <a:rPr lang="en-US" dirty="0"/>
                  <a:t>From the counting lecture, we know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such terms, because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is too long to wait for an answer</a:t>
                </a:r>
              </a:p>
              <a:p>
                <a:pPr lvl="1"/>
                <a:r>
                  <a:rPr lang="en-US" dirty="0"/>
                  <a:t>Note: Age of the universe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59</m:t>
                        </m:r>
                      </m:sup>
                    </m:sSup>
                  </m:oMath>
                </a14:m>
                <a:r>
                  <a:rPr lang="en-US" dirty="0"/>
                  <a:t> seconds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F515AA3-B4DF-24BD-C2B6-C2B02EDD4F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859" b="-3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3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E923-8998-AA4B-ED8B-601AFE5B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Inclusion-Exclusion: 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2B1E9A-9CFE-71BA-4001-151B0DF899D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This isn’t a problem if our events are mutually exclusive, i.</a:t>
                </a:r>
                <a:r>
                  <a:rPr lang="en-US"/>
                  <a:t>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or equivalently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We’ve actually already used this fact before.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Example: Computing the probability of a flush.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♠ flush,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♥ </a:t>
                </a:r>
                <a:r>
                  <a:rPr lang="en-US" dirty="0"/>
                  <a:t>flush,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♦ </a:t>
                </a:r>
                <a:r>
                  <a:rPr lang="en-US" dirty="0"/>
                  <a:t>flush,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: ♣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flush</a:t>
                </a:r>
              </a:p>
              <a:p>
                <a:r>
                  <a:rPr lang="en-US" dirty="0"/>
                  <a:t>Flushes in different suits are clearly disjoint!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2B1E9A-9CFE-71BA-4001-151B0DF89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3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E923-8998-AA4B-ED8B-601AFE5B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Inclusion-Exclusion: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2B1E9A-9CFE-71BA-4001-151B0DF899D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For non-mutually exclusive events, we can also truncate the summation:</a:t>
                </a:r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∪…∪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1,…,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⋂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the maximum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through which we sum.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is odd, the computed value is an overestimate.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is even, the computed value is an underestimate.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Example: For our dice game with 3 four sided-dice: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  [overestimate]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2B1E9A-9CFE-71BA-4001-151B0DF89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4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8E04409-EFE0-FFB5-F7A0-2D38EB0B0EB3}"/>
              </a:ext>
            </a:extLst>
          </p:cNvPr>
          <p:cNvGrpSpPr/>
          <p:nvPr/>
        </p:nvGrpSpPr>
        <p:grpSpPr>
          <a:xfrm>
            <a:off x="3124200" y="4476750"/>
            <a:ext cx="7568380" cy="673100"/>
            <a:chOff x="3124200" y="4476750"/>
            <a:chExt cx="7568380" cy="673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5E1FDFD-826F-CD94-C649-1908DB5CB972}"/>
                    </a:ext>
                  </a:extLst>
                </p:cNvPr>
                <p:cNvSpPr txBox="1"/>
                <p:nvPr/>
              </p:nvSpPr>
              <p:spPr>
                <a:xfrm>
                  <a:off x="3124200" y="4476750"/>
                  <a:ext cx="459658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5E1FDFD-826F-CD94-C649-1908DB5CB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4476750"/>
                  <a:ext cx="459658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A8B4D3-5492-D7EF-506B-EBC735CA0E8A}"/>
                </a:ext>
              </a:extLst>
            </p:cNvPr>
            <p:cNvSpPr txBox="1"/>
            <p:nvPr/>
          </p:nvSpPr>
          <p:spPr>
            <a:xfrm>
              <a:off x="6096000" y="4780518"/>
              <a:ext cx="4596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[underestimate]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E923-8998-AA4B-ED8B-601AFE5B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Inclusion-Exclusion: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2B1E9A-9CFE-71BA-4001-151B0DF899D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For non-mutually exclusive events, we can also truncate the summation:</a:t>
                </a:r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∪…∪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1,…,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⋂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the maximum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through which we sum.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is odd, the computed value is an overestimate.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is even, the computed value is an underestimate.</a:t>
                </a:r>
              </a:p>
              <a:p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grows, the quality of our estimate gets better.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2B1E9A-9CFE-71BA-4001-151B0DF89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351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E923-8998-AA4B-ED8B-601AFE5B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Inclusion-Exclusion: The Union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2B1E9A-9CFE-71BA-4001-151B0DF899D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The union bound (also called Boole’s inequality) comes from a special case of our approximation, specifically the case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Example, for the dice game, just summing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The union bound states: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∪…∪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Proving this is given as an exercise in the notes.</a:t>
                </a:r>
              </a:p>
              <a:p>
                <a:r>
                  <a:rPr lang="en-US" dirty="0"/>
                  <a:t>Can also go further and prove that as you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you switch between overestimates to underestimates, and they just keep getting better.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2B1E9A-9CFE-71BA-4001-151B0DF89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65096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AB93A-C66B-A5D8-E610-E83840DD7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3ECD5-949F-1146-1A79-CF1EBA78C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Probabilities: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 Sample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an Event</a:t>
            </a:r>
          </a:p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Bayesian Inference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Rule and the Total Probability Rule (TPR)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Applications of Bayes and TPR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Generalized Bayes and TPR</a:t>
            </a:r>
          </a:p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Combinations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Intersections and The Product Rule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Product Rule Applications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 (Large N)</a:t>
            </a:r>
          </a:p>
          <a:p>
            <a:pPr marL="127000" indent="0"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Summary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8A21AF-D137-2251-F5D3-17338F4F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D1DC523-D8E1-53B2-FDF6-81CB9041178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Lecture 17, CS70 Summer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CF5EC-45A1-BC53-3F45-E35639AE8022}"/>
              </a:ext>
            </a:extLst>
          </p:cNvPr>
          <p:cNvSpPr txBox="1"/>
          <p:nvPr/>
        </p:nvSpPr>
        <p:spPr>
          <a:xfrm>
            <a:off x="6178163" y="269549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455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080CC0-750D-F420-DB7F-96BDA733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Lecture 17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5012AF-11EC-F494-11A6-8EA19EA19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dirty="0"/>
              <a:t>We covered three distinct topics:</a:t>
            </a:r>
          </a:p>
          <a:p>
            <a:r>
              <a:rPr lang="en-US" dirty="0"/>
              <a:t>Defining the conditional probability of outcomes and events.</a:t>
            </a:r>
          </a:p>
          <a:p>
            <a:r>
              <a:rPr lang="en-US" dirty="0"/>
              <a:t>Bayesian inference:</a:t>
            </a:r>
          </a:p>
          <a:p>
            <a:pPr lvl="1"/>
            <a:r>
              <a:rPr lang="en-US" dirty="0"/>
              <a:t>Especially important: Total Probability Rule and Bayes Rule</a:t>
            </a:r>
          </a:p>
          <a:p>
            <a:r>
              <a:rPr lang="en-US" dirty="0"/>
              <a:t>Combinations of events</a:t>
            </a:r>
          </a:p>
          <a:p>
            <a:pPr lvl="1"/>
            <a:r>
              <a:rPr lang="en-US" dirty="0"/>
              <a:t>Easy when the events are independent.</a:t>
            </a:r>
          </a:p>
          <a:p>
            <a:pPr lvl="1"/>
            <a:r>
              <a:rPr lang="en-US" dirty="0"/>
              <a:t>Intersections of non-independent events: Use product rule.</a:t>
            </a:r>
          </a:p>
          <a:p>
            <a:pPr lvl="1"/>
            <a:r>
              <a:rPr lang="en-US" dirty="0"/>
              <a:t>Unions of non-independent events: Can use principle of inclusion/exclusion, though it blows up exponentially. Truncate for an approximation.</a:t>
            </a:r>
          </a:p>
          <a:p>
            <a:pPr lvl="2"/>
            <a:r>
              <a:rPr lang="en-US" dirty="0"/>
              <a:t>Unions of independent events: Didn’t explicitly discuss, but these are easy to compute without the PIE. </a:t>
            </a:r>
            <a:r>
              <a:rPr lang="en-US"/>
              <a:t>See the slide “Exercise: Union of Independent Events”</a:t>
            </a:r>
            <a:endParaRPr lang="en-US" dirty="0"/>
          </a:p>
          <a:p>
            <a:pPr marL="584200" lvl="1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6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and Bins: Conditional Probability of an Outcome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FF8A-EE6D-4086-8558-2E444C50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Suppose we have 4 fruits that we randomly throw into 3 large bins, durian first, then peach, then orange, then strawberry.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C2D1FE-A303-4A8F-AF93-8E79781E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22B40AD-4F3C-4B55-9CA4-5911A248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A6F8B4B-553B-4C00-9F3C-4E0CA9B4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/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/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918AF58F-DF90-4E37-892F-4B260D29A56A}"/>
              </a:ext>
            </a:extLst>
          </p:cNvPr>
          <p:cNvSpPr/>
          <p:nvPr/>
        </p:nvSpPr>
        <p:spPr>
          <a:xfrm>
            <a:off x="6020854" y="1350802"/>
            <a:ext cx="1597828" cy="1261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9877CE-B639-4298-9D99-B533D5DCEAB8}"/>
                  </a:ext>
                </a:extLst>
              </p:cNvPr>
              <p:cNvSpPr txBox="1"/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9877CE-B639-4298-9D99-B533D5DC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95F4AC0-CFB7-401F-B366-C5236EC7662E}"/>
                  </a:ext>
                </a:extLst>
              </p:cNvPr>
              <p:cNvSpPr/>
              <p:nvPr/>
            </p:nvSpPr>
            <p:spPr>
              <a:xfrm>
                <a:off x="6663771" y="1844489"/>
                <a:ext cx="663780" cy="5007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95F4AC0-CFB7-401F-B366-C5236EC76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771" y="1844489"/>
                <a:ext cx="663780" cy="50077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2ABDAF-40D4-4631-BE87-374E68BD8AD8}"/>
                  </a:ext>
                </a:extLst>
              </p:cNvPr>
              <p:cNvSpPr txBox="1"/>
              <p:nvPr/>
            </p:nvSpPr>
            <p:spPr>
              <a:xfrm>
                <a:off x="3950274" y="2273692"/>
                <a:ext cx="2116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𝛼𝛼𝛾𝛼</m:t>
                      </m:r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2ABDAF-40D4-4631-BE87-374E68BD8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274" y="2273692"/>
                <a:ext cx="2116072" cy="523220"/>
              </a:xfrm>
              <a:prstGeom prst="rect">
                <a:avLst/>
              </a:prstGeom>
              <a:blipFill>
                <a:blip r:embed="rId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A7F7AD-ACF4-45A8-9BF9-A7245A166898}"/>
              </a:ext>
            </a:extLst>
          </p:cNvPr>
          <p:cNvCxnSpPr>
            <a:cxnSpLocks/>
          </p:cNvCxnSpPr>
          <p:nvPr/>
        </p:nvCxnSpPr>
        <p:spPr>
          <a:xfrm flipV="1">
            <a:off x="5729723" y="2154337"/>
            <a:ext cx="1090045" cy="190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02DC5-D476-4AB3-BF62-12FCCD2559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178" y="2414982"/>
            <a:ext cx="803399" cy="3173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8F73F4-37EB-4682-9463-272A79648D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5250" y="2462533"/>
            <a:ext cx="251644" cy="221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DEEE0181-FD52-1ECB-F90E-89F0EDF215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765631"/>
                <a:ext cx="8686800" cy="2245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  <a:sym typeface="Roboto Ligh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  <a:sym typeface="Roboto Ligh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9pPr>
              </a:lstStyle>
              <a:p>
                <a:pPr marL="127000" indent="0">
                  <a:buFont typeface="Roboto Light"/>
                  <a:buNone/>
                </a:pPr>
                <a:r>
                  <a:rPr lang="en-US"/>
                  <a:t>What is the chance that we get 𝜔=𝛼𝛼𝛾𝛼 if we somehow already know that there are no 𝛽s?</a:t>
                </a:r>
              </a:p>
              <a:p>
                <a:r>
                  <a:rPr lang="en-US"/>
                  <a:t>As before, B be the event where there are no 𝛽s, and we know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What is 𝑷(𝜔=𝛼𝛼𝛾𝛼|𝐵)? Read this as the </a:t>
                </a:r>
                <a:r>
                  <a:rPr lang="en-US" b="1">
                    <a:solidFill>
                      <a:schemeClr val="accent3"/>
                    </a:solidFill>
                    <a:latin typeface="+mj-lt"/>
                  </a:rPr>
                  <a:t>conditional probability</a:t>
                </a:r>
                <a:r>
                  <a:rPr lang="en-US"/>
                  <a:t> of 𝜔=𝛼𝛼𝛾𝛼, given that the event B is true. Here a vertical bar means “given that”.</a:t>
                </a:r>
              </a:p>
              <a:p>
                <a:pPr lvl="1"/>
                <a:r>
                  <a:rPr lang="en-US" sz="1800"/>
                  <a:t>This is one out of 16 outcomes, so </a:t>
                </a:r>
                <a:r>
                  <a:rPr lang="en-US" sz="1600"/>
                  <a:t>𝑷(𝜔=𝛼𝛼𝛾𝛼|𝐵) is </a:t>
                </a:r>
                <a:r>
                  <a:rPr lang="en-US" sz="1800"/>
                  <a:t>1/16.</a:t>
                </a:r>
              </a:p>
              <a:p>
                <a:pPr marL="127000" indent="0">
                  <a:buFont typeface="Roboto Light"/>
                  <a:buNone/>
                </a:pPr>
                <a:endParaRPr lang="en-US"/>
              </a:p>
              <a:p>
                <a:pPr marL="127000" indent="0">
                  <a:buFont typeface="Roboto Light"/>
                  <a:buNone/>
                </a:pPr>
                <a:endParaRPr lang="en-US"/>
              </a:p>
              <a:p>
                <a:pPr marL="127000" indent="0">
                  <a:buFont typeface="Roboto Light"/>
                  <a:buNone/>
                </a:pPr>
                <a:endParaRPr lang="en-US"/>
              </a:p>
              <a:p>
                <a:pPr marL="127000" indent="0">
                  <a:buFont typeface="Roboto Light"/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DEEE0181-FD52-1ECB-F90E-89F0EDF2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5631"/>
                <a:ext cx="8686800" cy="22457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41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and Bins (Graphical View)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04ADA7-A3EA-4759-828E-9BCF67E50148}"/>
              </a:ext>
            </a:extLst>
          </p:cNvPr>
          <p:cNvSpPr/>
          <p:nvPr/>
        </p:nvSpPr>
        <p:spPr>
          <a:xfrm>
            <a:off x="2741552" y="3687754"/>
            <a:ext cx="1597828" cy="1261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CF051A7-DC05-4BB4-A4D5-E5860BB44160}"/>
                  </a:ext>
                </a:extLst>
              </p:cNvPr>
              <p:cNvSpPr/>
              <p:nvPr/>
            </p:nvSpPr>
            <p:spPr>
              <a:xfrm>
                <a:off x="3297098" y="4270352"/>
                <a:ext cx="663780" cy="5007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CF051A7-DC05-4BB4-A4D5-E5860BB44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98" y="4270352"/>
                <a:ext cx="663780" cy="50077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6B82CD-183A-4A0C-920C-DD03DD71B79E}"/>
                  </a:ext>
                </a:extLst>
              </p:cNvPr>
              <p:cNvSpPr txBox="1"/>
              <p:nvPr/>
            </p:nvSpPr>
            <p:spPr>
              <a:xfrm>
                <a:off x="1342595" y="4212960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6B82CD-183A-4A0C-920C-DD03DD71B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95" y="4212960"/>
                <a:ext cx="211607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B336A3-ED16-494D-A837-25C5A5AFFDB6}"/>
                  </a:ext>
                </a:extLst>
              </p:cNvPr>
              <p:cNvSpPr txBox="1"/>
              <p:nvPr/>
            </p:nvSpPr>
            <p:spPr>
              <a:xfrm>
                <a:off x="3458667" y="3577303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B336A3-ED16-494D-A837-25C5A5AFF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667" y="3577303"/>
                <a:ext cx="211607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FC9081-9DE6-4B6B-9D04-954879A286ED}"/>
                  </a:ext>
                </a:extLst>
              </p:cNvPr>
              <p:cNvSpPr txBox="1"/>
              <p:nvPr/>
            </p:nvSpPr>
            <p:spPr>
              <a:xfrm>
                <a:off x="120100" y="2316819"/>
                <a:ext cx="414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𝐵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be the event where there are no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𝛽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s. What is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|</m:t>
                    </m:r>
                    <m:r>
                      <a:rPr lang="en-US" sz="180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𝐵</m:t>
                    </m:r>
                    <m:r>
                      <a:rPr lang="en-US" sz="180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|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? 16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FC9081-9DE6-4B6B-9D04-954879A28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0" y="2316819"/>
                <a:ext cx="4140200" cy="646331"/>
              </a:xfrm>
              <a:prstGeom prst="rect">
                <a:avLst/>
              </a:prstGeom>
              <a:blipFill>
                <a:blip r:embed="rId5"/>
                <a:stretch>
                  <a:fillRect l="-132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67463D-B4C0-4BCA-98F4-D14AE092A6F7}"/>
              </a:ext>
            </a:extLst>
          </p:cNvPr>
          <p:cNvCxnSpPr>
            <a:cxnSpLocks/>
          </p:cNvCxnSpPr>
          <p:nvPr/>
        </p:nvCxnSpPr>
        <p:spPr>
          <a:xfrm flipV="1">
            <a:off x="3956050" y="3105151"/>
            <a:ext cx="2133600" cy="133349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C5A92C-C42B-458B-9DF0-1925AAAD66D0}"/>
              </a:ext>
            </a:extLst>
          </p:cNvPr>
          <p:cNvCxnSpPr>
            <a:cxnSpLocks/>
          </p:cNvCxnSpPr>
          <p:nvPr/>
        </p:nvCxnSpPr>
        <p:spPr>
          <a:xfrm flipV="1">
            <a:off x="3333750" y="2012950"/>
            <a:ext cx="1123950" cy="23939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DCC7234-419A-4E9A-8B06-888C226211C9}"/>
                  </a:ext>
                </a:extLst>
              </p:cNvPr>
              <p:cNvSpPr/>
              <p:nvPr/>
            </p:nvSpPr>
            <p:spPr>
              <a:xfrm>
                <a:off x="4472731" y="854700"/>
                <a:ext cx="2952985" cy="2227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DCC7234-419A-4E9A-8B06-888C22621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31" y="854700"/>
                <a:ext cx="2952985" cy="22278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201353-99F5-45C7-8326-07F91F178266}"/>
                  </a:ext>
                </a:extLst>
              </p:cNvPr>
              <p:cNvSpPr txBox="1"/>
              <p:nvPr/>
            </p:nvSpPr>
            <p:spPr>
              <a:xfrm>
                <a:off x="4961231" y="1028367"/>
                <a:ext cx="70469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𝛼𝛼𝛼𝛼</m:t>
                      </m:r>
                    </m:oMath>
                  </m:oMathPara>
                </a14:m>
                <a:endParaRPr lang="en-US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𝛼𝛼𝛼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𝜶𝜶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𝜸𝜶</m:t>
                      </m:r>
                    </m:oMath>
                  </m:oMathPara>
                </a14:m>
                <a:endParaRPr lang="en-US" b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𝛼𝛼𝛾𝛾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𝛼𝛾𝛼𝛼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𝛼𝛾𝛼𝛾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𝛼𝛾𝛾𝛼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𝛼𝛾𝛾𝛾</m:t>
                      </m:r>
                    </m:oMath>
                  </m:oMathPara>
                </a14:m>
                <a:endParaRPr lang="en-US"/>
              </a:p>
              <a:p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201353-99F5-45C7-8326-07F91F178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231" y="1028367"/>
                <a:ext cx="704694" cy="22467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891F64-5F95-43CF-AAF2-3A26CAB83218}"/>
                  </a:ext>
                </a:extLst>
              </p:cNvPr>
              <p:cNvSpPr txBox="1"/>
              <p:nvPr/>
            </p:nvSpPr>
            <p:spPr>
              <a:xfrm>
                <a:off x="371398" y="4145290"/>
                <a:ext cx="21160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𝛼𝛼𝛾𝛼</m:t>
                      </m:r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en-US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891F64-5F95-43CF-AAF2-3A26CAB83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98" y="4145290"/>
                <a:ext cx="2116072" cy="738664"/>
              </a:xfrm>
              <a:prstGeom prst="rect">
                <a:avLst/>
              </a:prstGeom>
              <a:blipFill>
                <a:blip r:embed="rId8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8A9514-2FBC-4852-9581-B4D427DD7C54}"/>
              </a:ext>
            </a:extLst>
          </p:cNvPr>
          <p:cNvCxnSpPr>
            <a:cxnSpLocks/>
          </p:cNvCxnSpPr>
          <p:nvPr/>
        </p:nvCxnSpPr>
        <p:spPr>
          <a:xfrm flipV="1">
            <a:off x="2349574" y="4438650"/>
            <a:ext cx="1090045" cy="190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C0B679-9BE0-4EE7-A0A6-035E68EC12EA}"/>
                  </a:ext>
                </a:extLst>
              </p:cNvPr>
              <p:cNvSpPr txBox="1"/>
              <p:nvPr/>
            </p:nvSpPr>
            <p:spPr>
              <a:xfrm>
                <a:off x="6154425" y="1028367"/>
                <a:ext cx="70469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𝛼𝛼𝛼</m:t>
                      </m:r>
                    </m:oMath>
                  </m:oMathPara>
                </a14:m>
                <a:endParaRPr lang="en-US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𝛾𝛼𝛼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𝛾𝛼</m:t>
                      </m:r>
                    </m:oMath>
                  </m:oMathPara>
                </a14:m>
                <a:endParaRPr lang="en-US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𝛾𝛼𝛾𝛾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𝛾𝛾𝛼𝛼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𝛾𝛾𝛼𝛾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𝛾𝛾𝛾𝛼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𝛾𝛾𝛾𝛾</m:t>
                      </m:r>
                    </m:oMath>
                  </m:oMathPara>
                </a14:m>
                <a:endParaRPr lang="en-US"/>
              </a:p>
              <a:p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C0B679-9BE0-4EE7-A0A6-035E68EC1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425" y="1028367"/>
                <a:ext cx="704694" cy="22467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B54197-FC58-FE6B-2B94-1AC96AF0B8D7}"/>
                  </a:ext>
                </a:extLst>
              </p:cNvPr>
              <p:cNvSpPr txBox="1"/>
              <p:nvPr/>
            </p:nvSpPr>
            <p:spPr>
              <a:xfrm>
                <a:off x="5683250" y="3979275"/>
                <a:ext cx="3232150" cy="1169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can’t still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1/81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Otherwise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would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16/81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Doesn’t make sense,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true, something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must happen.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B54197-FC58-FE6B-2B94-1AC96AF0B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250" y="3979275"/>
                <a:ext cx="3232150" cy="1169744"/>
              </a:xfrm>
              <a:prstGeom prst="rect">
                <a:avLst/>
              </a:prstGeom>
              <a:blipFill>
                <a:blip r:embed="rId10"/>
                <a:stretch>
                  <a:fillRect l="-188" t="-8333"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43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4919-433F-3743-9854-4D112549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Conditional Probability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7FC0DD-81CC-6586-C199-EDE8D88435A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is a single outcome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the following is always true:</a:t>
                </a:r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For our three bins example: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=1/81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=16/81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7FC0DD-81CC-6586-C199-EDE8D8843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0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4919-433F-3743-9854-4D112549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Approach: The Conditional Probability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7FC0DD-81CC-6586-C199-EDE8D88435A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is a single outcome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the following is always true:</a:t>
                </a:r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Why does this formula work?</a:t>
                </a:r>
              </a:p>
              <a:p>
                <a:r>
                  <a:rPr lang="en-US" dirty="0"/>
                  <a:t>The graphical picture from before is one explanation.</a:t>
                </a:r>
              </a:p>
              <a:p>
                <a:r>
                  <a:rPr lang="en-US" dirty="0"/>
                  <a:t>Alternately: Imagine we don’t rescale the probability,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sz="1800" dirty="0"/>
                  <a:t>Then:</a:t>
                </a: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We really want these probabilities to sum to 1, something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 must happen.</a:t>
                </a:r>
              </a:p>
              <a:p>
                <a:pPr lvl="1"/>
                <a:r>
                  <a:rPr lang="en-US" sz="1800" dirty="0"/>
                  <a:t>So, we can fix by dividing these probabilities all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7FC0DD-81CC-6586-C199-EDE8D8843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9409FB-F484-8B98-ECC0-7FBF432332D6}"/>
                  </a:ext>
                </a:extLst>
              </p:cNvPr>
              <p:cNvSpPr txBox="1"/>
              <p:nvPr/>
            </p:nvSpPr>
            <p:spPr>
              <a:xfrm>
                <a:off x="3178995" y="2799054"/>
                <a:ext cx="1403963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9409FB-F484-8B98-ECC0-7FBF43233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95" y="2799054"/>
                <a:ext cx="1403963" cy="672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A692D9-F1A4-2455-F0CD-AC244BB6FFFD}"/>
                  </a:ext>
                </a:extLst>
              </p:cNvPr>
              <p:cNvSpPr txBox="1"/>
              <p:nvPr/>
            </p:nvSpPr>
            <p:spPr>
              <a:xfrm>
                <a:off x="1709459" y="2752888"/>
                <a:ext cx="1676400" cy="76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A692D9-F1A4-2455-F0CD-AC244BB6F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459" y="2752888"/>
                <a:ext cx="1676400" cy="764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DB8AFB-3381-327F-89B3-7A78864F345C}"/>
                  </a:ext>
                </a:extLst>
              </p:cNvPr>
              <p:cNvSpPr txBox="1"/>
              <p:nvPr/>
            </p:nvSpPr>
            <p:spPr>
              <a:xfrm>
                <a:off x="4391641" y="2956870"/>
                <a:ext cx="866159" cy="304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DB8AFB-3381-327F-89B3-7A78864F3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641" y="2956870"/>
                <a:ext cx="866159" cy="304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ED97260B-A161-C697-0E3B-779FE5D18D40}"/>
              </a:ext>
            </a:extLst>
          </p:cNvPr>
          <p:cNvSpPr/>
          <p:nvPr/>
        </p:nvSpPr>
        <p:spPr>
          <a:xfrm>
            <a:off x="6218360" y="693635"/>
            <a:ext cx="1597828" cy="1261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CF641C-29C3-E715-39AF-C2B716185873}"/>
                  </a:ext>
                </a:extLst>
              </p:cNvPr>
              <p:cNvSpPr txBox="1"/>
              <p:nvPr/>
            </p:nvSpPr>
            <p:spPr>
              <a:xfrm>
                <a:off x="6705600" y="612834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CF641C-29C3-E715-39AF-C2B716185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612834"/>
                <a:ext cx="211607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EBEC460-4910-B3A8-E2B9-AB83B8F1B842}"/>
                  </a:ext>
                </a:extLst>
              </p:cNvPr>
              <p:cNvSpPr/>
              <p:nvPr/>
            </p:nvSpPr>
            <p:spPr>
              <a:xfrm>
                <a:off x="6861277" y="1187322"/>
                <a:ext cx="663780" cy="5007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EBEC460-4910-B3A8-E2B9-AB83B8F1B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277" y="1187322"/>
                <a:ext cx="663780" cy="50077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A311A1-F7D8-DF86-3578-175B19C9CA48}"/>
                  </a:ext>
                </a:extLst>
              </p:cNvPr>
              <p:cNvSpPr txBox="1"/>
              <p:nvPr/>
            </p:nvSpPr>
            <p:spPr>
              <a:xfrm>
                <a:off x="4723628" y="1570257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A311A1-F7D8-DF86-3578-175B19C9C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628" y="1570257"/>
                <a:ext cx="211607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7859F7-A9BE-811F-E097-1253A64440F0}"/>
              </a:ext>
            </a:extLst>
          </p:cNvPr>
          <p:cNvCxnSpPr>
            <a:cxnSpLocks/>
          </p:cNvCxnSpPr>
          <p:nvPr/>
        </p:nvCxnSpPr>
        <p:spPr>
          <a:xfrm flipV="1">
            <a:off x="5927229" y="1497170"/>
            <a:ext cx="1090045" cy="190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5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4919-433F-3743-9854-4D112549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Conditional Probability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7FC0DD-81CC-6586-C199-EDE8D88435A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is a single outcome </a:t>
                </a:r>
                <a:r>
                  <a:rPr lang="en-US" dirty="0">
                    <a:solidFill>
                      <a:srgbClr val="FF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the following is always true:</a:t>
                </a:r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–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12700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7FC0DD-81CC-6586-C199-EDE8D8843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863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36EF6-839B-D4F5-C84C-173BC08EE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3C22-83E5-798F-7223-1CF118C3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Conditional Probability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70E64AD-5527-50AB-627C-9601A66D90B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is a single outcome </a:t>
                </a:r>
                <a:r>
                  <a:rPr lang="en-US" dirty="0">
                    <a:solidFill>
                      <a:srgbClr val="FF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the following is always true:</a:t>
                </a:r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–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?   0</a:t>
                </a:r>
              </a:p>
              <a:p>
                <a:pPr marL="12700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70E64AD-5527-50AB-627C-9601A66D90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447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11BAE-C036-6775-6B66-CBDD117DF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DE95C-4650-E172-149F-2AD935E58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2375" y="402198"/>
            <a:ext cx="4153700" cy="4260900"/>
          </a:xfrm>
        </p:spPr>
        <p:txBody>
          <a:bodyPr/>
          <a:lstStyle/>
          <a:p>
            <a:pPr marL="127000" indent="0">
              <a:buFont typeface="Roboto Light"/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Conditional Probabilities: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 Sample</a:t>
            </a:r>
          </a:p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Conditional Probability of an Event</a:t>
            </a:r>
          </a:p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Bayesian Inference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Rule and the Total Probability Rule (TPR)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Applications of Bayes and TPR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Generalized Bayes and TPR</a:t>
            </a:r>
          </a:p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Combinations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Intersections and The Product Rule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Product Rule Applications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 (Large N)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CF2EA1-2BEF-DCCC-A66A-FE07FFA90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Conditional Probability of an Event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A0D0D91-9EF4-18CF-BBB6-F3962876206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Lecture 17, CS70 Summer 2025</a:t>
            </a:r>
          </a:p>
        </p:txBody>
      </p:sp>
    </p:spTree>
    <p:extLst>
      <p:ext uri="{BB962C8B-B14F-4D97-AF65-F5344CB8AC3E}">
        <p14:creationId xmlns:p14="http://schemas.microsoft.com/office/powerpoint/2010/main" val="3258417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Fruits and Bins Problem: Warmup #1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FF8A-EE6D-4086-8558-2E444C50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Again, suppose we have 4 fruits that we randomly throw into 3 large bins, durian first, then peach, then orange, then strawberry.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C2D1FE-A303-4A8F-AF93-8E79781E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22B40AD-4F3C-4B55-9CA4-5911A248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A6F8B4B-553B-4C00-9F3C-4E0CA9B4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/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/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/>
              <p:nvPr/>
            </p:nvSpPr>
            <p:spPr>
              <a:xfrm>
                <a:off x="205824" y="2478955"/>
                <a:ext cx="85205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Let A be the event where the first bin contains at least 3 fruits. What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24" y="2478955"/>
                <a:ext cx="8520599" cy="369332"/>
              </a:xfrm>
              <a:prstGeom prst="rect">
                <a:avLst/>
              </a:prstGeom>
              <a:blipFill>
                <a:blip r:embed="rId6"/>
                <a:stretch>
                  <a:fillRect l="-64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75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B8E4CA-5691-47FD-A2A6-5346BAB9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Motivating Puzzle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DD6092D-B584-4DA8-927F-084E882268A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3" y="402200"/>
                <a:ext cx="8901785" cy="3416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>
                    <a:latin typeface="Inter Light" panose="02000503000000020004" pitchFamily="2" charset="0"/>
                    <a:ea typeface="Inter Light" panose="02000503000000020004" pitchFamily="2" charset="0"/>
                  </a:rPr>
                  <a:t>Suppose we have two shopping centers.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>
                    <a:latin typeface="Inter Light" panose="02000503000000020004" pitchFamily="2" charset="0"/>
                    <a:ea typeface="Inter Light" panose="02000503000000020004" pitchFamily="2" charset="0"/>
                  </a:rPr>
                  <a:t>Suppose we pick a center randomly with probability 50%, and then pick a restaurant from the list with equal probability.</a:t>
                </a:r>
              </a:p>
              <a:p>
                <a:r>
                  <a:rPr lang="en-US">
                    <a:latin typeface="Inter Light" panose="02000503000000020004" pitchFamily="2" charset="0"/>
                    <a:ea typeface="Inter Light" panose="02000503000000020004" pitchFamily="2" charset="0"/>
                  </a:rPr>
                  <a:t>If we eat at a Moroccan restaurant     ,what’s the chance we picked center 1?</a:t>
                </a:r>
              </a:p>
              <a:p>
                <a:endParaRPr lang="en-US"/>
              </a:p>
              <a:p>
                <a:pPr marL="0" indent="0">
                  <a:buNone/>
                </a:pPr>
                <a:r>
                  <a:rPr lang="en-US">
                    <a:latin typeface="Inter Light" panose="02000503000000020004" pitchFamily="2" charset="0"/>
                    <a:ea typeface="Inter Light" panose="02000503000000020004" pitchFamily="2" charset="0"/>
                  </a:rPr>
                  <a:t>Might be tempting to say that the chance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 </a:t>
                </a:r>
                <a:r>
                  <a:rPr lang="en-US">
                    <a:latin typeface="Inter Light" panose="02000503000000020004" pitchFamily="2" charset="0"/>
                    <a:ea typeface="Inter Light" panose="02000503000000020004" pitchFamily="2" charset="0"/>
                  </a:rPr>
                  <a:t>since 2 out of 3 Moroccan restaurants are in center 1, but this is wrong. We’ll come back to this problem later…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DD6092D-B584-4DA8-927F-084E882268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3" y="402200"/>
                <a:ext cx="8901785" cy="3416400"/>
              </a:xfrm>
              <a:blipFill>
                <a:blip r:embed="rId2"/>
                <a:stretch>
                  <a:fillRect l="-616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6678A093-D0D3-4E7F-AE06-FDC826D4291B}"/>
              </a:ext>
            </a:extLst>
          </p:cNvPr>
          <p:cNvSpPr/>
          <p:nvPr/>
        </p:nvSpPr>
        <p:spPr>
          <a:xfrm>
            <a:off x="4404155" y="3361577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DD8589-7E73-1D4B-A096-57264928F209}"/>
              </a:ext>
            </a:extLst>
          </p:cNvPr>
          <p:cNvSpPr txBox="1"/>
          <p:nvPr/>
        </p:nvSpPr>
        <p:spPr>
          <a:xfrm>
            <a:off x="1276310" y="1296918"/>
            <a:ext cx="2100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1: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Indian restaurants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Moroccan restaurants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BA7A3-92F0-1E43-2201-8FADE8720326}"/>
              </a:ext>
            </a:extLst>
          </p:cNvPr>
          <p:cNvSpPr txBox="1"/>
          <p:nvPr/>
        </p:nvSpPr>
        <p:spPr>
          <a:xfrm>
            <a:off x="5262523" y="1296918"/>
            <a:ext cx="2007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2: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Indian restaurant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Moroccan restaurant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0CA8DA-1530-2AE9-C2C1-7E02099CA61A}"/>
              </a:ext>
            </a:extLst>
          </p:cNvPr>
          <p:cNvSpPr/>
          <p:nvPr/>
        </p:nvSpPr>
        <p:spPr>
          <a:xfrm>
            <a:off x="3339695" y="1776679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C1DB47-F28E-51C6-29DE-F923F243A282}"/>
              </a:ext>
            </a:extLst>
          </p:cNvPr>
          <p:cNvSpPr/>
          <p:nvPr/>
        </p:nvSpPr>
        <p:spPr>
          <a:xfrm>
            <a:off x="3574947" y="1776679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359E30-C5F4-6983-C350-86988C0971F9}"/>
              </a:ext>
            </a:extLst>
          </p:cNvPr>
          <p:cNvSpPr/>
          <p:nvPr/>
        </p:nvSpPr>
        <p:spPr>
          <a:xfrm>
            <a:off x="3810199" y="1776679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6559D0-FE82-829E-27B4-1118B90B0C4D}"/>
              </a:ext>
            </a:extLst>
          </p:cNvPr>
          <p:cNvSpPr/>
          <p:nvPr/>
        </p:nvSpPr>
        <p:spPr>
          <a:xfrm>
            <a:off x="3339695" y="2009276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38F06B-A083-C72E-3F35-861936ABCB66}"/>
              </a:ext>
            </a:extLst>
          </p:cNvPr>
          <p:cNvSpPr/>
          <p:nvPr/>
        </p:nvSpPr>
        <p:spPr>
          <a:xfrm>
            <a:off x="3574947" y="2009276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241F78-55EF-1D64-C35A-3B8E60C48D98}"/>
              </a:ext>
            </a:extLst>
          </p:cNvPr>
          <p:cNvSpPr/>
          <p:nvPr/>
        </p:nvSpPr>
        <p:spPr>
          <a:xfrm>
            <a:off x="7236140" y="176738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BAAA1D-67B5-D666-979F-963C19A24D78}"/>
              </a:ext>
            </a:extLst>
          </p:cNvPr>
          <p:cNvSpPr/>
          <p:nvPr/>
        </p:nvSpPr>
        <p:spPr>
          <a:xfrm>
            <a:off x="7236140" y="199997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9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Fruits and Bins Problem: Warmup #1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FF8A-EE6D-4086-8558-2E444C50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Again, suppose we have 4 fruits that we randomly throw into 3 large bins, durian first, then peach, then orange, then strawberry.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C2D1FE-A303-4A8F-AF93-8E79781E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22B40AD-4F3C-4B55-9CA4-5911A248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A6F8B4B-553B-4C00-9F3C-4E0CA9B4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/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/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/>
              <p:nvPr/>
            </p:nvSpPr>
            <p:spPr>
              <a:xfrm>
                <a:off x="205824" y="2478955"/>
                <a:ext cx="831477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Let A be the event where the first bin contains at least 3 fruits. What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This is just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×1/81+1/81=9</m:t>
                    </m:r>
                    <m:r>
                      <m:rPr>
                        <m:lit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81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24" y="2478955"/>
                <a:ext cx="8314775" cy="646331"/>
              </a:xfrm>
              <a:prstGeom prst="rect">
                <a:avLst/>
              </a:prstGeom>
              <a:blipFill>
                <a:blip r:embed="rId6"/>
                <a:stretch>
                  <a:fillRect l="-660" t="-5660" r="-22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D05F4-A27E-40FB-8807-414181D068E9}"/>
                  </a:ext>
                </a:extLst>
              </p:cNvPr>
              <p:cNvSpPr txBox="1"/>
              <p:nvPr/>
            </p:nvSpPr>
            <p:spPr>
              <a:xfrm>
                <a:off x="1707664" y="4088216"/>
                <a:ext cx="70469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𝜸𝜶𝜶𝜶</m:t>
                      </m:r>
                    </m:oMath>
                  </m:oMathPara>
                </a14:m>
                <a:endParaRPr lang="en-US" b="1" i="1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𝜶𝜸𝜶𝜶</m:t>
                      </m:r>
                    </m:oMath>
                  </m:oMathPara>
                </a14:m>
                <a:endParaRPr lang="en-US" b="1" i="1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𝜶𝜶𝜶𝜸</m:t>
                      </m:r>
                    </m:oMath>
                  </m:oMathPara>
                </a14:m>
                <a:endParaRPr lang="en-US" b="1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𝜶𝜶𝜸𝜶</m:t>
                      </m:r>
                    </m:oMath>
                  </m:oMathPara>
                </a14:m>
                <a:endParaRPr lang="en-US" b="1">
                  <a:solidFill>
                    <a:srgbClr val="00B050"/>
                  </a:solidFill>
                </a:endParaRPr>
              </a:p>
              <a:p>
                <a:endParaRPr lang="en-US" b="1"/>
              </a:p>
              <a:p>
                <a:endParaRPr lang="en-US" b="1"/>
              </a:p>
              <a:p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D05F4-A27E-40FB-8807-414181D06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664" y="4088216"/>
                <a:ext cx="704694" cy="1600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9056F9-DA29-4C02-AEC2-7EB080BA19A6}"/>
                  </a:ext>
                </a:extLst>
              </p:cNvPr>
              <p:cNvSpPr txBox="1"/>
              <p:nvPr/>
            </p:nvSpPr>
            <p:spPr>
              <a:xfrm>
                <a:off x="767036" y="4088216"/>
                <a:ext cx="7046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𝜷𝜶𝜶𝜶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𝜶𝜷𝜶𝜶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𝜶𝜶𝜷𝜶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𝜶𝜶𝜶𝜷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9056F9-DA29-4C02-AEC2-7EB080BA1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36" y="4088216"/>
                <a:ext cx="704694" cy="13849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9ACAB07E-284A-4B0B-8057-66E82EEB50AC}"/>
              </a:ext>
            </a:extLst>
          </p:cNvPr>
          <p:cNvSpPr/>
          <p:nvPr/>
        </p:nvSpPr>
        <p:spPr>
          <a:xfrm rot="16200000">
            <a:off x="2156634" y="2757122"/>
            <a:ext cx="238539" cy="934596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F101BB-1F63-4090-A62E-D3DC2895EE0C}"/>
                  </a:ext>
                </a:extLst>
              </p:cNvPr>
              <p:cNvSpPr txBox="1"/>
              <p:nvPr/>
            </p:nvSpPr>
            <p:spPr>
              <a:xfrm>
                <a:off x="533400" y="3395664"/>
                <a:ext cx="24283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Chance of 3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𝛼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s and 1 something else.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F101BB-1F63-4090-A62E-D3DC2895E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395664"/>
                <a:ext cx="2428364" cy="646331"/>
              </a:xfrm>
              <a:prstGeom prst="rect">
                <a:avLst/>
              </a:prstGeom>
              <a:blipFill>
                <a:blip r:embed="rId9"/>
                <a:stretch>
                  <a:fillRect l="-226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CB3CAE-700C-1866-9866-650E1774BA39}"/>
                  </a:ext>
                </a:extLst>
              </p:cNvPr>
              <p:cNvSpPr txBox="1"/>
              <p:nvPr/>
            </p:nvSpPr>
            <p:spPr>
              <a:xfrm>
                <a:off x="2895600" y="3406570"/>
                <a:ext cx="2428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Chance of 4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𝛼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CB3CAE-700C-1866-9866-650E1774B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06570"/>
                <a:ext cx="2428364" cy="369332"/>
              </a:xfrm>
              <a:prstGeom prst="rect">
                <a:avLst/>
              </a:prstGeom>
              <a:blipFill>
                <a:blip r:embed="rId10"/>
                <a:stretch>
                  <a:fillRect l="-20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>
            <a:extLst>
              <a:ext uri="{FF2B5EF4-FFF2-40B4-BE49-F238E27FC236}">
                <a16:creationId xmlns:a16="http://schemas.microsoft.com/office/drawing/2014/main" id="{1CB88786-1C04-B30F-8BAE-D527B14A8213}"/>
              </a:ext>
            </a:extLst>
          </p:cNvPr>
          <p:cNvSpPr/>
          <p:nvPr/>
        </p:nvSpPr>
        <p:spPr>
          <a:xfrm rot="16200000">
            <a:off x="3046637" y="2971394"/>
            <a:ext cx="238539" cy="526187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76EF1D-7504-08D7-7784-9B79B96858F8}"/>
              </a:ext>
            </a:extLst>
          </p:cNvPr>
          <p:cNvGrpSpPr/>
          <p:nvPr/>
        </p:nvGrpSpPr>
        <p:grpSpPr>
          <a:xfrm>
            <a:off x="5239726" y="3629564"/>
            <a:ext cx="2964474" cy="1261169"/>
            <a:chOff x="5239726" y="3629564"/>
            <a:chExt cx="2964474" cy="126116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701E0E6-3971-1CFF-A9F8-92A8240ED0EC}"/>
                </a:ext>
              </a:extLst>
            </p:cNvPr>
            <p:cNvSpPr/>
            <p:nvPr/>
          </p:nvSpPr>
          <p:spPr>
            <a:xfrm>
              <a:off x="6606372" y="3629564"/>
              <a:ext cx="1597828" cy="12611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767E89-5C9B-D130-7A09-8714BC8CFC7E}"/>
                </a:ext>
              </a:extLst>
            </p:cNvPr>
            <p:cNvSpPr/>
            <p:nvPr/>
          </p:nvSpPr>
          <p:spPr>
            <a:xfrm>
              <a:off x="7511956" y="3793697"/>
              <a:ext cx="469900" cy="66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1B02F27-1427-6C40-66A0-385620CDC18F}"/>
                    </a:ext>
                  </a:extLst>
                </p:cNvPr>
                <p:cNvSpPr txBox="1"/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1B02F27-1427-6C40-66A0-385620CDC1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649F56-B69B-73B2-956A-FD7D46CEBB46}"/>
                  </a:ext>
                </a:extLst>
              </p:cNvPr>
              <p:cNvSpPr txBox="1"/>
              <p:nvPr/>
            </p:nvSpPr>
            <p:spPr>
              <a:xfrm>
                <a:off x="2971800" y="4092773"/>
                <a:ext cx="55037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𝜶𝜶𝜶𝜶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649F56-B69B-73B2-956A-FD7D46CEB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092773"/>
                <a:ext cx="550376" cy="307777"/>
              </a:xfrm>
              <a:prstGeom prst="rect">
                <a:avLst/>
              </a:prstGeom>
              <a:blipFill>
                <a:blip r:embed="rId12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119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Fruits and Bins Problem: Warmup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FF8A-EE6D-4086-8558-2E444C50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Again, suppose we have 4 fruits that we randomly throw into 3 large bins, durian first, then peach, then orange, then strawberry.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C2D1FE-A303-4A8F-AF93-8E79781E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22B40AD-4F3C-4B55-9CA4-5911A248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A6F8B4B-553B-4C00-9F3C-4E0CA9B4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/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/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/>
              <p:nvPr/>
            </p:nvSpPr>
            <p:spPr>
              <a:xfrm>
                <a:off x="205824" y="2478955"/>
                <a:ext cx="831477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Let A be the event where the first bin contains at least 3 fruits, and let B be the event where the second bin is empty. What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?</a:t>
                </a:r>
              </a:p>
              <a:p>
                <a:endParaRPr lang="en-US" sz="18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24" y="2478955"/>
                <a:ext cx="8314775" cy="923330"/>
              </a:xfrm>
              <a:prstGeom prst="rect">
                <a:avLst/>
              </a:prstGeom>
              <a:blipFill>
                <a:blip r:embed="rId6"/>
                <a:stretch>
                  <a:fillRect l="-66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D05F4-A27E-40FB-8807-414181D068E9}"/>
                  </a:ext>
                </a:extLst>
              </p:cNvPr>
              <p:cNvSpPr txBox="1"/>
              <p:nvPr/>
            </p:nvSpPr>
            <p:spPr>
              <a:xfrm>
                <a:off x="1707664" y="4088216"/>
                <a:ext cx="70469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𝜸𝜶𝜶𝜶</m:t>
                      </m:r>
                    </m:oMath>
                  </m:oMathPara>
                </a14:m>
                <a:endParaRPr lang="en-US" b="1" i="1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𝜶𝜸𝜶𝜶</m:t>
                      </m:r>
                    </m:oMath>
                  </m:oMathPara>
                </a14:m>
                <a:endParaRPr lang="en-US" b="1" i="1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𝜶𝜶𝜶𝜸</m:t>
                      </m:r>
                    </m:oMath>
                  </m:oMathPara>
                </a14:m>
                <a:endParaRPr lang="en-US" b="1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𝜶𝜶𝜸𝜶</m:t>
                      </m:r>
                    </m:oMath>
                  </m:oMathPara>
                </a14:m>
                <a:endParaRPr lang="en-US" b="1">
                  <a:solidFill>
                    <a:srgbClr val="00B050"/>
                  </a:solidFill>
                </a:endParaRPr>
              </a:p>
              <a:p>
                <a:endParaRPr lang="en-US" b="1"/>
              </a:p>
              <a:p>
                <a:endParaRPr lang="en-US" b="1"/>
              </a:p>
              <a:p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D05F4-A27E-40FB-8807-414181D06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664" y="4088216"/>
                <a:ext cx="704694" cy="1600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9056F9-DA29-4C02-AEC2-7EB080BA19A6}"/>
                  </a:ext>
                </a:extLst>
              </p:cNvPr>
              <p:cNvSpPr txBox="1"/>
              <p:nvPr/>
            </p:nvSpPr>
            <p:spPr>
              <a:xfrm>
                <a:off x="767036" y="4088216"/>
                <a:ext cx="7046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𝜷𝜶𝜶𝜶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𝜶𝜷𝜶𝜶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𝜶𝜶𝜷𝜶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𝜶𝜶𝜶𝜷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9056F9-DA29-4C02-AEC2-7EB080BA1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36" y="4088216"/>
                <a:ext cx="704694" cy="1384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649F56-B69B-73B2-956A-FD7D46CEBB46}"/>
                  </a:ext>
                </a:extLst>
              </p:cNvPr>
              <p:cNvSpPr txBox="1"/>
              <p:nvPr/>
            </p:nvSpPr>
            <p:spPr>
              <a:xfrm>
                <a:off x="2971800" y="4092773"/>
                <a:ext cx="55037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𝜶𝜶𝜶𝜶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649F56-B69B-73B2-956A-FD7D46CEB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092773"/>
                <a:ext cx="550376" cy="307777"/>
              </a:xfrm>
              <a:prstGeom prst="rect">
                <a:avLst/>
              </a:prstGeom>
              <a:blipFill>
                <a:blip r:embed="rId10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800E605-A4DF-8557-16F0-C786353653E2}"/>
              </a:ext>
            </a:extLst>
          </p:cNvPr>
          <p:cNvGrpSpPr/>
          <p:nvPr/>
        </p:nvGrpSpPr>
        <p:grpSpPr>
          <a:xfrm>
            <a:off x="5239726" y="3629564"/>
            <a:ext cx="3878874" cy="1543546"/>
            <a:chOff x="5239726" y="3629564"/>
            <a:chExt cx="3878874" cy="154354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5CEFE4-718C-F1EF-42CE-42E2E84EEFAF}"/>
                </a:ext>
              </a:extLst>
            </p:cNvPr>
            <p:cNvSpPr/>
            <p:nvPr/>
          </p:nvSpPr>
          <p:spPr>
            <a:xfrm>
              <a:off x="6606372" y="3629564"/>
              <a:ext cx="1597828" cy="12611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343614-5666-0D1A-A7E3-7C782E2B7BA1}"/>
                </a:ext>
              </a:extLst>
            </p:cNvPr>
            <p:cNvSpPr/>
            <p:nvPr/>
          </p:nvSpPr>
          <p:spPr>
            <a:xfrm>
              <a:off x="7511956" y="3793697"/>
              <a:ext cx="469900" cy="66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D0B203-EA15-0C87-9FF9-DB68CEEAD6C3}"/>
                </a:ext>
              </a:extLst>
            </p:cNvPr>
            <p:cNvSpPr/>
            <p:nvPr/>
          </p:nvSpPr>
          <p:spPr>
            <a:xfrm>
              <a:off x="7161918" y="4212162"/>
              <a:ext cx="663780" cy="5007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/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543B3FC-C932-0D1C-AD95-FA4B783B88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9852" y="4362451"/>
              <a:ext cx="448162" cy="500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F527A7-9AE5-19D1-2DCD-EE483B41F64C}"/>
                </a:ext>
              </a:extLst>
            </p:cNvPr>
            <p:cNvSpPr txBox="1"/>
            <p:nvPr/>
          </p:nvSpPr>
          <p:spPr>
            <a:xfrm>
              <a:off x="7609798" y="4865333"/>
              <a:ext cx="1508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Area of interest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5F5DE4-FA36-7296-2552-2414E2400327}"/>
                  </a:ext>
                </a:extLst>
              </p:cNvPr>
              <p:cNvSpPr txBox="1"/>
              <p:nvPr/>
            </p:nvSpPr>
            <p:spPr>
              <a:xfrm>
                <a:off x="261966" y="3737728"/>
                <a:ext cx="3733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Hint: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𝐴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given below.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5F5DE4-FA36-7296-2552-2414E2400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66" y="3737728"/>
                <a:ext cx="3733800" cy="369332"/>
              </a:xfrm>
              <a:prstGeom prst="rect">
                <a:avLst/>
              </a:prstGeom>
              <a:blipFill>
                <a:blip r:embed="rId12"/>
                <a:stretch>
                  <a:fillRect l="-14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F431499-A494-40B6-ABD5-2A2E9611A837}"/>
              </a:ext>
            </a:extLst>
          </p:cNvPr>
          <p:cNvSpPr/>
          <p:nvPr/>
        </p:nvSpPr>
        <p:spPr>
          <a:xfrm>
            <a:off x="7527177" y="4235966"/>
            <a:ext cx="288843" cy="219715"/>
          </a:xfrm>
          <a:custGeom>
            <a:avLst/>
            <a:gdLst>
              <a:gd name="connsiteX0" fmla="*/ 1275 w 288843"/>
              <a:gd name="connsiteY0" fmla="*/ 16156 h 219715"/>
              <a:gd name="connsiteX1" fmla="*/ 7737 w 288843"/>
              <a:gd name="connsiteY1" fmla="*/ 48467 h 219715"/>
              <a:gd name="connsiteX2" fmla="*/ 14200 w 288843"/>
              <a:gd name="connsiteY2" fmla="*/ 61391 h 219715"/>
              <a:gd name="connsiteX3" fmla="*/ 20662 w 288843"/>
              <a:gd name="connsiteY3" fmla="*/ 77546 h 219715"/>
              <a:gd name="connsiteX4" fmla="*/ 30355 w 288843"/>
              <a:gd name="connsiteY4" fmla="*/ 93702 h 219715"/>
              <a:gd name="connsiteX5" fmla="*/ 36817 w 288843"/>
              <a:gd name="connsiteY5" fmla="*/ 109857 h 219715"/>
              <a:gd name="connsiteX6" fmla="*/ 52973 w 288843"/>
              <a:gd name="connsiteY6" fmla="*/ 135706 h 219715"/>
              <a:gd name="connsiteX7" fmla="*/ 78822 w 288843"/>
              <a:gd name="connsiteY7" fmla="*/ 155093 h 219715"/>
              <a:gd name="connsiteX8" fmla="*/ 98208 w 288843"/>
              <a:gd name="connsiteY8" fmla="*/ 171248 h 219715"/>
              <a:gd name="connsiteX9" fmla="*/ 117595 w 288843"/>
              <a:gd name="connsiteY9" fmla="*/ 184173 h 219715"/>
              <a:gd name="connsiteX10" fmla="*/ 140212 w 288843"/>
              <a:gd name="connsiteY10" fmla="*/ 190635 h 219715"/>
              <a:gd name="connsiteX11" fmla="*/ 178986 w 288843"/>
              <a:gd name="connsiteY11" fmla="*/ 206790 h 219715"/>
              <a:gd name="connsiteX12" fmla="*/ 201603 w 288843"/>
              <a:gd name="connsiteY12" fmla="*/ 210021 h 219715"/>
              <a:gd name="connsiteX13" fmla="*/ 230683 w 288843"/>
              <a:gd name="connsiteY13" fmla="*/ 216483 h 219715"/>
              <a:gd name="connsiteX14" fmla="*/ 246839 w 288843"/>
              <a:gd name="connsiteY14" fmla="*/ 219715 h 219715"/>
              <a:gd name="connsiteX15" fmla="*/ 285612 w 288843"/>
              <a:gd name="connsiteY15" fmla="*/ 200328 h 219715"/>
              <a:gd name="connsiteX16" fmla="*/ 288843 w 288843"/>
              <a:gd name="connsiteY16" fmla="*/ 190635 h 219715"/>
              <a:gd name="connsiteX17" fmla="*/ 285612 w 288843"/>
              <a:gd name="connsiteY17" fmla="*/ 158324 h 219715"/>
              <a:gd name="connsiteX18" fmla="*/ 259763 w 288843"/>
              <a:gd name="connsiteY18" fmla="*/ 119551 h 219715"/>
              <a:gd name="connsiteX19" fmla="*/ 243607 w 288843"/>
              <a:gd name="connsiteY19" fmla="*/ 106626 h 219715"/>
              <a:gd name="connsiteX20" fmla="*/ 227452 w 288843"/>
              <a:gd name="connsiteY20" fmla="*/ 87240 h 219715"/>
              <a:gd name="connsiteX21" fmla="*/ 195141 w 288843"/>
              <a:gd name="connsiteY21" fmla="*/ 71084 h 219715"/>
              <a:gd name="connsiteX22" fmla="*/ 143443 w 288843"/>
              <a:gd name="connsiteY22" fmla="*/ 35542 h 219715"/>
              <a:gd name="connsiteX23" fmla="*/ 111133 w 288843"/>
              <a:gd name="connsiteY23" fmla="*/ 19387 h 219715"/>
              <a:gd name="connsiteX24" fmla="*/ 88515 w 288843"/>
              <a:gd name="connsiteY24" fmla="*/ 6462 h 219715"/>
              <a:gd name="connsiteX25" fmla="*/ 75590 w 288843"/>
              <a:gd name="connsiteY25" fmla="*/ 3231 h 219715"/>
              <a:gd name="connsiteX26" fmla="*/ 65897 w 288843"/>
              <a:gd name="connsiteY26" fmla="*/ 0 h 219715"/>
              <a:gd name="connsiteX27" fmla="*/ 30355 w 288843"/>
              <a:gd name="connsiteY27" fmla="*/ 6462 h 219715"/>
              <a:gd name="connsiteX28" fmla="*/ 1275 w 288843"/>
              <a:gd name="connsiteY28" fmla="*/ 16156 h 2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8843" h="219715">
                <a:moveTo>
                  <a:pt x="1275" y="16156"/>
                </a:moveTo>
                <a:cubicBezTo>
                  <a:pt x="-2495" y="23157"/>
                  <a:pt x="2824" y="38643"/>
                  <a:pt x="7737" y="48467"/>
                </a:cubicBezTo>
                <a:cubicBezTo>
                  <a:pt x="9891" y="52775"/>
                  <a:pt x="12244" y="56990"/>
                  <a:pt x="14200" y="61391"/>
                </a:cubicBezTo>
                <a:cubicBezTo>
                  <a:pt x="16556" y="66691"/>
                  <a:pt x="18068" y="72358"/>
                  <a:pt x="20662" y="77546"/>
                </a:cubicBezTo>
                <a:cubicBezTo>
                  <a:pt x="23471" y="83163"/>
                  <a:pt x="27546" y="88085"/>
                  <a:pt x="30355" y="93702"/>
                </a:cubicBezTo>
                <a:cubicBezTo>
                  <a:pt x="32949" y="98890"/>
                  <a:pt x="34461" y="104557"/>
                  <a:pt x="36817" y="109857"/>
                </a:cubicBezTo>
                <a:cubicBezTo>
                  <a:pt x="40473" y="118082"/>
                  <a:pt x="46221" y="129568"/>
                  <a:pt x="52973" y="135706"/>
                </a:cubicBezTo>
                <a:cubicBezTo>
                  <a:pt x="60942" y="142951"/>
                  <a:pt x="72848" y="146131"/>
                  <a:pt x="78822" y="155093"/>
                </a:cubicBezTo>
                <a:cubicBezTo>
                  <a:pt x="89425" y="170997"/>
                  <a:pt x="79989" y="160316"/>
                  <a:pt x="98208" y="171248"/>
                </a:cubicBezTo>
                <a:cubicBezTo>
                  <a:pt x="104868" y="175244"/>
                  <a:pt x="110543" y="180918"/>
                  <a:pt x="117595" y="184173"/>
                </a:cubicBezTo>
                <a:cubicBezTo>
                  <a:pt x="124714" y="187459"/>
                  <a:pt x="132894" y="187820"/>
                  <a:pt x="140212" y="190635"/>
                </a:cubicBezTo>
                <a:cubicBezTo>
                  <a:pt x="166246" y="200648"/>
                  <a:pt x="152222" y="200614"/>
                  <a:pt x="178986" y="206790"/>
                </a:cubicBezTo>
                <a:cubicBezTo>
                  <a:pt x="186407" y="208502"/>
                  <a:pt x="194091" y="208769"/>
                  <a:pt x="201603" y="210021"/>
                </a:cubicBezTo>
                <a:cubicBezTo>
                  <a:pt x="221087" y="213268"/>
                  <a:pt x="213261" y="212611"/>
                  <a:pt x="230683" y="216483"/>
                </a:cubicBezTo>
                <a:cubicBezTo>
                  <a:pt x="236044" y="217675"/>
                  <a:pt x="241454" y="218638"/>
                  <a:pt x="246839" y="219715"/>
                </a:cubicBezTo>
                <a:cubicBezTo>
                  <a:pt x="278127" y="216237"/>
                  <a:pt x="273497" y="224557"/>
                  <a:pt x="285612" y="200328"/>
                </a:cubicBezTo>
                <a:cubicBezTo>
                  <a:pt x="287135" y="197282"/>
                  <a:pt x="287766" y="193866"/>
                  <a:pt x="288843" y="190635"/>
                </a:cubicBezTo>
                <a:cubicBezTo>
                  <a:pt x="287766" y="179865"/>
                  <a:pt x="288509" y="168753"/>
                  <a:pt x="285612" y="158324"/>
                </a:cubicBezTo>
                <a:cubicBezTo>
                  <a:pt x="280477" y="139840"/>
                  <a:pt x="272849" y="131183"/>
                  <a:pt x="259763" y="119551"/>
                </a:cubicBezTo>
                <a:cubicBezTo>
                  <a:pt x="254608" y="114969"/>
                  <a:pt x="248484" y="111503"/>
                  <a:pt x="243607" y="106626"/>
                </a:cubicBezTo>
                <a:cubicBezTo>
                  <a:pt x="237659" y="100678"/>
                  <a:pt x="233704" y="92867"/>
                  <a:pt x="227452" y="87240"/>
                </a:cubicBezTo>
                <a:cubicBezTo>
                  <a:pt x="214433" y="75523"/>
                  <a:pt x="209637" y="78991"/>
                  <a:pt x="195141" y="71084"/>
                </a:cubicBezTo>
                <a:cubicBezTo>
                  <a:pt x="176703" y="61027"/>
                  <a:pt x="161746" y="45838"/>
                  <a:pt x="143443" y="35542"/>
                </a:cubicBezTo>
                <a:cubicBezTo>
                  <a:pt x="132948" y="29639"/>
                  <a:pt x="121152" y="26067"/>
                  <a:pt x="111133" y="19387"/>
                </a:cubicBezTo>
                <a:cubicBezTo>
                  <a:pt x="103098" y="14030"/>
                  <a:pt x="97885" y="9976"/>
                  <a:pt x="88515" y="6462"/>
                </a:cubicBezTo>
                <a:cubicBezTo>
                  <a:pt x="84357" y="4903"/>
                  <a:pt x="79860" y="4451"/>
                  <a:pt x="75590" y="3231"/>
                </a:cubicBezTo>
                <a:cubicBezTo>
                  <a:pt x="72315" y="2295"/>
                  <a:pt x="69128" y="1077"/>
                  <a:pt x="65897" y="0"/>
                </a:cubicBezTo>
                <a:cubicBezTo>
                  <a:pt x="49092" y="3361"/>
                  <a:pt x="48271" y="3706"/>
                  <a:pt x="30355" y="6462"/>
                </a:cubicBezTo>
                <a:cubicBezTo>
                  <a:pt x="254" y="11093"/>
                  <a:pt x="5045" y="9155"/>
                  <a:pt x="1275" y="16156"/>
                </a:cubicBezTo>
                <a:close/>
              </a:path>
            </a:pathLst>
          </a:custGeom>
          <a:solidFill>
            <a:schemeClr val="accent2">
              <a:alpha val="41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52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Fruits and Bins Problem: Warmup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FF8A-EE6D-4086-8558-2E444C50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Again, suppose we have 4 fruits that we randomly throw into 3 large bins, durian first, then peach, then orange, then strawberry.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C2D1FE-A303-4A8F-AF93-8E79781E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22B40AD-4F3C-4B55-9CA4-5911A248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A6F8B4B-553B-4C00-9F3C-4E0CA9B4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/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/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/>
              <p:nvPr/>
            </p:nvSpPr>
            <p:spPr>
              <a:xfrm>
                <a:off x="205824" y="2478955"/>
                <a:ext cx="831477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Let A be the event where the first bin contains at least 3 fruits, and let B be the event where the second bin is empty. What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5/81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24" y="2478955"/>
                <a:ext cx="8314775" cy="923330"/>
              </a:xfrm>
              <a:prstGeom prst="rect">
                <a:avLst/>
              </a:prstGeom>
              <a:blipFill>
                <a:blip r:embed="rId6"/>
                <a:stretch>
                  <a:fillRect l="-66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D05F4-A27E-40FB-8807-414181D068E9}"/>
                  </a:ext>
                </a:extLst>
              </p:cNvPr>
              <p:cNvSpPr txBox="1"/>
              <p:nvPr/>
            </p:nvSpPr>
            <p:spPr>
              <a:xfrm>
                <a:off x="1707664" y="4088216"/>
                <a:ext cx="70469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𝜸𝜶𝜶𝜶</m:t>
                      </m:r>
                    </m:oMath>
                  </m:oMathPara>
                </a14:m>
                <a:endParaRPr lang="en-US" b="1" i="1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𝜶𝜸𝜶𝜶</m:t>
                      </m:r>
                    </m:oMath>
                  </m:oMathPara>
                </a14:m>
                <a:endParaRPr lang="en-US" b="1" i="1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𝜶𝜶𝜶𝜸</m:t>
                      </m:r>
                    </m:oMath>
                  </m:oMathPara>
                </a14:m>
                <a:endParaRPr lang="en-US" b="1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𝜶𝜶𝜸𝜶</m:t>
                      </m:r>
                    </m:oMath>
                  </m:oMathPara>
                </a14:m>
                <a:endParaRPr lang="en-US" b="1">
                  <a:solidFill>
                    <a:srgbClr val="00B050"/>
                  </a:solidFill>
                </a:endParaRPr>
              </a:p>
              <a:p>
                <a:endParaRPr lang="en-US" b="1"/>
              </a:p>
              <a:p>
                <a:endParaRPr lang="en-US" b="1"/>
              </a:p>
              <a:p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D05F4-A27E-40FB-8807-414181D06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664" y="4088216"/>
                <a:ext cx="704694" cy="1600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9056F9-DA29-4C02-AEC2-7EB080BA19A6}"/>
                  </a:ext>
                </a:extLst>
              </p:cNvPr>
              <p:cNvSpPr txBox="1"/>
              <p:nvPr/>
            </p:nvSpPr>
            <p:spPr>
              <a:xfrm>
                <a:off x="767036" y="4088216"/>
                <a:ext cx="7046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𝜷𝜶𝜶𝜶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𝜶𝜷𝜶𝜶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𝜶𝜶𝜷𝜶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𝜶𝜶𝜶𝜷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9056F9-DA29-4C02-AEC2-7EB080BA1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36" y="4088216"/>
                <a:ext cx="704694" cy="13849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649F56-B69B-73B2-956A-FD7D46CEBB46}"/>
                  </a:ext>
                </a:extLst>
              </p:cNvPr>
              <p:cNvSpPr txBox="1"/>
              <p:nvPr/>
            </p:nvSpPr>
            <p:spPr>
              <a:xfrm>
                <a:off x="2971800" y="4092773"/>
                <a:ext cx="55037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𝜶𝜶𝜶𝜶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649F56-B69B-73B2-956A-FD7D46CEB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092773"/>
                <a:ext cx="550376" cy="307777"/>
              </a:xfrm>
              <a:prstGeom prst="rect">
                <a:avLst/>
              </a:prstGeom>
              <a:blipFill>
                <a:blip r:embed="rId9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800E605-A4DF-8557-16F0-C786353653E2}"/>
              </a:ext>
            </a:extLst>
          </p:cNvPr>
          <p:cNvGrpSpPr/>
          <p:nvPr/>
        </p:nvGrpSpPr>
        <p:grpSpPr>
          <a:xfrm>
            <a:off x="5239726" y="3629564"/>
            <a:ext cx="3878874" cy="1543546"/>
            <a:chOff x="5239726" y="3629564"/>
            <a:chExt cx="3878874" cy="154354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5CEFE4-718C-F1EF-42CE-42E2E84EEFAF}"/>
                </a:ext>
              </a:extLst>
            </p:cNvPr>
            <p:cNvSpPr/>
            <p:nvPr/>
          </p:nvSpPr>
          <p:spPr>
            <a:xfrm>
              <a:off x="6606372" y="3629564"/>
              <a:ext cx="1597828" cy="12611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343614-5666-0D1A-A7E3-7C782E2B7BA1}"/>
                </a:ext>
              </a:extLst>
            </p:cNvPr>
            <p:cNvSpPr/>
            <p:nvPr/>
          </p:nvSpPr>
          <p:spPr>
            <a:xfrm>
              <a:off x="7511956" y="3793697"/>
              <a:ext cx="469900" cy="66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D0B203-EA15-0C87-9FF9-DB68CEEAD6C3}"/>
                </a:ext>
              </a:extLst>
            </p:cNvPr>
            <p:cNvSpPr/>
            <p:nvPr/>
          </p:nvSpPr>
          <p:spPr>
            <a:xfrm>
              <a:off x="7161918" y="4212162"/>
              <a:ext cx="663780" cy="5007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/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543B3FC-C932-0D1C-AD95-FA4B783B88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9852" y="4362451"/>
              <a:ext cx="448162" cy="500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F527A7-9AE5-19D1-2DCD-EE483B41F64C}"/>
                </a:ext>
              </a:extLst>
            </p:cNvPr>
            <p:cNvSpPr txBox="1"/>
            <p:nvPr/>
          </p:nvSpPr>
          <p:spPr>
            <a:xfrm>
              <a:off x="7609798" y="4865333"/>
              <a:ext cx="1508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Area of interest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5F5DE4-FA36-7296-2552-2414E2400327}"/>
                  </a:ext>
                </a:extLst>
              </p:cNvPr>
              <p:cNvSpPr txBox="1"/>
              <p:nvPr/>
            </p:nvSpPr>
            <p:spPr>
              <a:xfrm>
                <a:off x="261966" y="3737728"/>
                <a:ext cx="4691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∩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𝐵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𝐴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without the red items.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5F5DE4-FA36-7296-2552-2414E2400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66" y="3737728"/>
                <a:ext cx="4691034" cy="369332"/>
              </a:xfrm>
              <a:prstGeom prst="rect">
                <a:avLst/>
              </a:prstGeom>
              <a:blipFill>
                <a:blip r:embed="rId11"/>
                <a:stretch>
                  <a:fillRect l="-11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A1C4294-0B8B-3627-794C-945BF9F700BB}"/>
              </a:ext>
            </a:extLst>
          </p:cNvPr>
          <p:cNvCxnSpPr/>
          <p:nvPr/>
        </p:nvCxnSpPr>
        <p:spPr>
          <a:xfrm>
            <a:off x="828164" y="4108104"/>
            <a:ext cx="568278" cy="92193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8F5D90-CDFA-6618-26D4-5C83744AE03E}"/>
              </a:ext>
            </a:extLst>
          </p:cNvPr>
          <p:cNvCxnSpPr>
            <a:cxnSpLocks/>
          </p:cNvCxnSpPr>
          <p:nvPr/>
        </p:nvCxnSpPr>
        <p:spPr>
          <a:xfrm flipV="1">
            <a:off x="767036" y="4232050"/>
            <a:ext cx="629406" cy="67857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A83A8A-1972-3C8A-0EFB-8DB250F17841}"/>
              </a:ext>
            </a:extLst>
          </p:cNvPr>
          <p:cNvSpPr/>
          <p:nvPr/>
        </p:nvSpPr>
        <p:spPr>
          <a:xfrm>
            <a:off x="7527177" y="4235966"/>
            <a:ext cx="288843" cy="219715"/>
          </a:xfrm>
          <a:custGeom>
            <a:avLst/>
            <a:gdLst>
              <a:gd name="connsiteX0" fmla="*/ 1275 w 288843"/>
              <a:gd name="connsiteY0" fmla="*/ 16156 h 219715"/>
              <a:gd name="connsiteX1" fmla="*/ 7737 w 288843"/>
              <a:gd name="connsiteY1" fmla="*/ 48467 h 219715"/>
              <a:gd name="connsiteX2" fmla="*/ 14200 w 288843"/>
              <a:gd name="connsiteY2" fmla="*/ 61391 h 219715"/>
              <a:gd name="connsiteX3" fmla="*/ 20662 w 288843"/>
              <a:gd name="connsiteY3" fmla="*/ 77546 h 219715"/>
              <a:gd name="connsiteX4" fmla="*/ 30355 w 288843"/>
              <a:gd name="connsiteY4" fmla="*/ 93702 h 219715"/>
              <a:gd name="connsiteX5" fmla="*/ 36817 w 288843"/>
              <a:gd name="connsiteY5" fmla="*/ 109857 h 219715"/>
              <a:gd name="connsiteX6" fmla="*/ 52973 w 288843"/>
              <a:gd name="connsiteY6" fmla="*/ 135706 h 219715"/>
              <a:gd name="connsiteX7" fmla="*/ 78822 w 288843"/>
              <a:gd name="connsiteY7" fmla="*/ 155093 h 219715"/>
              <a:gd name="connsiteX8" fmla="*/ 98208 w 288843"/>
              <a:gd name="connsiteY8" fmla="*/ 171248 h 219715"/>
              <a:gd name="connsiteX9" fmla="*/ 117595 w 288843"/>
              <a:gd name="connsiteY9" fmla="*/ 184173 h 219715"/>
              <a:gd name="connsiteX10" fmla="*/ 140212 w 288843"/>
              <a:gd name="connsiteY10" fmla="*/ 190635 h 219715"/>
              <a:gd name="connsiteX11" fmla="*/ 178986 w 288843"/>
              <a:gd name="connsiteY11" fmla="*/ 206790 h 219715"/>
              <a:gd name="connsiteX12" fmla="*/ 201603 w 288843"/>
              <a:gd name="connsiteY12" fmla="*/ 210021 h 219715"/>
              <a:gd name="connsiteX13" fmla="*/ 230683 w 288843"/>
              <a:gd name="connsiteY13" fmla="*/ 216483 h 219715"/>
              <a:gd name="connsiteX14" fmla="*/ 246839 w 288843"/>
              <a:gd name="connsiteY14" fmla="*/ 219715 h 219715"/>
              <a:gd name="connsiteX15" fmla="*/ 285612 w 288843"/>
              <a:gd name="connsiteY15" fmla="*/ 200328 h 219715"/>
              <a:gd name="connsiteX16" fmla="*/ 288843 w 288843"/>
              <a:gd name="connsiteY16" fmla="*/ 190635 h 219715"/>
              <a:gd name="connsiteX17" fmla="*/ 285612 w 288843"/>
              <a:gd name="connsiteY17" fmla="*/ 158324 h 219715"/>
              <a:gd name="connsiteX18" fmla="*/ 259763 w 288843"/>
              <a:gd name="connsiteY18" fmla="*/ 119551 h 219715"/>
              <a:gd name="connsiteX19" fmla="*/ 243607 w 288843"/>
              <a:gd name="connsiteY19" fmla="*/ 106626 h 219715"/>
              <a:gd name="connsiteX20" fmla="*/ 227452 w 288843"/>
              <a:gd name="connsiteY20" fmla="*/ 87240 h 219715"/>
              <a:gd name="connsiteX21" fmla="*/ 195141 w 288843"/>
              <a:gd name="connsiteY21" fmla="*/ 71084 h 219715"/>
              <a:gd name="connsiteX22" fmla="*/ 143443 w 288843"/>
              <a:gd name="connsiteY22" fmla="*/ 35542 h 219715"/>
              <a:gd name="connsiteX23" fmla="*/ 111133 w 288843"/>
              <a:gd name="connsiteY23" fmla="*/ 19387 h 219715"/>
              <a:gd name="connsiteX24" fmla="*/ 88515 w 288843"/>
              <a:gd name="connsiteY24" fmla="*/ 6462 h 219715"/>
              <a:gd name="connsiteX25" fmla="*/ 75590 w 288843"/>
              <a:gd name="connsiteY25" fmla="*/ 3231 h 219715"/>
              <a:gd name="connsiteX26" fmla="*/ 65897 w 288843"/>
              <a:gd name="connsiteY26" fmla="*/ 0 h 219715"/>
              <a:gd name="connsiteX27" fmla="*/ 30355 w 288843"/>
              <a:gd name="connsiteY27" fmla="*/ 6462 h 219715"/>
              <a:gd name="connsiteX28" fmla="*/ 1275 w 288843"/>
              <a:gd name="connsiteY28" fmla="*/ 16156 h 2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8843" h="219715">
                <a:moveTo>
                  <a:pt x="1275" y="16156"/>
                </a:moveTo>
                <a:cubicBezTo>
                  <a:pt x="-2495" y="23157"/>
                  <a:pt x="2824" y="38643"/>
                  <a:pt x="7737" y="48467"/>
                </a:cubicBezTo>
                <a:cubicBezTo>
                  <a:pt x="9891" y="52775"/>
                  <a:pt x="12244" y="56990"/>
                  <a:pt x="14200" y="61391"/>
                </a:cubicBezTo>
                <a:cubicBezTo>
                  <a:pt x="16556" y="66691"/>
                  <a:pt x="18068" y="72358"/>
                  <a:pt x="20662" y="77546"/>
                </a:cubicBezTo>
                <a:cubicBezTo>
                  <a:pt x="23471" y="83163"/>
                  <a:pt x="27546" y="88085"/>
                  <a:pt x="30355" y="93702"/>
                </a:cubicBezTo>
                <a:cubicBezTo>
                  <a:pt x="32949" y="98890"/>
                  <a:pt x="34461" y="104557"/>
                  <a:pt x="36817" y="109857"/>
                </a:cubicBezTo>
                <a:cubicBezTo>
                  <a:pt x="40473" y="118082"/>
                  <a:pt x="46221" y="129568"/>
                  <a:pt x="52973" y="135706"/>
                </a:cubicBezTo>
                <a:cubicBezTo>
                  <a:pt x="60942" y="142951"/>
                  <a:pt x="72848" y="146131"/>
                  <a:pt x="78822" y="155093"/>
                </a:cubicBezTo>
                <a:cubicBezTo>
                  <a:pt x="89425" y="170997"/>
                  <a:pt x="79989" y="160316"/>
                  <a:pt x="98208" y="171248"/>
                </a:cubicBezTo>
                <a:cubicBezTo>
                  <a:pt x="104868" y="175244"/>
                  <a:pt x="110543" y="180918"/>
                  <a:pt x="117595" y="184173"/>
                </a:cubicBezTo>
                <a:cubicBezTo>
                  <a:pt x="124714" y="187459"/>
                  <a:pt x="132894" y="187820"/>
                  <a:pt x="140212" y="190635"/>
                </a:cubicBezTo>
                <a:cubicBezTo>
                  <a:pt x="166246" y="200648"/>
                  <a:pt x="152222" y="200614"/>
                  <a:pt x="178986" y="206790"/>
                </a:cubicBezTo>
                <a:cubicBezTo>
                  <a:pt x="186407" y="208502"/>
                  <a:pt x="194091" y="208769"/>
                  <a:pt x="201603" y="210021"/>
                </a:cubicBezTo>
                <a:cubicBezTo>
                  <a:pt x="221087" y="213268"/>
                  <a:pt x="213261" y="212611"/>
                  <a:pt x="230683" y="216483"/>
                </a:cubicBezTo>
                <a:cubicBezTo>
                  <a:pt x="236044" y="217675"/>
                  <a:pt x="241454" y="218638"/>
                  <a:pt x="246839" y="219715"/>
                </a:cubicBezTo>
                <a:cubicBezTo>
                  <a:pt x="278127" y="216237"/>
                  <a:pt x="273497" y="224557"/>
                  <a:pt x="285612" y="200328"/>
                </a:cubicBezTo>
                <a:cubicBezTo>
                  <a:pt x="287135" y="197282"/>
                  <a:pt x="287766" y="193866"/>
                  <a:pt x="288843" y="190635"/>
                </a:cubicBezTo>
                <a:cubicBezTo>
                  <a:pt x="287766" y="179865"/>
                  <a:pt x="288509" y="168753"/>
                  <a:pt x="285612" y="158324"/>
                </a:cubicBezTo>
                <a:cubicBezTo>
                  <a:pt x="280477" y="139840"/>
                  <a:pt x="272849" y="131183"/>
                  <a:pt x="259763" y="119551"/>
                </a:cubicBezTo>
                <a:cubicBezTo>
                  <a:pt x="254608" y="114969"/>
                  <a:pt x="248484" y="111503"/>
                  <a:pt x="243607" y="106626"/>
                </a:cubicBezTo>
                <a:cubicBezTo>
                  <a:pt x="237659" y="100678"/>
                  <a:pt x="233704" y="92867"/>
                  <a:pt x="227452" y="87240"/>
                </a:cubicBezTo>
                <a:cubicBezTo>
                  <a:pt x="214433" y="75523"/>
                  <a:pt x="209637" y="78991"/>
                  <a:pt x="195141" y="71084"/>
                </a:cubicBezTo>
                <a:cubicBezTo>
                  <a:pt x="176703" y="61027"/>
                  <a:pt x="161746" y="45838"/>
                  <a:pt x="143443" y="35542"/>
                </a:cubicBezTo>
                <a:cubicBezTo>
                  <a:pt x="132948" y="29639"/>
                  <a:pt x="121152" y="26067"/>
                  <a:pt x="111133" y="19387"/>
                </a:cubicBezTo>
                <a:cubicBezTo>
                  <a:pt x="103098" y="14030"/>
                  <a:pt x="97885" y="9976"/>
                  <a:pt x="88515" y="6462"/>
                </a:cubicBezTo>
                <a:cubicBezTo>
                  <a:pt x="84357" y="4903"/>
                  <a:pt x="79860" y="4451"/>
                  <a:pt x="75590" y="3231"/>
                </a:cubicBezTo>
                <a:cubicBezTo>
                  <a:pt x="72315" y="2295"/>
                  <a:pt x="69128" y="1077"/>
                  <a:pt x="65897" y="0"/>
                </a:cubicBezTo>
                <a:cubicBezTo>
                  <a:pt x="49092" y="3361"/>
                  <a:pt x="48271" y="3706"/>
                  <a:pt x="30355" y="6462"/>
                </a:cubicBezTo>
                <a:cubicBezTo>
                  <a:pt x="254" y="11093"/>
                  <a:pt x="5045" y="9155"/>
                  <a:pt x="1275" y="16156"/>
                </a:cubicBezTo>
                <a:close/>
              </a:path>
            </a:pathLst>
          </a:custGeom>
          <a:solidFill>
            <a:schemeClr val="accent2">
              <a:alpha val="41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7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Fruits and Bins Problem: Summary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/>
              <p:nvPr/>
            </p:nvSpPr>
            <p:spPr>
              <a:xfrm>
                <a:off x="102912" y="544324"/>
                <a:ext cx="831477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Let A be the event where the first bin contains at least 3 fruits, and let B be the event where the second bin is empty. Things we know: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Ω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=81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=1/81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=9</m:t>
                    </m:r>
                  </m:oMath>
                </a14:m>
                <a:r>
                  <a:rPr lang="en-US" sz="1800" b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=9/81</m:t>
                    </m:r>
                  </m:oMath>
                </a14:m>
                <a:endParaRPr lang="en-US" sz="1800" b="0" i="1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=16</m:t>
                    </m:r>
                  </m:oMath>
                </a14:m>
                <a:r>
                  <a:rPr lang="en-US" sz="1800" b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16/81</m:t>
                    </m:r>
                  </m:oMath>
                </a14:m>
                <a:r>
                  <a:rPr lang="en-US" sz="1800" b="0" i="1">
                    <a:latin typeface="Cambria Math" panose="02040503050406030204" pitchFamily="18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		</a:t>
                </a:r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</m: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=1/16</m:t>
                    </m:r>
                  </m:oMath>
                </a14:m>
                <a:endParaRPr lang="en-US" sz="1800" b="0" i="1">
                  <a:latin typeface="Cambria Math" panose="02040503050406030204" pitchFamily="18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=5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	 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=5/81</m:t>
                    </m:r>
                  </m:oMath>
                </a14:m>
                <a:endParaRPr lang="en-US" sz="18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2" y="544324"/>
                <a:ext cx="8314775" cy="1754326"/>
              </a:xfrm>
              <a:prstGeom prst="rect">
                <a:avLst/>
              </a:prstGeom>
              <a:blipFill>
                <a:blip r:embed="rId3"/>
                <a:stretch>
                  <a:fillRect l="-660" t="-1736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800E605-A4DF-8557-16F0-C786353653E2}"/>
              </a:ext>
            </a:extLst>
          </p:cNvPr>
          <p:cNvGrpSpPr/>
          <p:nvPr/>
        </p:nvGrpSpPr>
        <p:grpSpPr>
          <a:xfrm>
            <a:off x="5239726" y="3629564"/>
            <a:ext cx="2964474" cy="1261169"/>
            <a:chOff x="5239726" y="3629564"/>
            <a:chExt cx="2964474" cy="126116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5CEFE4-718C-F1EF-42CE-42E2E84EEFAF}"/>
                </a:ext>
              </a:extLst>
            </p:cNvPr>
            <p:cNvSpPr/>
            <p:nvPr/>
          </p:nvSpPr>
          <p:spPr>
            <a:xfrm>
              <a:off x="6606372" y="3629564"/>
              <a:ext cx="1597828" cy="12611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343614-5666-0D1A-A7E3-7C782E2B7BA1}"/>
                </a:ext>
              </a:extLst>
            </p:cNvPr>
            <p:cNvSpPr/>
            <p:nvPr/>
          </p:nvSpPr>
          <p:spPr>
            <a:xfrm>
              <a:off x="7511956" y="3793697"/>
              <a:ext cx="469900" cy="66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D0B203-EA15-0C87-9FF9-DB68CEEAD6C3}"/>
                </a:ext>
              </a:extLst>
            </p:cNvPr>
            <p:cNvSpPr/>
            <p:nvPr/>
          </p:nvSpPr>
          <p:spPr>
            <a:xfrm>
              <a:off x="7161918" y="4212162"/>
              <a:ext cx="663780" cy="5007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/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5466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Fruits and Bins Problem: Conditional Probability of an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/>
              <p:nvPr/>
            </p:nvSpPr>
            <p:spPr>
              <a:xfrm>
                <a:off x="102912" y="544324"/>
                <a:ext cx="8314775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Let A be the event where the first bin contains at least 3 fruits, and let B be the event where the second bin is empty. Things we know: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Ω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=81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=1/81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=9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=9/81</m:t>
                    </m:r>
                  </m:oMath>
                </a14:m>
                <a:endParaRPr lang="en-US" sz="1800" i="1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6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16/81</m:t>
                    </m:r>
                  </m:oMath>
                </a14:m>
                <a:r>
                  <a:rPr lang="en-US" sz="1800" i="1" dirty="0">
                    <a:latin typeface="Cambria Math" panose="02040503050406030204" pitchFamily="18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		</a:t>
                </a:r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</m: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=1/16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=5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	 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=5/81</m:t>
                    </m:r>
                  </m:oMath>
                </a14:m>
                <a:endParaRPr lang="en-US" sz="18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Question: What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?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Which is correct?</a:t>
                </a: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𝐵</m:t>
                            </m:r>
                          </m:e>
                        </m:d>
                      </m:e>
                    </m:nary>
                  </m:oMath>
                </a14:m>
                <a:endParaRPr lang="en-US" sz="18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𝐵</m:t>
                            </m:r>
                          </m:e>
                        </m:d>
                      </m:e>
                    </m:nary>
                  </m:oMath>
                </a14:m>
                <a:endParaRPr lang="en-US" sz="18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∪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𝐵</m:t>
                            </m:r>
                          </m:e>
                        </m:d>
                      </m:e>
                    </m:nary>
                  </m:oMath>
                </a14:m>
                <a:endParaRPr lang="en-US" sz="18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𝐵</m:t>
                            </m:r>
                          </m:e>
                        </m:d>
                      </m:e>
                    </m:nary>
                  </m:oMath>
                </a14:m>
                <a:endParaRPr lang="en-US" sz="18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18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18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2" y="544324"/>
                <a:ext cx="8314775" cy="3970318"/>
              </a:xfrm>
              <a:prstGeom prst="rect">
                <a:avLst/>
              </a:prstGeom>
              <a:blipFill>
                <a:blip r:embed="rId3"/>
                <a:stretch>
                  <a:fillRect l="-660" t="-767" b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800E605-A4DF-8557-16F0-C786353653E2}"/>
              </a:ext>
            </a:extLst>
          </p:cNvPr>
          <p:cNvGrpSpPr/>
          <p:nvPr/>
        </p:nvGrpSpPr>
        <p:grpSpPr>
          <a:xfrm>
            <a:off x="5239726" y="3629564"/>
            <a:ext cx="2964474" cy="1261169"/>
            <a:chOff x="5239726" y="3629564"/>
            <a:chExt cx="2964474" cy="126116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5CEFE4-718C-F1EF-42CE-42E2E84EEFAF}"/>
                </a:ext>
              </a:extLst>
            </p:cNvPr>
            <p:cNvSpPr/>
            <p:nvPr/>
          </p:nvSpPr>
          <p:spPr>
            <a:xfrm>
              <a:off x="6606372" y="3629564"/>
              <a:ext cx="1597828" cy="12611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343614-5666-0D1A-A7E3-7C782E2B7BA1}"/>
                </a:ext>
              </a:extLst>
            </p:cNvPr>
            <p:cNvSpPr/>
            <p:nvPr/>
          </p:nvSpPr>
          <p:spPr>
            <a:xfrm>
              <a:off x="7511956" y="3793697"/>
              <a:ext cx="469900" cy="66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D0B203-EA15-0C87-9FF9-DB68CEEAD6C3}"/>
                </a:ext>
              </a:extLst>
            </p:cNvPr>
            <p:cNvSpPr/>
            <p:nvPr/>
          </p:nvSpPr>
          <p:spPr>
            <a:xfrm>
              <a:off x="7161918" y="4212162"/>
              <a:ext cx="663780" cy="5007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/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5739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Fruits and Bins Problem: Conditional Probability of an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/>
              <p:nvPr/>
            </p:nvSpPr>
            <p:spPr>
              <a:xfrm>
                <a:off x="102912" y="544324"/>
                <a:ext cx="8314775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Let A be the event where the first bin contains at least 3 fruits, and let B be the event where the second bin is empty. Things we know: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Ω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=81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=1/81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=9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=9/81</m:t>
                    </m:r>
                  </m:oMath>
                </a14:m>
                <a:endParaRPr lang="en-US" sz="1800" i="1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=16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=16/81</m:t>
                    </m:r>
                  </m:oMath>
                </a14:m>
                <a:r>
                  <a:rPr lang="en-US" sz="1800" i="1" dirty="0">
                    <a:latin typeface="Cambria Math" panose="02040503050406030204" pitchFamily="18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		</a:t>
                </a:r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</m: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=1/16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=5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	 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=5/81</m:t>
                    </m:r>
                  </m:oMath>
                </a14:m>
                <a:endParaRPr lang="en-US" sz="18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Question: What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?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Which is correct?</a:t>
                </a: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  <m:r>
                          <a:rPr lang="en-US" sz="1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𝐵</m:t>
                            </m:r>
                          </m:e>
                        </m:d>
                      </m:e>
                    </m:nary>
                  </m:oMath>
                </a14:m>
                <a:endParaRPr lang="en-US" sz="18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  <m:r>
                          <a:rPr lang="en-US" sz="180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𝐵</m:t>
                            </m:r>
                          </m:e>
                        </m:d>
                      </m:e>
                    </m:nary>
                  </m:oMath>
                </a14:m>
                <a:endParaRPr lang="en-US" sz="18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naryPr>
                      <m:sub>
                        <m:r>
                          <a:rPr lang="en-US" sz="1800" b="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  <m:r>
                          <a:rPr lang="en-US" sz="1800" b="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∪</m:t>
                        </m:r>
                        <m:r>
                          <a:rPr lang="en-US" sz="18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1800" b="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1800" b="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𝐵</m:t>
                            </m:r>
                          </m:e>
                        </m:d>
                      </m:e>
                    </m:nary>
                  </m:oMath>
                </a14:m>
                <a:endParaRPr lang="en-US" sz="1800" dirty="0">
                  <a:solidFill>
                    <a:schemeClr val="bg2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  <m:r>
                          <a:rPr lang="en-US" sz="1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𝐵</m:t>
                            </m:r>
                          </m:e>
                        </m:d>
                      </m:e>
                    </m:nary>
                  </m:oMath>
                </a14:m>
                <a:endParaRPr lang="en-US" sz="1800" dirty="0">
                  <a:solidFill>
                    <a:schemeClr val="accent4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18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Technically, A and D are both correct.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D is the best answer.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Outcomes outside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𝐵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have probability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equal to zero.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2" y="544324"/>
                <a:ext cx="8314775" cy="4524315"/>
              </a:xfrm>
              <a:prstGeom prst="rect">
                <a:avLst/>
              </a:prstGeom>
              <a:blipFill>
                <a:blip r:embed="rId3"/>
                <a:stretch>
                  <a:fillRect l="-660" t="-674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800E605-A4DF-8557-16F0-C786353653E2}"/>
              </a:ext>
            </a:extLst>
          </p:cNvPr>
          <p:cNvGrpSpPr/>
          <p:nvPr/>
        </p:nvGrpSpPr>
        <p:grpSpPr>
          <a:xfrm>
            <a:off x="5239726" y="3629564"/>
            <a:ext cx="3878874" cy="1543546"/>
            <a:chOff x="5239726" y="3629564"/>
            <a:chExt cx="3878874" cy="154354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5CEFE4-718C-F1EF-42CE-42E2E84EEFAF}"/>
                </a:ext>
              </a:extLst>
            </p:cNvPr>
            <p:cNvSpPr/>
            <p:nvPr/>
          </p:nvSpPr>
          <p:spPr>
            <a:xfrm>
              <a:off x="6606372" y="3629564"/>
              <a:ext cx="1597828" cy="12611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343614-5666-0D1A-A7E3-7C782E2B7BA1}"/>
                </a:ext>
              </a:extLst>
            </p:cNvPr>
            <p:cNvSpPr/>
            <p:nvPr/>
          </p:nvSpPr>
          <p:spPr>
            <a:xfrm>
              <a:off x="7511956" y="3793697"/>
              <a:ext cx="469900" cy="66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D0B203-EA15-0C87-9FF9-DB68CEEAD6C3}"/>
                </a:ext>
              </a:extLst>
            </p:cNvPr>
            <p:cNvSpPr/>
            <p:nvPr/>
          </p:nvSpPr>
          <p:spPr>
            <a:xfrm>
              <a:off x="7161918" y="4212162"/>
              <a:ext cx="663780" cy="5007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/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543B3FC-C932-0D1C-AD95-FA4B783B88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9852" y="4362451"/>
              <a:ext cx="448162" cy="500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F527A7-9AE5-19D1-2DCD-EE483B41F64C}"/>
                </a:ext>
              </a:extLst>
            </p:cNvPr>
            <p:cNvSpPr txBox="1"/>
            <p:nvPr/>
          </p:nvSpPr>
          <p:spPr>
            <a:xfrm>
              <a:off x="7609798" y="4865333"/>
              <a:ext cx="1508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Area of interest</a:t>
              </a: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2289ED5-85F4-B33E-2002-1E5C0E08639E}"/>
              </a:ext>
            </a:extLst>
          </p:cNvPr>
          <p:cNvSpPr/>
          <p:nvPr/>
        </p:nvSpPr>
        <p:spPr>
          <a:xfrm>
            <a:off x="7527177" y="4235966"/>
            <a:ext cx="288843" cy="219715"/>
          </a:xfrm>
          <a:custGeom>
            <a:avLst/>
            <a:gdLst>
              <a:gd name="connsiteX0" fmla="*/ 1275 w 288843"/>
              <a:gd name="connsiteY0" fmla="*/ 16156 h 219715"/>
              <a:gd name="connsiteX1" fmla="*/ 7737 w 288843"/>
              <a:gd name="connsiteY1" fmla="*/ 48467 h 219715"/>
              <a:gd name="connsiteX2" fmla="*/ 14200 w 288843"/>
              <a:gd name="connsiteY2" fmla="*/ 61391 h 219715"/>
              <a:gd name="connsiteX3" fmla="*/ 20662 w 288843"/>
              <a:gd name="connsiteY3" fmla="*/ 77546 h 219715"/>
              <a:gd name="connsiteX4" fmla="*/ 30355 w 288843"/>
              <a:gd name="connsiteY4" fmla="*/ 93702 h 219715"/>
              <a:gd name="connsiteX5" fmla="*/ 36817 w 288843"/>
              <a:gd name="connsiteY5" fmla="*/ 109857 h 219715"/>
              <a:gd name="connsiteX6" fmla="*/ 52973 w 288843"/>
              <a:gd name="connsiteY6" fmla="*/ 135706 h 219715"/>
              <a:gd name="connsiteX7" fmla="*/ 78822 w 288843"/>
              <a:gd name="connsiteY7" fmla="*/ 155093 h 219715"/>
              <a:gd name="connsiteX8" fmla="*/ 98208 w 288843"/>
              <a:gd name="connsiteY8" fmla="*/ 171248 h 219715"/>
              <a:gd name="connsiteX9" fmla="*/ 117595 w 288843"/>
              <a:gd name="connsiteY9" fmla="*/ 184173 h 219715"/>
              <a:gd name="connsiteX10" fmla="*/ 140212 w 288843"/>
              <a:gd name="connsiteY10" fmla="*/ 190635 h 219715"/>
              <a:gd name="connsiteX11" fmla="*/ 178986 w 288843"/>
              <a:gd name="connsiteY11" fmla="*/ 206790 h 219715"/>
              <a:gd name="connsiteX12" fmla="*/ 201603 w 288843"/>
              <a:gd name="connsiteY12" fmla="*/ 210021 h 219715"/>
              <a:gd name="connsiteX13" fmla="*/ 230683 w 288843"/>
              <a:gd name="connsiteY13" fmla="*/ 216483 h 219715"/>
              <a:gd name="connsiteX14" fmla="*/ 246839 w 288843"/>
              <a:gd name="connsiteY14" fmla="*/ 219715 h 219715"/>
              <a:gd name="connsiteX15" fmla="*/ 285612 w 288843"/>
              <a:gd name="connsiteY15" fmla="*/ 200328 h 219715"/>
              <a:gd name="connsiteX16" fmla="*/ 288843 w 288843"/>
              <a:gd name="connsiteY16" fmla="*/ 190635 h 219715"/>
              <a:gd name="connsiteX17" fmla="*/ 285612 w 288843"/>
              <a:gd name="connsiteY17" fmla="*/ 158324 h 219715"/>
              <a:gd name="connsiteX18" fmla="*/ 259763 w 288843"/>
              <a:gd name="connsiteY18" fmla="*/ 119551 h 219715"/>
              <a:gd name="connsiteX19" fmla="*/ 243607 w 288843"/>
              <a:gd name="connsiteY19" fmla="*/ 106626 h 219715"/>
              <a:gd name="connsiteX20" fmla="*/ 227452 w 288843"/>
              <a:gd name="connsiteY20" fmla="*/ 87240 h 219715"/>
              <a:gd name="connsiteX21" fmla="*/ 195141 w 288843"/>
              <a:gd name="connsiteY21" fmla="*/ 71084 h 219715"/>
              <a:gd name="connsiteX22" fmla="*/ 143443 w 288843"/>
              <a:gd name="connsiteY22" fmla="*/ 35542 h 219715"/>
              <a:gd name="connsiteX23" fmla="*/ 111133 w 288843"/>
              <a:gd name="connsiteY23" fmla="*/ 19387 h 219715"/>
              <a:gd name="connsiteX24" fmla="*/ 88515 w 288843"/>
              <a:gd name="connsiteY24" fmla="*/ 6462 h 219715"/>
              <a:gd name="connsiteX25" fmla="*/ 75590 w 288843"/>
              <a:gd name="connsiteY25" fmla="*/ 3231 h 219715"/>
              <a:gd name="connsiteX26" fmla="*/ 65897 w 288843"/>
              <a:gd name="connsiteY26" fmla="*/ 0 h 219715"/>
              <a:gd name="connsiteX27" fmla="*/ 30355 w 288843"/>
              <a:gd name="connsiteY27" fmla="*/ 6462 h 219715"/>
              <a:gd name="connsiteX28" fmla="*/ 1275 w 288843"/>
              <a:gd name="connsiteY28" fmla="*/ 16156 h 2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8843" h="219715">
                <a:moveTo>
                  <a:pt x="1275" y="16156"/>
                </a:moveTo>
                <a:cubicBezTo>
                  <a:pt x="-2495" y="23157"/>
                  <a:pt x="2824" y="38643"/>
                  <a:pt x="7737" y="48467"/>
                </a:cubicBezTo>
                <a:cubicBezTo>
                  <a:pt x="9891" y="52775"/>
                  <a:pt x="12244" y="56990"/>
                  <a:pt x="14200" y="61391"/>
                </a:cubicBezTo>
                <a:cubicBezTo>
                  <a:pt x="16556" y="66691"/>
                  <a:pt x="18068" y="72358"/>
                  <a:pt x="20662" y="77546"/>
                </a:cubicBezTo>
                <a:cubicBezTo>
                  <a:pt x="23471" y="83163"/>
                  <a:pt x="27546" y="88085"/>
                  <a:pt x="30355" y="93702"/>
                </a:cubicBezTo>
                <a:cubicBezTo>
                  <a:pt x="32949" y="98890"/>
                  <a:pt x="34461" y="104557"/>
                  <a:pt x="36817" y="109857"/>
                </a:cubicBezTo>
                <a:cubicBezTo>
                  <a:pt x="40473" y="118082"/>
                  <a:pt x="46221" y="129568"/>
                  <a:pt x="52973" y="135706"/>
                </a:cubicBezTo>
                <a:cubicBezTo>
                  <a:pt x="60942" y="142951"/>
                  <a:pt x="72848" y="146131"/>
                  <a:pt x="78822" y="155093"/>
                </a:cubicBezTo>
                <a:cubicBezTo>
                  <a:pt x="89425" y="170997"/>
                  <a:pt x="79989" y="160316"/>
                  <a:pt x="98208" y="171248"/>
                </a:cubicBezTo>
                <a:cubicBezTo>
                  <a:pt x="104868" y="175244"/>
                  <a:pt x="110543" y="180918"/>
                  <a:pt x="117595" y="184173"/>
                </a:cubicBezTo>
                <a:cubicBezTo>
                  <a:pt x="124714" y="187459"/>
                  <a:pt x="132894" y="187820"/>
                  <a:pt x="140212" y="190635"/>
                </a:cubicBezTo>
                <a:cubicBezTo>
                  <a:pt x="166246" y="200648"/>
                  <a:pt x="152222" y="200614"/>
                  <a:pt x="178986" y="206790"/>
                </a:cubicBezTo>
                <a:cubicBezTo>
                  <a:pt x="186407" y="208502"/>
                  <a:pt x="194091" y="208769"/>
                  <a:pt x="201603" y="210021"/>
                </a:cubicBezTo>
                <a:cubicBezTo>
                  <a:pt x="221087" y="213268"/>
                  <a:pt x="213261" y="212611"/>
                  <a:pt x="230683" y="216483"/>
                </a:cubicBezTo>
                <a:cubicBezTo>
                  <a:pt x="236044" y="217675"/>
                  <a:pt x="241454" y="218638"/>
                  <a:pt x="246839" y="219715"/>
                </a:cubicBezTo>
                <a:cubicBezTo>
                  <a:pt x="278127" y="216237"/>
                  <a:pt x="273497" y="224557"/>
                  <a:pt x="285612" y="200328"/>
                </a:cubicBezTo>
                <a:cubicBezTo>
                  <a:pt x="287135" y="197282"/>
                  <a:pt x="287766" y="193866"/>
                  <a:pt x="288843" y="190635"/>
                </a:cubicBezTo>
                <a:cubicBezTo>
                  <a:pt x="287766" y="179865"/>
                  <a:pt x="288509" y="168753"/>
                  <a:pt x="285612" y="158324"/>
                </a:cubicBezTo>
                <a:cubicBezTo>
                  <a:pt x="280477" y="139840"/>
                  <a:pt x="272849" y="131183"/>
                  <a:pt x="259763" y="119551"/>
                </a:cubicBezTo>
                <a:cubicBezTo>
                  <a:pt x="254608" y="114969"/>
                  <a:pt x="248484" y="111503"/>
                  <a:pt x="243607" y="106626"/>
                </a:cubicBezTo>
                <a:cubicBezTo>
                  <a:pt x="237659" y="100678"/>
                  <a:pt x="233704" y="92867"/>
                  <a:pt x="227452" y="87240"/>
                </a:cubicBezTo>
                <a:cubicBezTo>
                  <a:pt x="214433" y="75523"/>
                  <a:pt x="209637" y="78991"/>
                  <a:pt x="195141" y="71084"/>
                </a:cubicBezTo>
                <a:cubicBezTo>
                  <a:pt x="176703" y="61027"/>
                  <a:pt x="161746" y="45838"/>
                  <a:pt x="143443" y="35542"/>
                </a:cubicBezTo>
                <a:cubicBezTo>
                  <a:pt x="132948" y="29639"/>
                  <a:pt x="121152" y="26067"/>
                  <a:pt x="111133" y="19387"/>
                </a:cubicBezTo>
                <a:cubicBezTo>
                  <a:pt x="103098" y="14030"/>
                  <a:pt x="97885" y="9976"/>
                  <a:pt x="88515" y="6462"/>
                </a:cubicBezTo>
                <a:cubicBezTo>
                  <a:pt x="84357" y="4903"/>
                  <a:pt x="79860" y="4451"/>
                  <a:pt x="75590" y="3231"/>
                </a:cubicBezTo>
                <a:cubicBezTo>
                  <a:pt x="72315" y="2295"/>
                  <a:pt x="69128" y="1077"/>
                  <a:pt x="65897" y="0"/>
                </a:cubicBezTo>
                <a:cubicBezTo>
                  <a:pt x="49092" y="3361"/>
                  <a:pt x="48271" y="3706"/>
                  <a:pt x="30355" y="6462"/>
                </a:cubicBezTo>
                <a:cubicBezTo>
                  <a:pt x="254" y="11093"/>
                  <a:pt x="5045" y="9155"/>
                  <a:pt x="1275" y="16156"/>
                </a:cubicBezTo>
                <a:close/>
              </a:path>
            </a:pathLst>
          </a:custGeom>
          <a:solidFill>
            <a:schemeClr val="accent2">
              <a:alpha val="41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6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Fruits and Bins Problem: Conditional Probability of an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/>
              <p:nvPr/>
            </p:nvSpPr>
            <p:spPr>
              <a:xfrm>
                <a:off x="102912" y="544324"/>
                <a:ext cx="8314775" cy="2978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Let A be the event where the first bin contains at least 3 fruits, and let B be the event where the second bin is empty. Things we know: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Ω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=81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=1/81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=9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=9/81</m:t>
                    </m:r>
                  </m:oMath>
                </a14:m>
                <a:endParaRPr lang="en-US" sz="1800" i="1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=16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=16/81</m:t>
                    </m:r>
                  </m:oMath>
                </a14:m>
                <a:r>
                  <a:rPr lang="en-US" sz="1800" i="1">
                    <a:latin typeface="Cambria Math" panose="02040503050406030204" pitchFamily="18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		</a:t>
                </a:r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</m: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=1/16</m:t>
                    </m:r>
                  </m:oMath>
                </a14:m>
                <a:endParaRPr lang="en-US" sz="1800" i="1">
                  <a:latin typeface="Cambria Math" panose="02040503050406030204" pitchFamily="18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=5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	 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=5/81</m:t>
                    </m:r>
                  </m:oMath>
                </a14:m>
                <a:endParaRPr lang="en-US" sz="18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18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1800" b="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𝐵</m:t>
                            </m:r>
                          </m:e>
                        </m:d>
                      </m:e>
                    </m:nary>
                  </m:oMath>
                </a14:m>
                <a:endParaRPr lang="en-US" sz="1800">
                  <a:solidFill>
                    <a:schemeClr val="accent4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18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We have 5 outcomes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∩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𝐵</m:t>
                    </m:r>
                  </m:oMath>
                </a14:m>
                <a:r>
                  <a:rPr lang="en-US" sz="18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=5×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16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5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18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2" y="544324"/>
                <a:ext cx="8314775" cy="2978188"/>
              </a:xfrm>
              <a:prstGeom prst="rect">
                <a:avLst/>
              </a:prstGeom>
              <a:blipFill>
                <a:blip r:embed="rId3"/>
                <a:stretch>
                  <a:fillRect l="-660" t="-1022" b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800E605-A4DF-8557-16F0-C786353653E2}"/>
              </a:ext>
            </a:extLst>
          </p:cNvPr>
          <p:cNvGrpSpPr/>
          <p:nvPr/>
        </p:nvGrpSpPr>
        <p:grpSpPr>
          <a:xfrm>
            <a:off x="5239726" y="3629564"/>
            <a:ext cx="3878874" cy="1543546"/>
            <a:chOff x="5239726" y="3629564"/>
            <a:chExt cx="3878874" cy="154354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5CEFE4-718C-F1EF-42CE-42E2E84EEFAF}"/>
                </a:ext>
              </a:extLst>
            </p:cNvPr>
            <p:cNvSpPr/>
            <p:nvPr/>
          </p:nvSpPr>
          <p:spPr>
            <a:xfrm>
              <a:off x="6606372" y="3629564"/>
              <a:ext cx="1597828" cy="12611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343614-5666-0D1A-A7E3-7C782E2B7BA1}"/>
                </a:ext>
              </a:extLst>
            </p:cNvPr>
            <p:cNvSpPr/>
            <p:nvPr/>
          </p:nvSpPr>
          <p:spPr>
            <a:xfrm>
              <a:off x="7511956" y="3793697"/>
              <a:ext cx="469900" cy="66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D0B203-EA15-0C87-9FF9-DB68CEEAD6C3}"/>
                </a:ext>
              </a:extLst>
            </p:cNvPr>
            <p:cNvSpPr/>
            <p:nvPr/>
          </p:nvSpPr>
          <p:spPr>
            <a:xfrm>
              <a:off x="7161918" y="4212162"/>
              <a:ext cx="663780" cy="5007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/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543B3FC-C932-0D1C-AD95-FA4B783B88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9852" y="4362451"/>
              <a:ext cx="448162" cy="500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F527A7-9AE5-19D1-2DCD-EE483B41F64C}"/>
                </a:ext>
              </a:extLst>
            </p:cNvPr>
            <p:cNvSpPr txBox="1"/>
            <p:nvPr/>
          </p:nvSpPr>
          <p:spPr>
            <a:xfrm>
              <a:off x="7609798" y="4865333"/>
              <a:ext cx="1508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Area of interest</a:t>
              </a: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2289ED5-85F4-B33E-2002-1E5C0E08639E}"/>
              </a:ext>
            </a:extLst>
          </p:cNvPr>
          <p:cNvSpPr/>
          <p:nvPr/>
        </p:nvSpPr>
        <p:spPr>
          <a:xfrm>
            <a:off x="7527177" y="4235966"/>
            <a:ext cx="288843" cy="219715"/>
          </a:xfrm>
          <a:custGeom>
            <a:avLst/>
            <a:gdLst>
              <a:gd name="connsiteX0" fmla="*/ 1275 w 288843"/>
              <a:gd name="connsiteY0" fmla="*/ 16156 h 219715"/>
              <a:gd name="connsiteX1" fmla="*/ 7737 w 288843"/>
              <a:gd name="connsiteY1" fmla="*/ 48467 h 219715"/>
              <a:gd name="connsiteX2" fmla="*/ 14200 w 288843"/>
              <a:gd name="connsiteY2" fmla="*/ 61391 h 219715"/>
              <a:gd name="connsiteX3" fmla="*/ 20662 w 288843"/>
              <a:gd name="connsiteY3" fmla="*/ 77546 h 219715"/>
              <a:gd name="connsiteX4" fmla="*/ 30355 w 288843"/>
              <a:gd name="connsiteY4" fmla="*/ 93702 h 219715"/>
              <a:gd name="connsiteX5" fmla="*/ 36817 w 288843"/>
              <a:gd name="connsiteY5" fmla="*/ 109857 h 219715"/>
              <a:gd name="connsiteX6" fmla="*/ 52973 w 288843"/>
              <a:gd name="connsiteY6" fmla="*/ 135706 h 219715"/>
              <a:gd name="connsiteX7" fmla="*/ 78822 w 288843"/>
              <a:gd name="connsiteY7" fmla="*/ 155093 h 219715"/>
              <a:gd name="connsiteX8" fmla="*/ 98208 w 288843"/>
              <a:gd name="connsiteY8" fmla="*/ 171248 h 219715"/>
              <a:gd name="connsiteX9" fmla="*/ 117595 w 288843"/>
              <a:gd name="connsiteY9" fmla="*/ 184173 h 219715"/>
              <a:gd name="connsiteX10" fmla="*/ 140212 w 288843"/>
              <a:gd name="connsiteY10" fmla="*/ 190635 h 219715"/>
              <a:gd name="connsiteX11" fmla="*/ 178986 w 288843"/>
              <a:gd name="connsiteY11" fmla="*/ 206790 h 219715"/>
              <a:gd name="connsiteX12" fmla="*/ 201603 w 288843"/>
              <a:gd name="connsiteY12" fmla="*/ 210021 h 219715"/>
              <a:gd name="connsiteX13" fmla="*/ 230683 w 288843"/>
              <a:gd name="connsiteY13" fmla="*/ 216483 h 219715"/>
              <a:gd name="connsiteX14" fmla="*/ 246839 w 288843"/>
              <a:gd name="connsiteY14" fmla="*/ 219715 h 219715"/>
              <a:gd name="connsiteX15" fmla="*/ 285612 w 288843"/>
              <a:gd name="connsiteY15" fmla="*/ 200328 h 219715"/>
              <a:gd name="connsiteX16" fmla="*/ 288843 w 288843"/>
              <a:gd name="connsiteY16" fmla="*/ 190635 h 219715"/>
              <a:gd name="connsiteX17" fmla="*/ 285612 w 288843"/>
              <a:gd name="connsiteY17" fmla="*/ 158324 h 219715"/>
              <a:gd name="connsiteX18" fmla="*/ 259763 w 288843"/>
              <a:gd name="connsiteY18" fmla="*/ 119551 h 219715"/>
              <a:gd name="connsiteX19" fmla="*/ 243607 w 288843"/>
              <a:gd name="connsiteY19" fmla="*/ 106626 h 219715"/>
              <a:gd name="connsiteX20" fmla="*/ 227452 w 288843"/>
              <a:gd name="connsiteY20" fmla="*/ 87240 h 219715"/>
              <a:gd name="connsiteX21" fmla="*/ 195141 w 288843"/>
              <a:gd name="connsiteY21" fmla="*/ 71084 h 219715"/>
              <a:gd name="connsiteX22" fmla="*/ 143443 w 288843"/>
              <a:gd name="connsiteY22" fmla="*/ 35542 h 219715"/>
              <a:gd name="connsiteX23" fmla="*/ 111133 w 288843"/>
              <a:gd name="connsiteY23" fmla="*/ 19387 h 219715"/>
              <a:gd name="connsiteX24" fmla="*/ 88515 w 288843"/>
              <a:gd name="connsiteY24" fmla="*/ 6462 h 219715"/>
              <a:gd name="connsiteX25" fmla="*/ 75590 w 288843"/>
              <a:gd name="connsiteY25" fmla="*/ 3231 h 219715"/>
              <a:gd name="connsiteX26" fmla="*/ 65897 w 288843"/>
              <a:gd name="connsiteY26" fmla="*/ 0 h 219715"/>
              <a:gd name="connsiteX27" fmla="*/ 30355 w 288843"/>
              <a:gd name="connsiteY27" fmla="*/ 6462 h 219715"/>
              <a:gd name="connsiteX28" fmla="*/ 1275 w 288843"/>
              <a:gd name="connsiteY28" fmla="*/ 16156 h 2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8843" h="219715">
                <a:moveTo>
                  <a:pt x="1275" y="16156"/>
                </a:moveTo>
                <a:cubicBezTo>
                  <a:pt x="-2495" y="23157"/>
                  <a:pt x="2824" y="38643"/>
                  <a:pt x="7737" y="48467"/>
                </a:cubicBezTo>
                <a:cubicBezTo>
                  <a:pt x="9891" y="52775"/>
                  <a:pt x="12244" y="56990"/>
                  <a:pt x="14200" y="61391"/>
                </a:cubicBezTo>
                <a:cubicBezTo>
                  <a:pt x="16556" y="66691"/>
                  <a:pt x="18068" y="72358"/>
                  <a:pt x="20662" y="77546"/>
                </a:cubicBezTo>
                <a:cubicBezTo>
                  <a:pt x="23471" y="83163"/>
                  <a:pt x="27546" y="88085"/>
                  <a:pt x="30355" y="93702"/>
                </a:cubicBezTo>
                <a:cubicBezTo>
                  <a:pt x="32949" y="98890"/>
                  <a:pt x="34461" y="104557"/>
                  <a:pt x="36817" y="109857"/>
                </a:cubicBezTo>
                <a:cubicBezTo>
                  <a:pt x="40473" y="118082"/>
                  <a:pt x="46221" y="129568"/>
                  <a:pt x="52973" y="135706"/>
                </a:cubicBezTo>
                <a:cubicBezTo>
                  <a:pt x="60942" y="142951"/>
                  <a:pt x="72848" y="146131"/>
                  <a:pt x="78822" y="155093"/>
                </a:cubicBezTo>
                <a:cubicBezTo>
                  <a:pt x="89425" y="170997"/>
                  <a:pt x="79989" y="160316"/>
                  <a:pt x="98208" y="171248"/>
                </a:cubicBezTo>
                <a:cubicBezTo>
                  <a:pt x="104868" y="175244"/>
                  <a:pt x="110543" y="180918"/>
                  <a:pt x="117595" y="184173"/>
                </a:cubicBezTo>
                <a:cubicBezTo>
                  <a:pt x="124714" y="187459"/>
                  <a:pt x="132894" y="187820"/>
                  <a:pt x="140212" y="190635"/>
                </a:cubicBezTo>
                <a:cubicBezTo>
                  <a:pt x="166246" y="200648"/>
                  <a:pt x="152222" y="200614"/>
                  <a:pt x="178986" y="206790"/>
                </a:cubicBezTo>
                <a:cubicBezTo>
                  <a:pt x="186407" y="208502"/>
                  <a:pt x="194091" y="208769"/>
                  <a:pt x="201603" y="210021"/>
                </a:cubicBezTo>
                <a:cubicBezTo>
                  <a:pt x="221087" y="213268"/>
                  <a:pt x="213261" y="212611"/>
                  <a:pt x="230683" y="216483"/>
                </a:cubicBezTo>
                <a:cubicBezTo>
                  <a:pt x="236044" y="217675"/>
                  <a:pt x="241454" y="218638"/>
                  <a:pt x="246839" y="219715"/>
                </a:cubicBezTo>
                <a:cubicBezTo>
                  <a:pt x="278127" y="216237"/>
                  <a:pt x="273497" y="224557"/>
                  <a:pt x="285612" y="200328"/>
                </a:cubicBezTo>
                <a:cubicBezTo>
                  <a:pt x="287135" y="197282"/>
                  <a:pt x="287766" y="193866"/>
                  <a:pt x="288843" y="190635"/>
                </a:cubicBezTo>
                <a:cubicBezTo>
                  <a:pt x="287766" y="179865"/>
                  <a:pt x="288509" y="168753"/>
                  <a:pt x="285612" y="158324"/>
                </a:cubicBezTo>
                <a:cubicBezTo>
                  <a:pt x="280477" y="139840"/>
                  <a:pt x="272849" y="131183"/>
                  <a:pt x="259763" y="119551"/>
                </a:cubicBezTo>
                <a:cubicBezTo>
                  <a:pt x="254608" y="114969"/>
                  <a:pt x="248484" y="111503"/>
                  <a:pt x="243607" y="106626"/>
                </a:cubicBezTo>
                <a:cubicBezTo>
                  <a:pt x="237659" y="100678"/>
                  <a:pt x="233704" y="92867"/>
                  <a:pt x="227452" y="87240"/>
                </a:cubicBezTo>
                <a:cubicBezTo>
                  <a:pt x="214433" y="75523"/>
                  <a:pt x="209637" y="78991"/>
                  <a:pt x="195141" y="71084"/>
                </a:cubicBezTo>
                <a:cubicBezTo>
                  <a:pt x="176703" y="61027"/>
                  <a:pt x="161746" y="45838"/>
                  <a:pt x="143443" y="35542"/>
                </a:cubicBezTo>
                <a:cubicBezTo>
                  <a:pt x="132948" y="29639"/>
                  <a:pt x="121152" y="26067"/>
                  <a:pt x="111133" y="19387"/>
                </a:cubicBezTo>
                <a:cubicBezTo>
                  <a:pt x="103098" y="14030"/>
                  <a:pt x="97885" y="9976"/>
                  <a:pt x="88515" y="6462"/>
                </a:cubicBezTo>
                <a:cubicBezTo>
                  <a:pt x="84357" y="4903"/>
                  <a:pt x="79860" y="4451"/>
                  <a:pt x="75590" y="3231"/>
                </a:cubicBezTo>
                <a:cubicBezTo>
                  <a:pt x="72315" y="2295"/>
                  <a:pt x="69128" y="1077"/>
                  <a:pt x="65897" y="0"/>
                </a:cubicBezTo>
                <a:cubicBezTo>
                  <a:pt x="49092" y="3361"/>
                  <a:pt x="48271" y="3706"/>
                  <a:pt x="30355" y="6462"/>
                </a:cubicBezTo>
                <a:cubicBezTo>
                  <a:pt x="254" y="11093"/>
                  <a:pt x="5045" y="9155"/>
                  <a:pt x="1275" y="16156"/>
                </a:cubicBezTo>
                <a:close/>
              </a:path>
            </a:pathLst>
          </a:custGeom>
          <a:solidFill>
            <a:schemeClr val="accent2">
              <a:alpha val="41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37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Formula for Conditional Probability of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/>
              <p:nvPr/>
            </p:nvSpPr>
            <p:spPr>
              <a:xfrm>
                <a:off x="102912" y="544324"/>
                <a:ext cx="83147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We usually write this equation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𝜔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∩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𝐵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>
                    <a:solidFill>
                      <a:schemeClr val="accent4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  <a:r>
                  <a:rPr lang="en-US" sz="18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differently.</a:t>
                </a:r>
                <a:endParaRPr lang="en-US" sz="1800">
                  <a:solidFill>
                    <a:schemeClr val="accent4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1800">
                  <a:solidFill>
                    <a:schemeClr val="accent4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1800">
                  <a:solidFill>
                    <a:schemeClr val="accent4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1800">
                  <a:solidFill>
                    <a:schemeClr val="tx1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2" y="544324"/>
                <a:ext cx="8314775" cy="1200329"/>
              </a:xfrm>
              <a:prstGeom prst="rect">
                <a:avLst/>
              </a:prstGeom>
              <a:blipFill>
                <a:blip r:embed="rId3"/>
                <a:stretch>
                  <a:fillRect l="-660" t="-3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800E605-A4DF-8557-16F0-C786353653E2}"/>
              </a:ext>
            </a:extLst>
          </p:cNvPr>
          <p:cNvGrpSpPr/>
          <p:nvPr/>
        </p:nvGrpSpPr>
        <p:grpSpPr>
          <a:xfrm>
            <a:off x="5239726" y="3629564"/>
            <a:ext cx="3878874" cy="1543546"/>
            <a:chOff x="5239726" y="3629564"/>
            <a:chExt cx="3878874" cy="154354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5CEFE4-718C-F1EF-42CE-42E2E84EEFAF}"/>
                </a:ext>
              </a:extLst>
            </p:cNvPr>
            <p:cNvSpPr/>
            <p:nvPr/>
          </p:nvSpPr>
          <p:spPr>
            <a:xfrm>
              <a:off x="6606372" y="3629564"/>
              <a:ext cx="1597828" cy="12611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343614-5666-0D1A-A7E3-7C782E2B7BA1}"/>
                </a:ext>
              </a:extLst>
            </p:cNvPr>
            <p:cNvSpPr/>
            <p:nvPr/>
          </p:nvSpPr>
          <p:spPr>
            <a:xfrm>
              <a:off x="7511956" y="3793697"/>
              <a:ext cx="469900" cy="66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D0B203-EA15-0C87-9FF9-DB68CEEAD6C3}"/>
                </a:ext>
              </a:extLst>
            </p:cNvPr>
            <p:cNvSpPr/>
            <p:nvPr/>
          </p:nvSpPr>
          <p:spPr>
            <a:xfrm>
              <a:off x="7161918" y="4212162"/>
              <a:ext cx="663780" cy="5007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/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C785AA-42C8-9431-CBE9-270C5D182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726" y="4303588"/>
                  <a:ext cx="2116072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543B3FC-C932-0D1C-AD95-FA4B783B88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9852" y="4362451"/>
              <a:ext cx="448162" cy="500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F527A7-9AE5-19D1-2DCD-EE483B41F64C}"/>
                </a:ext>
              </a:extLst>
            </p:cNvPr>
            <p:cNvSpPr txBox="1"/>
            <p:nvPr/>
          </p:nvSpPr>
          <p:spPr>
            <a:xfrm>
              <a:off x="7609798" y="4865333"/>
              <a:ext cx="1508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Area of interest</a:t>
              </a: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2289ED5-85F4-B33E-2002-1E5C0E08639E}"/>
              </a:ext>
            </a:extLst>
          </p:cNvPr>
          <p:cNvSpPr/>
          <p:nvPr/>
        </p:nvSpPr>
        <p:spPr>
          <a:xfrm>
            <a:off x="7527177" y="4235966"/>
            <a:ext cx="288843" cy="219715"/>
          </a:xfrm>
          <a:custGeom>
            <a:avLst/>
            <a:gdLst>
              <a:gd name="connsiteX0" fmla="*/ 1275 w 288843"/>
              <a:gd name="connsiteY0" fmla="*/ 16156 h 219715"/>
              <a:gd name="connsiteX1" fmla="*/ 7737 w 288843"/>
              <a:gd name="connsiteY1" fmla="*/ 48467 h 219715"/>
              <a:gd name="connsiteX2" fmla="*/ 14200 w 288843"/>
              <a:gd name="connsiteY2" fmla="*/ 61391 h 219715"/>
              <a:gd name="connsiteX3" fmla="*/ 20662 w 288843"/>
              <a:gd name="connsiteY3" fmla="*/ 77546 h 219715"/>
              <a:gd name="connsiteX4" fmla="*/ 30355 w 288843"/>
              <a:gd name="connsiteY4" fmla="*/ 93702 h 219715"/>
              <a:gd name="connsiteX5" fmla="*/ 36817 w 288843"/>
              <a:gd name="connsiteY5" fmla="*/ 109857 h 219715"/>
              <a:gd name="connsiteX6" fmla="*/ 52973 w 288843"/>
              <a:gd name="connsiteY6" fmla="*/ 135706 h 219715"/>
              <a:gd name="connsiteX7" fmla="*/ 78822 w 288843"/>
              <a:gd name="connsiteY7" fmla="*/ 155093 h 219715"/>
              <a:gd name="connsiteX8" fmla="*/ 98208 w 288843"/>
              <a:gd name="connsiteY8" fmla="*/ 171248 h 219715"/>
              <a:gd name="connsiteX9" fmla="*/ 117595 w 288843"/>
              <a:gd name="connsiteY9" fmla="*/ 184173 h 219715"/>
              <a:gd name="connsiteX10" fmla="*/ 140212 w 288843"/>
              <a:gd name="connsiteY10" fmla="*/ 190635 h 219715"/>
              <a:gd name="connsiteX11" fmla="*/ 178986 w 288843"/>
              <a:gd name="connsiteY11" fmla="*/ 206790 h 219715"/>
              <a:gd name="connsiteX12" fmla="*/ 201603 w 288843"/>
              <a:gd name="connsiteY12" fmla="*/ 210021 h 219715"/>
              <a:gd name="connsiteX13" fmla="*/ 230683 w 288843"/>
              <a:gd name="connsiteY13" fmla="*/ 216483 h 219715"/>
              <a:gd name="connsiteX14" fmla="*/ 246839 w 288843"/>
              <a:gd name="connsiteY14" fmla="*/ 219715 h 219715"/>
              <a:gd name="connsiteX15" fmla="*/ 285612 w 288843"/>
              <a:gd name="connsiteY15" fmla="*/ 200328 h 219715"/>
              <a:gd name="connsiteX16" fmla="*/ 288843 w 288843"/>
              <a:gd name="connsiteY16" fmla="*/ 190635 h 219715"/>
              <a:gd name="connsiteX17" fmla="*/ 285612 w 288843"/>
              <a:gd name="connsiteY17" fmla="*/ 158324 h 219715"/>
              <a:gd name="connsiteX18" fmla="*/ 259763 w 288843"/>
              <a:gd name="connsiteY18" fmla="*/ 119551 h 219715"/>
              <a:gd name="connsiteX19" fmla="*/ 243607 w 288843"/>
              <a:gd name="connsiteY19" fmla="*/ 106626 h 219715"/>
              <a:gd name="connsiteX20" fmla="*/ 227452 w 288843"/>
              <a:gd name="connsiteY20" fmla="*/ 87240 h 219715"/>
              <a:gd name="connsiteX21" fmla="*/ 195141 w 288843"/>
              <a:gd name="connsiteY21" fmla="*/ 71084 h 219715"/>
              <a:gd name="connsiteX22" fmla="*/ 143443 w 288843"/>
              <a:gd name="connsiteY22" fmla="*/ 35542 h 219715"/>
              <a:gd name="connsiteX23" fmla="*/ 111133 w 288843"/>
              <a:gd name="connsiteY23" fmla="*/ 19387 h 219715"/>
              <a:gd name="connsiteX24" fmla="*/ 88515 w 288843"/>
              <a:gd name="connsiteY24" fmla="*/ 6462 h 219715"/>
              <a:gd name="connsiteX25" fmla="*/ 75590 w 288843"/>
              <a:gd name="connsiteY25" fmla="*/ 3231 h 219715"/>
              <a:gd name="connsiteX26" fmla="*/ 65897 w 288843"/>
              <a:gd name="connsiteY26" fmla="*/ 0 h 219715"/>
              <a:gd name="connsiteX27" fmla="*/ 30355 w 288843"/>
              <a:gd name="connsiteY27" fmla="*/ 6462 h 219715"/>
              <a:gd name="connsiteX28" fmla="*/ 1275 w 288843"/>
              <a:gd name="connsiteY28" fmla="*/ 16156 h 2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8843" h="219715">
                <a:moveTo>
                  <a:pt x="1275" y="16156"/>
                </a:moveTo>
                <a:cubicBezTo>
                  <a:pt x="-2495" y="23157"/>
                  <a:pt x="2824" y="38643"/>
                  <a:pt x="7737" y="48467"/>
                </a:cubicBezTo>
                <a:cubicBezTo>
                  <a:pt x="9891" y="52775"/>
                  <a:pt x="12244" y="56990"/>
                  <a:pt x="14200" y="61391"/>
                </a:cubicBezTo>
                <a:cubicBezTo>
                  <a:pt x="16556" y="66691"/>
                  <a:pt x="18068" y="72358"/>
                  <a:pt x="20662" y="77546"/>
                </a:cubicBezTo>
                <a:cubicBezTo>
                  <a:pt x="23471" y="83163"/>
                  <a:pt x="27546" y="88085"/>
                  <a:pt x="30355" y="93702"/>
                </a:cubicBezTo>
                <a:cubicBezTo>
                  <a:pt x="32949" y="98890"/>
                  <a:pt x="34461" y="104557"/>
                  <a:pt x="36817" y="109857"/>
                </a:cubicBezTo>
                <a:cubicBezTo>
                  <a:pt x="40473" y="118082"/>
                  <a:pt x="46221" y="129568"/>
                  <a:pt x="52973" y="135706"/>
                </a:cubicBezTo>
                <a:cubicBezTo>
                  <a:pt x="60942" y="142951"/>
                  <a:pt x="72848" y="146131"/>
                  <a:pt x="78822" y="155093"/>
                </a:cubicBezTo>
                <a:cubicBezTo>
                  <a:pt x="89425" y="170997"/>
                  <a:pt x="79989" y="160316"/>
                  <a:pt x="98208" y="171248"/>
                </a:cubicBezTo>
                <a:cubicBezTo>
                  <a:pt x="104868" y="175244"/>
                  <a:pt x="110543" y="180918"/>
                  <a:pt x="117595" y="184173"/>
                </a:cubicBezTo>
                <a:cubicBezTo>
                  <a:pt x="124714" y="187459"/>
                  <a:pt x="132894" y="187820"/>
                  <a:pt x="140212" y="190635"/>
                </a:cubicBezTo>
                <a:cubicBezTo>
                  <a:pt x="166246" y="200648"/>
                  <a:pt x="152222" y="200614"/>
                  <a:pt x="178986" y="206790"/>
                </a:cubicBezTo>
                <a:cubicBezTo>
                  <a:pt x="186407" y="208502"/>
                  <a:pt x="194091" y="208769"/>
                  <a:pt x="201603" y="210021"/>
                </a:cubicBezTo>
                <a:cubicBezTo>
                  <a:pt x="221087" y="213268"/>
                  <a:pt x="213261" y="212611"/>
                  <a:pt x="230683" y="216483"/>
                </a:cubicBezTo>
                <a:cubicBezTo>
                  <a:pt x="236044" y="217675"/>
                  <a:pt x="241454" y="218638"/>
                  <a:pt x="246839" y="219715"/>
                </a:cubicBezTo>
                <a:cubicBezTo>
                  <a:pt x="278127" y="216237"/>
                  <a:pt x="273497" y="224557"/>
                  <a:pt x="285612" y="200328"/>
                </a:cubicBezTo>
                <a:cubicBezTo>
                  <a:pt x="287135" y="197282"/>
                  <a:pt x="287766" y="193866"/>
                  <a:pt x="288843" y="190635"/>
                </a:cubicBezTo>
                <a:cubicBezTo>
                  <a:pt x="287766" y="179865"/>
                  <a:pt x="288509" y="168753"/>
                  <a:pt x="285612" y="158324"/>
                </a:cubicBezTo>
                <a:cubicBezTo>
                  <a:pt x="280477" y="139840"/>
                  <a:pt x="272849" y="131183"/>
                  <a:pt x="259763" y="119551"/>
                </a:cubicBezTo>
                <a:cubicBezTo>
                  <a:pt x="254608" y="114969"/>
                  <a:pt x="248484" y="111503"/>
                  <a:pt x="243607" y="106626"/>
                </a:cubicBezTo>
                <a:cubicBezTo>
                  <a:pt x="237659" y="100678"/>
                  <a:pt x="233704" y="92867"/>
                  <a:pt x="227452" y="87240"/>
                </a:cubicBezTo>
                <a:cubicBezTo>
                  <a:pt x="214433" y="75523"/>
                  <a:pt x="209637" y="78991"/>
                  <a:pt x="195141" y="71084"/>
                </a:cubicBezTo>
                <a:cubicBezTo>
                  <a:pt x="176703" y="61027"/>
                  <a:pt x="161746" y="45838"/>
                  <a:pt x="143443" y="35542"/>
                </a:cubicBezTo>
                <a:cubicBezTo>
                  <a:pt x="132948" y="29639"/>
                  <a:pt x="121152" y="26067"/>
                  <a:pt x="111133" y="19387"/>
                </a:cubicBezTo>
                <a:cubicBezTo>
                  <a:pt x="103098" y="14030"/>
                  <a:pt x="97885" y="9976"/>
                  <a:pt x="88515" y="6462"/>
                </a:cubicBezTo>
                <a:cubicBezTo>
                  <a:pt x="84357" y="4903"/>
                  <a:pt x="79860" y="4451"/>
                  <a:pt x="75590" y="3231"/>
                </a:cubicBezTo>
                <a:cubicBezTo>
                  <a:pt x="72315" y="2295"/>
                  <a:pt x="69128" y="1077"/>
                  <a:pt x="65897" y="0"/>
                </a:cubicBezTo>
                <a:cubicBezTo>
                  <a:pt x="49092" y="3361"/>
                  <a:pt x="48271" y="3706"/>
                  <a:pt x="30355" y="6462"/>
                </a:cubicBezTo>
                <a:cubicBezTo>
                  <a:pt x="254" y="11093"/>
                  <a:pt x="5045" y="9155"/>
                  <a:pt x="1275" y="16156"/>
                </a:cubicBezTo>
                <a:close/>
              </a:path>
            </a:pathLst>
          </a:custGeom>
          <a:solidFill>
            <a:schemeClr val="accent2">
              <a:alpha val="41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9FA06A-F790-59C4-12A1-6173D1678FF0}"/>
                  </a:ext>
                </a:extLst>
              </p:cNvPr>
              <p:cNvSpPr/>
              <p:nvPr/>
            </p:nvSpPr>
            <p:spPr>
              <a:xfrm>
                <a:off x="2843989" y="1253318"/>
                <a:ext cx="1627946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9FA06A-F790-59C4-12A1-6173D1678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989" y="1253318"/>
                <a:ext cx="1627946" cy="769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6CDD0F-9134-7935-E425-8D4DF6DE33B9}"/>
                  </a:ext>
                </a:extLst>
              </p:cNvPr>
              <p:cNvSpPr/>
              <p:nvPr/>
            </p:nvSpPr>
            <p:spPr>
              <a:xfrm>
                <a:off x="152400" y="1375321"/>
                <a:ext cx="28082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6CDD0F-9134-7935-E425-8D4DF6DE3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75321"/>
                <a:ext cx="2808205" cy="369332"/>
              </a:xfrm>
              <a:prstGeom prst="rect">
                <a:avLst/>
              </a:prstGeom>
              <a:blipFill>
                <a:blip r:embed="rId6"/>
                <a:stretch>
                  <a:fillRect t="-120000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227758-9A15-0CDA-4270-7EBF998221FE}"/>
                  </a:ext>
                </a:extLst>
              </p:cNvPr>
              <p:cNvSpPr/>
              <p:nvPr/>
            </p:nvSpPr>
            <p:spPr>
              <a:xfrm>
                <a:off x="4491079" y="2089801"/>
                <a:ext cx="1392241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227758-9A15-0CDA-4270-7EBF99822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079" y="2089801"/>
                <a:ext cx="1392241" cy="6790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497D3CF-9331-35FF-76AE-632470A7A8AF}"/>
                  </a:ext>
                </a:extLst>
              </p:cNvPr>
              <p:cNvSpPr/>
              <p:nvPr/>
            </p:nvSpPr>
            <p:spPr>
              <a:xfrm>
                <a:off x="2843989" y="2090138"/>
                <a:ext cx="1793120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497D3CF-9331-35FF-76AE-632470A7A8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989" y="2090138"/>
                <a:ext cx="1793120" cy="669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734698-22E6-26FD-32BF-3C43A81F0432}"/>
                  </a:ext>
                </a:extLst>
              </p:cNvPr>
              <p:cNvSpPr txBox="1"/>
              <p:nvPr/>
            </p:nvSpPr>
            <p:spPr>
              <a:xfrm>
                <a:off x="175981" y="3113981"/>
                <a:ext cx="4953000" cy="12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/>
                  <a:t>Or simply:</a:t>
                </a:r>
              </a:p>
              <a:p>
                <a:endParaRPr lang="en-US" sz="18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734698-22E6-26FD-32BF-3C43A81F0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81" y="3113981"/>
                <a:ext cx="4953000" cy="1223092"/>
              </a:xfrm>
              <a:prstGeom prst="rect">
                <a:avLst/>
              </a:prstGeom>
              <a:blipFill>
                <a:blip r:embed="rId9"/>
                <a:stretch>
                  <a:fillRect l="-1108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2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D7C4-959C-5118-C34E-7096692A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14.1 from the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B2E000E-87AC-5512-DAC8-25F6088C40E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For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/>
                  <a:t> in the same probability space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, the conditional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is: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This expression is very common in the real world. Know it well.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B2E000E-87AC-5512-DAC8-25F6088C40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523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8C858547-CD50-417C-8990-7DB364676E1A}"/>
              </a:ext>
            </a:extLst>
          </p:cNvPr>
          <p:cNvSpPr/>
          <p:nvPr/>
        </p:nvSpPr>
        <p:spPr>
          <a:xfrm>
            <a:off x="2753185" y="3649633"/>
            <a:ext cx="1597828" cy="1261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F97AC8B-82D9-42E6-8797-2450AE9B98F3}"/>
              </a:ext>
            </a:extLst>
          </p:cNvPr>
          <p:cNvSpPr/>
          <p:nvPr/>
        </p:nvSpPr>
        <p:spPr>
          <a:xfrm>
            <a:off x="3658769" y="3813766"/>
            <a:ext cx="469900" cy="663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D10B56-3E1E-4FBC-ACB1-1863D0004FD4}"/>
              </a:ext>
            </a:extLst>
          </p:cNvPr>
          <p:cNvSpPr/>
          <p:nvPr/>
        </p:nvSpPr>
        <p:spPr>
          <a:xfrm>
            <a:off x="3308731" y="4232231"/>
            <a:ext cx="663780" cy="5007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1E829CF-8B83-490E-B7D9-DB3158024B83}"/>
              </a:ext>
            </a:extLst>
          </p:cNvPr>
          <p:cNvCxnSpPr>
            <a:cxnSpLocks/>
          </p:cNvCxnSpPr>
          <p:nvPr/>
        </p:nvCxnSpPr>
        <p:spPr>
          <a:xfrm flipH="1" flipV="1">
            <a:off x="3836665" y="4382520"/>
            <a:ext cx="448162" cy="500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209403-EC63-4A4D-A400-63E054F48CF7}"/>
                  </a:ext>
                </a:extLst>
              </p:cNvPr>
              <p:cNvSpPr txBox="1"/>
              <p:nvPr/>
            </p:nvSpPr>
            <p:spPr>
              <a:xfrm>
                <a:off x="3783353" y="4789009"/>
                <a:ext cx="15088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209403-EC63-4A4D-A400-63E054F48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353" y="4789009"/>
                <a:ext cx="150880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and Bins (Optional Supporting Picture)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6B82CD-183A-4A0C-920C-DD03DD71B79E}"/>
                  </a:ext>
                </a:extLst>
              </p:cNvPr>
              <p:cNvSpPr txBox="1"/>
              <p:nvPr/>
            </p:nvSpPr>
            <p:spPr>
              <a:xfrm>
                <a:off x="1342595" y="4212960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6B82CD-183A-4A0C-920C-DD03DD71B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95" y="4212960"/>
                <a:ext cx="211607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B336A3-ED16-494D-A837-25C5A5AFFDB6}"/>
                  </a:ext>
                </a:extLst>
              </p:cNvPr>
              <p:cNvSpPr txBox="1"/>
              <p:nvPr/>
            </p:nvSpPr>
            <p:spPr>
              <a:xfrm>
                <a:off x="1844897" y="3392305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B336A3-ED16-494D-A837-25C5A5AFF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97" y="3392305"/>
                <a:ext cx="211607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67463D-B4C0-4BCA-98F4-D14AE092A6F7}"/>
              </a:ext>
            </a:extLst>
          </p:cNvPr>
          <p:cNvCxnSpPr>
            <a:cxnSpLocks/>
          </p:cNvCxnSpPr>
          <p:nvPr/>
        </p:nvCxnSpPr>
        <p:spPr>
          <a:xfrm flipV="1">
            <a:off x="3956050" y="4155153"/>
            <a:ext cx="2702169" cy="28349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C5A92C-C42B-458B-9DF0-1925AAAD66D0}"/>
              </a:ext>
            </a:extLst>
          </p:cNvPr>
          <p:cNvCxnSpPr>
            <a:cxnSpLocks/>
          </p:cNvCxnSpPr>
          <p:nvPr/>
        </p:nvCxnSpPr>
        <p:spPr>
          <a:xfrm flipV="1">
            <a:off x="3333750" y="2503108"/>
            <a:ext cx="1459239" cy="190379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DCC7234-419A-4E9A-8B06-888C226211C9}"/>
                  </a:ext>
                </a:extLst>
              </p:cNvPr>
              <p:cNvSpPr/>
              <p:nvPr/>
            </p:nvSpPr>
            <p:spPr>
              <a:xfrm>
                <a:off x="4537754" y="1985160"/>
                <a:ext cx="2952985" cy="2227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DCC7234-419A-4E9A-8B06-888C22621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754" y="1985160"/>
                <a:ext cx="2952985" cy="22278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201353-99F5-45C7-8326-07F91F178266}"/>
                  </a:ext>
                </a:extLst>
              </p:cNvPr>
              <p:cNvSpPr txBox="1"/>
              <p:nvPr/>
            </p:nvSpPr>
            <p:spPr>
              <a:xfrm>
                <a:off x="5165954" y="2069927"/>
                <a:ext cx="704694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𝛾𝛾𝛾𝛾</m:t>
                      </m:r>
                    </m:oMath>
                  </m:oMathPara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𝛼𝛾𝛾𝛾</m:t>
                      </m:r>
                    </m:oMath>
                  </m:oMathPara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𝛾𝛼𝛾𝛾</m:t>
                      </m:r>
                    </m:oMath>
                  </m:oMathPara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𝛾𝛾𝛼𝛾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𝛾𝛾𝛾𝛼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𝛼𝛾𝛼𝛾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𝛼𝛾𝛾𝛼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𝛾𝛾𝛼𝛼</m:t>
                      </m:r>
                    </m:oMath>
                  </m:oMathPara>
                </a14:m>
                <a:endParaRPr lang="en-US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𝛼𝛼𝛾𝛾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201353-99F5-45C7-8326-07F91F178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954" y="2069927"/>
                <a:ext cx="704694" cy="2893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1642C4C6-DCDF-4A77-9BC4-B26DCFF7376E}"/>
              </a:ext>
            </a:extLst>
          </p:cNvPr>
          <p:cNvSpPr/>
          <p:nvPr/>
        </p:nvSpPr>
        <p:spPr>
          <a:xfrm>
            <a:off x="6038339" y="755736"/>
            <a:ext cx="1439887" cy="2692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843EE1-C041-40B0-9C40-46A60B8F81E2}"/>
                  </a:ext>
                </a:extLst>
              </p:cNvPr>
              <p:cNvSpPr txBox="1"/>
              <p:nvPr/>
            </p:nvSpPr>
            <p:spPr>
              <a:xfrm>
                <a:off x="6176968" y="4044862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843EE1-C041-40B0-9C40-46A60B8F8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8" y="4044862"/>
                <a:ext cx="211607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D687E7F-B4C0-4F87-9B4B-B917DDE3B266}"/>
                  </a:ext>
                </a:extLst>
              </p:cNvPr>
              <p:cNvSpPr txBox="1"/>
              <p:nvPr/>
            </p:nvSpPr>
            <p:spPr>
              <a:xfrm>
                <a:off x="7027928" y="2781714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D687E7F-B4C0-4F87-9B4B-B917DDE3B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28" y="2781714"/>
                <a:ext cx="211607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AE7204-F123-4B1F-B725-36694BD38EDA}"/>
                  </a:ext>
                </a:extLst>
              </p:cNvPr>
              <p:cNvSpPr/>
              <p:nvPr/>
            </p:nvSpPr>
            <p:spPr>
              <a:xfrm>
                <a:off x="5876392" y="3109632"/>
                <a:ext cx="104775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𝛾𝛼𝛼𝛾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𝛾𝛼𝛾𝛼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AE7204-F123-4B1F-B725-36694BD38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392" y="3109632"/>
                <a:ext cx="1047750" cy="738664"/>
              </a:xfrm>
              <a:prstGeom prst="rect">
                <a:avLst/>
              </a:prstGeom>
              <a:blipFill>
                <a:blip r:embed="rId9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AE6489-99D5-44E9-BAC3-621A826225A6}"/>
                  </a:ext>
                </a:extLst>
              </p:cNvPr>
              <p:cNvSpPr txBox="1"/>
              <p:nvPr/>
            </p:nvSpPr>
            <p:spPr>
              <a:xfrm>
                <a:off x="6342551" y="2107964"/>
                <a:ext cx="7046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𝜸𝜶𝜶𝜶</m:t>
                      </m:r>
                    </m:oMath>
                  </m:oMathPara>
                </a14:m>
                <a:endParaRPr lang="en-US" b="1" i="1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𝜶𝜸𝜶𝜶</m:t>
                      </m:r>
                    </m:oMath>
                  </m:oMathPara>
                </a14:m>
                <a:endParaRPr lang="en-US" b="1" i="1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𝜶𝜶𝜶𝜸</m:t>
                      </m:r>
                    </m:oMath>
                  </m:oMathPara>
                </a14:m>
                <a:endParaRPr lang="en-US" b="1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𝜶𝜶𝜸𝜶</m:t>
                      </m:r>
                    </m:oMath>
                  </m:oMathPara>
                </a14:m>
                <a:endParaRPr lang="en-US" b="1" i="1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𝜶𝜶𝜶𝜶</m:t>
                      </m:r>
                    </m:oMath>
                  </m:oMathPara>
                </a14:m>
                <a:endParaRPr lang="en-US" b="1"/>
              </a:p>
              <a:p>
                <a:endParaRPr lang="en-US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AE6489-99D5-44E9-BAC3-621A82622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551" y="2107964"/>
                <a:ext cx="704694" cy="1384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85C11D-7B44-4AE3-B16B-217512AB6F29}"/>
                  </a:ext>
                </a:extLst>
              </p:cNvPr>
              <p:cNvSpPr txBox="1"/>
              <p:nvPr/>
            </p:nvSpPr>
            <p:spPr>
              <a:xfrm>
                <a:off x="6350908" y="1129160"/>
                <a:ext cx="7046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𝜷𝜶𝜶𝜶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𝜶𝜷𝜶𝜶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𝜶𝜶𝜷𝜶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𝜶𝜶𝜶𝜷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85C11D-7B44-4AE3-B16B-217512AB6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908" y="1129160"/>
                <a:ext cx="704694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B3AB01-5283-49B9-A08E-986AA5B3749B}"/>
                  </a:ext>
                </a:extLst>
              </p:cNvPr>
              <p:cNvSpPr txBox="1"/>
              <p:nvPr/>
            </p:nvSpPr>
            <p:spPr>
              <a:xfrm>
                <a:off x="6078832" y="826050"/>
                <a:ext cx="1358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B3AB01-5283-49B9-A08E-986AA5B37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832" y="826050"/>
                <a:ext cx="135890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FD2012-500A-44E3-A4E4-F5D64F9EF43A}"/>
                  </a:ext>
                </a:extLst>
              </p:cNvPr>
              <p:cNvSpPr txBox="1"/>
              <p:nvPr/>
            </p:nvSpPr>
            <p:spPr>
              <a:xfrm>
                <a:off x="205826" y="762550"/>
                <a:ext cx="48170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First bin contains at least 3 fruits, i.e., at least 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Second bin is empty, i.e.,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FD2012-500A-44E3-A4E4-F5D64F9EF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26" y="762550"/>
                <a:ext cx="4817024" cy="738664"/>
              </a:xfrm>
              <a:prstGeom prst="rect">
                <a:avLst/>
              </a:prstGeom>
              <a:blipFill>
                <a:blip r:embed="rId13"/>
                <a:stretch>
                  <a:fillRect l="-380" t="-2479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E76A01-37F0-4E86-8F0D-A0FF1A3FE74D}"/>
                  </a:ext>
                </a:extLst>
              </p:cNvPr>
              <p:cNvSpPr txBox="1"/>
              <p:nvPr/>
            </p:nvSpPr>
            <p:spPr>
              <a:xfrm>
                <a:off x="88900" y="2254250"/>
                <a:ext cx="2664285" cy="548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E76A01-37F0-4E86-8F0D-A0FF1A3FE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" y="2254250"/>
                <a:ext cx="2664285" cy="548676"/>
              </a:xfrm>
              <a:prstGeom prst="rect">
                <a:avLst/>
              </a:prstGeom>
              <a:blipFill>
                <a:blip r:embed="rId1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F4AD4B6-BAB3-9607-3390-F85FB52462E9}"/>
              </a:ext>
            </a:extLst>
          </p:cNvPr>
          <p:cNvSpPr txBox="1"/>
          <p:nvPr/>
        </p:nvSpPr>
        <p:spPr>
          <a:xfrm>
            <a:off x="42152" y="4296902"/>
            <a:ext cx="172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Won’t discuss this slide in lecture.</a:t>
            </a:r>
          </a:p>
        </p:txBody>
      </p:sp>
    </p:spTree>
    <p:extLst>
      <p:ext uri="{BB962C8B-B14F-4D97-AF65-F5344CB8AC3E}">
        <p14:creationId xmlns:p14="http://schemas.microsoft.com/office/powerpoint/2010/main" val="221513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BA51B-218F-94FC-A82C-2CFA4DA8D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9CEB4-A693-41B9-B489-AD3A7FDA4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2374" y="402198"/>
            <a:ext cx="4179225" cy="4260900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Conditional Probabilities:</a:t>
            </a:r>
          </a:p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Conditional Probability of a Sample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an Event</a:t>
            </a:r>
          </a:p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Bayesian Inference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Rule and the Total Probability Rule (TPR)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Applications of Bayes and TPR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Generalized Bayes and TPR</a:t>
            </a:r>
          </a:p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Combinations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Intersections and The Product Rule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Product Rule Applications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 (Large N)</a:t>
            </a:r>
          </a:p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E486BC-30E8-42D3-DC0B-FDDEB487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Conditional Probability of a Sample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64BA6B0-2164-3091-1619-EE509AEA642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Lecture 17, CS70 Summer 2025</a:t>
            </a:r>
          </a:p>
        </p:txBody>
      </p:sp>
    </p:spTree>
    <p:extLst>
      <p:ext uri="{BB962C8B-B14F-4D97-AF65-F5344CB8AC3E}">
        <p14:creationId xmlns:p14="http://schemas.microsoft.com/office/powerpoint/2010/main" val="2606565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Using Conditional Probability Formula: Dealing 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C78FF8A-EE6D-4086-8558-2E444C50742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we are dealt an ace in cards and want to know the chance our next card will also be an ace. Here: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Event that first card was an ace.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Event that second card was an ace.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since 4 out of 52 cards is an ace.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52×51</m:t>
                        </m:r>
                      </m:den>
                    </m:f>
                  </m:oMath>
                </a14:m>
                <a:r>
                  <a:rPr lang="en-US" dirty="0"/>
                  <a:t> since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52×51</m:t>
                    </m:r>
                  </m:oMath>
                </a14:m>
                <a:r>
                  <a:rPr lang="en-US" dirty="0"/>
                  <a:t> ways of drawing two cards,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4×3=12</m:t>
                    </m:r>
                  </m:oMath>
                </a14:m>
                <a:r>
                  <a:rPr lang="en-US" dirty="0"/>
                  <a:t> ways of getting two aces.</a:t>
                </a:r>
              </a:p>
              <a:p>
                <a:r>
                  <a:rPr lang="en-US" dirty="0"/>
                  <a:t>Thus, chance that next card will be an ace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52×51</m:t>
                        </m:r>
                      </m:den>
                    </m:f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C78FF8A-EE6D-4086-8558-2E444C5074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644" b="-1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3C8AC-41BC-638A-BA66-A6B4B659327F}"/>
                  </a:ext>
                </a:extLst>
              </p:cNvPr>
              <p:cNvSpPr txBox="1"/>
              <p:nvPr/>
            </p:nvSpPr>
            <p:spPr>
              <a:xfrm>
                <a:off x="7010400" y="1200150"/>
                <a:ext cx="18288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Can also reason directly: One ace is gone, so 3 out of 51 cards are aces,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=3/51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3C8AC-41BC-638A-BA66-A6B4B6593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200150"/>
                <a:ext cx="1828800" cy="1169551"/>
              </a:xfrm>
              <a:prstGeom prst="rect">
                <a:avLst/>
              </a:prstGeom>
              <a:blipFill>
                <a:blip r:embed="rId4"/>
                <a:stretch>
                  <a:fillRect l="-1000" t="-1042" r="-20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5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D1D5F-372D-C917-E2BA-87B9185AB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9C578D-9366-E8E6-6CBE-9EBB0A49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the Shopping Center Puzzle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2B2386-CDE1-8BAB-A7EB-85F25C06E3F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3" y="402200"/>
                <a:ext cx="8901785" cy="3416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Suppose we have two shopping centers.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Suppose we pick a center randomly with probability 50%, and then pick a restaurant from the list with equal probability.</a:t>
                </a:r>
              </a:p>
              <a:p>
                <a:r>
                  <a:rPr lang="en-US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If we eat at a Moroccan restaurant     ,what’s the chance we picked center 1?</a:t>
                </a:r>
              </a:p>
              <a:p>
                <a:endParaRPr lang="en-US" dirty="0">
                  <a:latin typeface="Inter Light" panose="02000503000000020004" pitchFamily="2" charset="0"/>
                  <a:ea typeface="Inter Light" panose="02000503000000020004" pitchFamily="2" charset="0"/>
                </a:endParaRPr>
              </a:p>
              <a:p>
                <a:pPr marL="127000" indent="0">
                  <a:buNone/>
                </a:pPr>
                <a:r>
                  <a:rPr lang="en-US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Hint,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 be the event we picked center 1,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 be the event we picked center 2. Then:</a:t>
                </a:r>
              </a:p>
              <a:p>
                <a:pPr marL="127000" indent="0">
                  <a:buNone/>
                </a:pPr>
                <a:endParaRPr lang="en-US" dirty="0">
                  <a:latin typeface="Inter Light" panose="02000503000000020004" pitchFamily="2" charset="0"/>
                  <a:ea typeface="Inter Light" panose="02000503000000020004" pitchFamily="2" charset="0"/>
                </a:endParaRPr>
              </a:p>
              <a:p>
                <a:pPr marL="127000" indent="0">
                  <a:buNone/>
                </a:pPr>
                <a:endParaRPr lang="en-US" dirty="0">
                  <a:latin typeface="Inter Light" panose="02000503000000020004" pitchFamily="2" charset="0"/>
                  <a:ea typeface="Inter Light" panose="02000503000000020004" pitchFamily="2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2B2386-CDE1-8BAB-A7EB-85F25C06E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3" y="402200"/>
                <a:ext cx="8901785" cy="3416400"/>
              </a:xfrm>
              <a:blipFill>
                <a:blip r:embed="rId2"/>
                <a:stretch>
                  <a:fillRect l="-616" b="-25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34B1CE2F-59FF-0FF3-16FF-0899345A71F1}"/>
              </a:ext>
            </a:extLst>
          </p:cNvPr>
          <p:cNvSpPr/>
          <p:nvPr/>
        </p:nvSpPr>
        <p:spPr>
          <a:xfrm>
            <a:off x="4406296" y="2647950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42811-CC52-4FBB-5613-A948F0ECD4D0}"/>
              </a:ext>
            </a:extLst>
          </p:cNvPr>
          <p:cNvSpPr txBox="1"/>
          <p:nvPr/>
        </p:nvSpPr>
        <p:spPr>
          <a:xfrm>
            <a:off x="1276310" y="895350"/>
            <a:ext cx="2100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1: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Indian restaurants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Moroccan restaurants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4DD30-26B8-8109-BC9C-A4E531E6D259}"/>
              </a:ext>
            </a:extLst>
          </p:cNvPr>
          <p:cNvSpPr txBox="1"/>
          <p:nvPr/>
        </p:nvSpPr>
        <p:spPr>
          <a:xfrm>
            <a:off x="5262523" y="895350"/>
            <a:ext cx="2007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2: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Indian restaurant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Moroccan restaurant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BFAA6A-E3A4-F48D-FD92-1EBE9A2227D1}"/>
              </a:ext>
            </a:extLst>
          </p:cNvPr>
          <p:cNvSpPr/>
          <p:nvPr/>
        </p:nvSpPr>
        <p:spPr>
          <a:xfrm>
            <a:off x="3339695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F08A8-D5EA-1778-3164-88EC75E9E82B}"/>
              </a:ext>
            </a:extLst>
          </p:cNvPr>
          <p:cNvSpPr/>
          <p:nvPr/>
        </p:nvSpPr>
        <p:spPr>
          <a:xfrm>
            <a:off x="3574947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AADDF4-CBCB-A446-A47B-956628D7834A}"/>
              </a:ext>
            </a:extLst>
          </p:cNvPr>
          <p:cNvSpPr/>
          <p:nvPr/>
        </p:nvSpPr>
        <p:spPr>
          <a:xfrm>
            <a:off x="3810199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C4475A-7F94-05EE-F4E0-570F0E85904F}"/>
              </a:ext>
            </a:extLst>
          </p:cNvPr>
          <p:cNvSpPr/>
          <p:nvPr/>
        </p:nvSpPr>
        <p:spPr>
          <a:xfrm>
            <a:off x="3339695" y="160770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9D89D8-93D6-C082-4C62-76611033DD66}"/>
              </a:ext>
            </a:extLst>
          </p:cNvPr>
          <p:cNvSpPr/>
          <p:nvPr/>
        </p:nvSpPr>
        <p:spPr>
          <a:xfrm>
            <a:off x="3574947" y="160770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AEC796-EF86-0FB5-2BC9-8146A0EA4B70}"/>
              </a:ext>
            </a:extLst>
          </p:cNvPr>
          <p:cNvSpPr/>
          <p:nvPr/>
        </p:nvSpPr>
        <p:spPr>
          <a:xfrm>
            <a:off x="7236140" y="1365813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393E8CE-EF94-D4F2-D00D-F0FBAA33A6E5}"/>
              </a:ext>
            </a:extLst>
          </p:cNvPr>
          <p:cNvSpPr/>
          <p:nvPr/>
        </p:nvSpPr>
        <p:spPr>
          <a:xfrm>
            <a:off x="7236140" y="1598410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6627FF-3BD1-CD2D-F105-4C66E8033F90}"/>
              </a:ext>
            </a:extLst>
          </p:cNvPr>
          <p:cNvGrpSpPr/>
          <p:nvPr/>
        </p:nvGrpSpPr>
        <p:grpSpPr>
          <a:xfrm>
            <a:off x="1537553" y="4007480"/>
            <a:ext cx="1967846" cy="540917"/>
            <a:chOff x="5844814" y="3104284"/>
            <a:chExt cx="1967846" cy="540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79464F5-9B86-8E10-AA96-9A7CD394BEE2}"/>
                    </a:ext>
                  </a:extLst>
                </p:cNvPr>
                <p:cNvSpPr/>
                <p:nvPr/>
              </p:nvSpPr>
              <p:spPr>
                <a:xfrm>
                  <a:off x="5844814" y="3104284"/>
                  <a:ext cx="1967846" cy="5409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   )=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      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79464F5-9B86-8E10-AA96-9A7CD394BE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814" y="3104284"/>
                  <a:ext cx="1967846" cy="5409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B3C060-3FDB-A492-8E53-54E466569A34}"/>
                </a:ext>
              </a:extLst>
            </p:cNvPr>
            <p:cNvSpPr/>
            <p:nvPr/>
          </p:nvSpPr>
          <p:spPr>
            <a:xfrm>
              <a:off x="6391107" y="3315897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42847ED-393D-4060-E1C8-ABA9777F6C82}"/>
                </a:ext>
              </a:extLst>
            </p:cNvPr>
            <p:cNvSpPr/>
            <p:nvPr/>
          </p:nvSpPr>
          <p:spPr>
            <a:xfrm>
              <a:off x="7417248" y="3171657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C352F64-1D7A-CD79-F390-5F35F474A05D}"/>
                </a:ext>
              </a:extLst>
            </p:cNvPr>
            <p:cNvSpPr/>
            <p:nvPr/>
          </p:nvSpPr>
          <p:spPr>
            <a:xfrm>
              <a:off x="7236140" y="3428853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99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D1D5F-372D-C917-E2BA-87B9185AB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9C578D-9366-E8E6-6CBE-9EBB0A49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the Shopping Center Puzzle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B2386-CDE1-8BAB-A7EB-85F25C06E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43" y="402200"/>
            <a:ext cx="8901785" cy="34164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Inter Light" panose="02000503000000020004" pitchFamily="2" charset="0"/>
                <a:ea typeface="Inter Light" panose="02000503000000020004" pitchFamily="2" charset="0"/>
              </a:rPr>
              <a:t>Suppose we have two shopping centers.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Inter Light" panose="02000503000000020004" pitchFamily="2" charset="0"/>
                <a:ea typeface="Inter Light" panose="02000503000000020004" pitchFamily="2" charset="0"/>
              </a:rPr>
              <a:t>Suppose we pick a center randomly with probability 50%, and then pick a restaurant from the list with equal probability.</a:t>
            </a:r>
          </a:p>
          <a:p>
            <a:r>
              <a:rPr lang="en-US">
                <a:latin typeface="Inter Light" panose="02000503000000020004" pitchFamily="2" charset="0"/>
                <a:ea typeface="Inter Light" panose="02000503000000020004" pitchFamily="2" charset="0"/>
              </a:rPr>
              <a:t>If we eat at a Moroccan restaurant     ,what’s the chance we picked center 1?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1CE2F-59FF-0FF3-16FF-0899345A71F1}"/>
              </a:ext>
            </a:extLst>
          </p:cNvPr>
          <p:cNvSpPr/>
          <p:nvPr/>
        </p:nvSpPr>
        <p:spPr>
          <a:xfrm>
            <a:off x="4406296" y="2647950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42811-CC52-4FBB-5613-A948F0ECD4D0}"/>
              </a:ext>
            </a:extLst>
          </p:cNvPr>
          <p:cNvSpPr txBox="1"/>
          <p:nvPr/>
        </p:nvSpPr>
        <p:spPr>
          <a:xfrm>
            <a:off x="1276310" y="895350"/>
            <a:ext cx="2100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1: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Indian restaurants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Moroccan restaurants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4DD30-26B8-8109-BC9C-A4E531E6D259}"/>
              </a:ext>
            </a:extLst>
          </p:cNvPr>
          <p:cNvSpPr txBox="1"/>
          <p:nvPr/>
        </p:nvSpPr>
        <p:spPr>
          <a:xfrm>
            <a:off x="5262523" y="895350"/>
            <a:ext cx="2007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2: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Indian restaurant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Moroccan restaurant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BFAA6A-E3A4-F48D-FD92-1EBE9A2227D1}"/>
              </a:ext>
            </a:extLst>
          </p:cNvPr>
          <p:cNvSpPr/>
          <p:nvPr/>
        </p:nvSpPr>
        <p:spPr>
          <a:xfrm>
            <a:off x="3339695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F08A8-D5EA-1778-3164-88EC75E9E82B}"/>
              </a:ext>
            </a:extLst>
          </p:cNvPr>
          <p:cNvSpPr/>
          <p:nvPr/>
        </p:nvSpPr>
        <p:spPr>
          <a:xfrm>
            <a:off x="3574947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AADDF4-CBCB-A446-A47B-956628D7834A}"/>
              </a:ext>
            </a:extLst>
          </p:cNvPr>
          <p:cNvSpPr/>
          <p:nvPr/>
        </p:nvSpPr>
        <p:spPr>
          <a:xfrm>
            <a:off x="3810199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C4475A-7F94-05EE-F4E0-570F0E85904F}"/>
              </a:ext>
            </a:extLst>
          </p:cNvPr>
          <p:cNvSpPr/>
          <p:nvPr/>
        </p:nvSpPr>
        <p:spPr>
          <a:xfrm>
            <a:off x="3339695" y="160770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9D89D8-93D6-C082-4C62-76611033DD66}"/>
              </a:ext>
            </a:extLst>
          </p:cNvPr>
          <p:cNvSpPr/>
          <p:nvPr/>
        </p:nvSpPr>
        <p:spPr>
          <a:xfrm>
            <a:off x="3574947" y="160770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AEC796-EF86-0FB5-2BC9-8146A0EA4B70}"/>
              </a:ext>
            </a:extLst>
          </p:cNvPr>
          <p:cNvSpPr/>
          <p:nvPr/>
        </p:nvSpPr>
        <p:spPr>
          <a:xfrm>
            <a:off x="7236140" y="1365813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393E8CE-EF94-D4F2-D00D-F0FBAA33A6E5}"/>
              </a:ext>
            </a:extLst>
          </p:cNvPr>
          <p:cNvSpPr/>
          <p:nvPr/>
        </p:nvSpPr>
        <p:spPr>
          <a:xfrm>
            <a:off x="7236140" y="1598410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8803625-A80C-2B4C-870F-5D3A0DB650B9}"/>
              </a:ext>
            </a:extLst>
          </p:cNvPr>
          <p:cNvSpPr/>
          <p:nvPr/>
        </p:nvSpPr>
        <p:spPr>
          <a:xfrm>
            <a:off x="3271838" y="3562350"/>
            <a:ext cx="2247902" cy="13144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42675C-D913-6A46-B751-99D38D061C3A}"/>
              </a:ext>
            </a:extLst>
          </p:cNvPr>
          <p:cNvCxnSpPr>
            <a:cxnSpLocks/>
            <a:stCxn id="38" idx="0"/>
            <a:endCxn id="38" idx="4"/>
          </p:cNvCxnSpPr>
          <p:nvPr/>
        </p:nvCxnSpPr>
        <p:spPr>
          <a:xfrm>
            <a:off x="4395789" y="3562350"/>
            <a:ext cx="0" cy="1314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0B409F-6F78-2A9E-B6A9-931F6FFC0DA8}"/>
                  </a:ext>
                </a:extLst>
              </p:cNvPr>
              <p:cNvSpPr txBox="1"/>
              <p:nvPr/>
            </p:nvSpPr>
            <p:spPr>
              <a:xfrm>
                <a:off x="3596912" y="3629025"/>
                <a:ext cx="7210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0B409F-6F78-2A9E-B6A9-931F6FFC0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912" y="3629025"/>
                <a:ext cx="72101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706074C-A50E-4F13-0476-D656CCF427B0}"/>
                  </a:ext>
                </a:extLst>
              </p:cNvPr>
              <p:cNvSpPr txBox="1"/>
              <p:nvPr/>
            </p:nvSpPr>
            <p:spPr>
              <a:xfrm>
                <a:off x="4501269" y="3661782"/>
                <a:ext cx="7210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706074C-A50E-4F13-0476-D656CCF4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69" y="3661782"/>
                <a:ext cx="72101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4191B87C-2055-00F9-3FA9-16959270616C}"/>
              </a:ext>
            </a:extLst>
          </p:cNvPr>
          <p:cNvSpPr/>
          <p:nvPr/>
        </p:nvSpPr>
        <p:spPr>
          <a:xfrm>
            <a:off x="3447848" y="4106608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C11870-074F-DAC9-190A-C670DD1DD07B}"/>
              </a:ext>
            </a:extLst>
          </p:cNvPr>
          <p:cNvSpPr/>
          <p:nvPr/>
        </p:nvSpPr>
        <p:spPr>
          <a:xfrm>
            <a:off x="3806930" y="4106608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F5B1967-B8CE-9182-E375-981464D7CF9E}"/>
              </a:ext>
            </a:extLst>
          </p:cNvPr>
          <p:cNvSpPr/>
          <p:nvPr/>
        </p:nvSpPr>
        <p:spPr>
          <a:xfrm>
            <a:off x="4146960" y="4106608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1E8F3AE-40F1-CBC5-376E-7A7E464A3E10}"/>
              </a:ext>
            </a:extLst>
          </p:cNvPr>
          <p:cNvSpPr/>
          <p:nvPr/>
        </p:nvSpPr>
        <p:spPr>
          <a:xfrm>
            <a:off x="3609563" y="4372792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0222653-7CCD-FA73-6580-48CB204D9101}"/>
              </a:ext>
            </a:extLst>
          </p:cNvPr>
          <p:cNvSpPr/>
          <p:nvPr/>
        </p:nvSpPr>
        <p:spPr>
          <a:xfrm>
            <a:off x="3981246" y="4377091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9E28F7E-14AB-D926-82A5-1960A8E2D3BF}"/>
              </a:ext>
            </a:extLst>
          </p:cNvPr>
          <p:cNvSpPr/>
          <p:nvPr/>
        </p:nvSpPr>
        <p:spPr>
          <a:xfrm>
            <a:off x="4689874" y="4045195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B8974DB-E227-BF27-C26D-70014596C4A1}"/>
              </a:ext>
            </a:extLst>
          </p:cNvPr>
          <p:cNvSpPr/>
          <p:nvPr/>
        </p:nvSpPr>
        <p:spPr>
          <a:xfrm>
            <a:off x="4689874" y="4340110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7054BBE-B5B3-B29F-258E-B084E8DCBEB9}"/>
                  </a:ext>
                </a:extLst>
              </p:cNvPr>
              <p:cNvSpPr txBox="1"/>
              <p:nvPr/>
            </p:nvSpPr>
            <p:spPr>
              <a:xfrm>
                <a:off x="2695527" y="4065821"/>
                <a:ext cx="6285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7054BBE-B5B3-B29F-258E-B084E8DC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527" y="4065821"/>
                <a:ext cx="62858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F44D5F0-E88F-5EA1-1F39-8E91036975C3}"/>
                  </a:ext>
                </a:extLst>
              </p:cNvPr>
              <p:cNvSpPr txBox="1"/>
              <p:nvPr/>
            </p:nvSpPr>
            <p:spPr>
              <a:xfrm>
                <a:off x="4772726" y="4735425"/>
                <a:ext cx="12715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F44D5F0-E88F-5EA1-1F39-8E9103697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26" y="4735425"/>
                <a:ext cx="127158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2241539-564A-6C69-4B06-60A665A75125}"/>
                  </a:ext>
                </a:extLst>
              </p:cNvPr>
              <p:cNvSpPr txBox="1"/>
              <p:nvPr/>
            </p:nvSpPr>
            <p:spPr>
              <a:xfrm>
                <a:off x="2521743" y="4773536"/>
                <a:ext cx="12715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2241539-564A-6C69-4B06-60A665A75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743" y="4773536"/>
                <a:ext cx="127158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CFC8E8-014C-C264-38C9-6ABC06383154}"/>
                  </a:ext>
                </a:extLst>
              </p:cNvPr>
              <p:cNvSpPr txBox="1"/>
              <p:nvPr/>
            </p:nvSpPr>
            <p:spPr>
              <a:xfrm>
                <a:off x="4692553" y="4017883"/>
                <a:ext cx="6643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1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4 </m:t>
                      </m:r>
                    </m:oMath>
                  </m:oMathPara>
                </a14:m>
                <a:endParaRPr lang="en-US" sz="100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CFC8E8-014C-C264-38C9-6ABC06383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553" y="4017883"/>
                <a:ext cx="664368" cy="246221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AAA541B-4357-C6D6-BD56-4F917040172B}"/>
                  </a:ext>
                </a:extLst>
              </p:cNvPr>
              <p:cNvSpPr txBox="1"/>
              <p:nvPr/>
            </p:nvSpPr>
            <p:spPr>
              <a:xfrm>
                <a:off x="3226937" y="3894773"/>
                <a:ext cx="6643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1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10 </m:t>
                      </m:r>
                    </m:oMath>
                  </m:oMathPara>
                </a14:m>
                <a:endParaRPr lang="en-US" sz="100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AAA541B-4357-C6D6-BD56-4F917040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937" y="3894773"/>
                <a:ext cx="664368" cy="246221"/>
              </a:xfrm>
              <a:prstGeom prst="rect">
                <a:avLst/>
              </a:prstGeom>
              <a:blipFill>
                <a:blip r:embed="rId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8908ABF-3DF4-8DB9-5626-485B1EDEF611}"/>
                  </a:ext>
                </a:extLst>
              </p:cNvPr>
              <p:cNvSpPr txBox="1"/>
              <p:nvPr/>
            </p:nvSpPr>
            <p:spPr>
              <a:xfrm>
                <a:off x="4716100" y="4309972"/>
                <a:ext cx="6643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1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4 </m:t>
                      </m:r>
                    </m:oMath>
                  </m:oMathPara>
                </a14:m>
                <a:endParaRPr lang="en-US" sz="100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8908ABF-3DF4-8DB9-5626-485B1EDEF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100" y="4309972"/>
                <a:ext cx="664368" cy="246221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697E6D8-79D3-EFBC-8ED2-DC8FFE64B991}"/>
                  </a:ext>
                </a:extLst>
              </p:cNvPr>
              <p:cNvSpPr txBox="1"/>
              <p:nvPr/>
            </p:nvSpPr>
            <p:spPr>
              <a:xfrm>
                <a:off x="3571456" y="3893234"/>
                <a:ext cx="6643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1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10 </m:t>
                      </m:r>
                    </m:oMath>
                  </m:oMathPara>
                </a14:m>
                <a:endParaRPr lang="en-US" sz="100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697E6D8-79D3-EFBC-8ED2-DC8FFE64B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456" y="3893234"/>
                <a:ext cx="664368" cy="246221"/>
              </a:xfrm>
              <a:prstGeom prst="rect">
                <a:avLst/>
              </a:prstGeom>
              <a:blipFill>
                <a:blip r:embed="rId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48FB83-9D52-172E-C418-58385E75B8B4}"/>
                  </a:ext>
                </a:extLst>
              </p:cNvPr>
              <p:cNvSpPr txBox="1"/>
              <p:nvPr/>
            </p:nvSpPr>
            <p:spPr>
              <a:xfrm>
                <a:off x="3775267" y="4482165"/>
                <a:ext cx="6643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1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10 </m:t>
                      </m:r>
                    </m:oMath>
                  </m:oMathPara>
                </a14:m>
                <a:endParaRPr lang="en-US" sz="100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48FB83-9D52-172E-C418-58385E75B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267" y="4482165"/>
                <a:ext cx="664368" cy="246221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BE4F0DD-0BF1-5F65-78E3-4BF3C7C1D9A8}"/>
                  </a:ext>
                </a:extLst>
              </p:cNvPr>
              <p:cNvSpPr txBox="1"/>
              <p:nvPr/>
            </p:nvSpPr>
            <p:spPr>
              <a:xfrm>
                <a:off x="3926093" y="3893233"/>
                <a:ext cx="6643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1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10 </m:t>
                      </m:r>
                    </m:oMath>
                  </m:oMathPara>
                </a14:m>
                <a:endParaRPr lang="en-US" sz="100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BE4F0DD-0BF1-5F65-78E3-4BF3C7C1D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093" y="3893233"/>
                <a:ext cx="664368" cy="246221"/>
              </a:xfrm>
              <a:prstGeom prst="rect">
                <a:avLst/>
              </a:prstGeom>
              <a:blipFill>
                <a:blip r:embed="rId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A06C505-3584-3791-EBFA-7DDC26B90D41}"/>
                  </a:ext>
                </a:extLst>
              </p:cNvPr>
              <p:cNvSpPr txBox="1"/>
              <p:nvPr/>
            </p:nvSpPr>
            <p:spPr>
              <a:xfrm>
                <a:off x="3405176" y="4489724"/>
                <a:ext cx="6643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1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10 </m:t>
                      </m:r>
                    </m:oMath>
                  </m:oMathPara>
                </a14:m>
                <a:endParaRPr lang="en-US" sz="100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A06C505-3584-3791-EBFA-7DDC26B9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176" y="4489724"/>
                <a:ext cx="664368" cy="246221"/>
              </a:xfrm>
              <a:prstGeom prst="rect">
                <a:avLst/>
              </a:prstGeom>
              <a:blipFill>
                <a:blip r:embed="rId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DCF6BEC-EABF-4A06-3A06-989B7761628D}"/>
                  </a:ext>
                </a:extLst>
              </p:cNvPr>
              <p:cNvSpPr/>
              <p:nvPr/>
            </p:nvSpPr>
            <p:spPr>
              <a:xfrm>
                <a:off x="6578062" y="4243355"/>
                <a:ext cx="1139030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DCF6BEC-EABF-4A06-3A06-989B7761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062" y="4243355"/>
                <a:ext cx="1139030" cy="537711"/>
              </a:xfrm>
              <a:prstGeom prst="rect">
                <a:avLst/>
              </a:prstGeom>
              <a:blipFill>
                <a:blip r:embed="rId10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09911-C4AF-D399-CE9B-5788CED3F14E}"/>
                  </a:ext>
                </a:extLst>
              </p:cNvPr>
              <p:cNvSpPr txBox="1"/>
              <p:nvPr/>
            </p:nvSpPr>
            <p:spPr>
              <a:xfrm>
                <a:off x="5903449" y="3651749"/>
                <a:ext cx="3191638" cy="537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10+1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10+1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10+1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09911-C4AF-D399-CE9B-5788CED3F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49" y="3651749"/>
                <a:ext cx="3191638" cy="537711"/>
              </a:xfrm>
              <a:prstGeom prst="rect">
                <a:avLst/>
              </a:prstGeom>
              <a:blipFill>
                <a:blip r:embed="rId11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696D0CC-1038-A11F-4E68-8DB2FA8D7187}"/>
              </a:ext>
            </a:extLst>
          </p:cNvPr>
          <p:cNvGrpSpPr/>
          <p:nvPr/>
        </p:nvGrpSpPr>
        <p:grpSpPr>
          <a:xfrm>
            <a:off x="5844814" y="3104284"/>
            <a:ext cx="1967846" cy="540917"/>
            <a:chOff x="5844814" y="3104284"/>
            <a:chExt cx="1967846" cy="540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AE327F1-3B25-7E03-AB77-7D657C049E7E}"/>
                    </a:ext>
                  </a:extLst>
                </p:cNvPr>
                <p:cNvSpPr/>
                <p:nvPr/>
              </p:nvSpPr>
              <p:spPr>
                <a:xfrm>
                  <a:off x="5844814" y="3104284"/>
                  <a:ext cx="1967846" cy="5409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   )=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      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AE327F1-3B25-7E03-AB77-7D657C049E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814" y="3104284"/>
                  <a:ext cx="1967846" cy="54091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780C9F2-0912-5132-DAD7-EB8A3D2A71C9}"/>
                </a:ext>
              </a:extLst>
            </p:cNvPr>
            <p:cNvSpPr/>
            <p:nvPr/>
          </p:nvSpPr>
          <p:spPr>
            <a:xfrm>
              <a:off x="6391107" y="3315897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E59178-ADD2-6054-3921-113795996285}"/>
                </a:ext>
              </a:extLst>
            </p:cNvPr>
            <p:cNvSpPr/>
            <p:nvPr/>
          </p:nvSpPr>
          <p:spPr>
            <a:xfrm>
              <a:off x="7417248" y="3171657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4916B3B-E5C5-9442-069E-046AA250EAB3}"/>
                </a:ext>
              </a:extLst>
            </p:cNvPr>
            <p:cNvSpPr/>
            <p:nvPr/>
          </p:nvSpPr>
          <p:spPr>
            <a:xfrm>
              <a:off x="7236140" y="3428853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4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BA51B-218F-94FC-A82C-2CFA4DA8D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9CEB4-A693-41B9-B489-AD3A7FDA4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2374" y="402198"/>
            <a:ext cx="4179225" cy="4260900"/>
          </a:xfrm>
        </p:spPr>
        <p:txBody>
          <a:bodyPr/>
          <a:lstStyle/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Probabilities: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 Sample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an Event</a:t>
            </a:r>
          </a:p>
          <a:p>
            <a:pPr marL="127000" indent="0">
              <a:buFont typeface="Roboto Light"/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Bayesian Inference</a:t>
            </a:r>
          </a:p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Bayes Rule and the Total Probability Rule (TPR)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Applications of Bayes and TPR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Generalized Bayes and TPR</a:t>
            </a:r>
          </a:p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Combinations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Intersections and The Product Rule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Product Rule Applications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 (Large N)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E486BC-30E8-42D3-DC0B-FDDEB487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Rule and the Total Probability Rule (TPR)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64BA6B0-2164-3091-1619-EE509AEA642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Lecture 17, CS70 Summer 2025</a:t>
            </a:r>
          </a:p>
        </p:txBody>
      </p:sp>
    </p:spTree>
    <p:extLst>
      <p:ext uri="{BB962C8B-B14F-4D97-AF65-F5344CB8AC3E}">
        <p14:creationId xmlns:p14="http://schemas.microsoft.com/office/powerpoint/2010/main" val="1076580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3FF1-486B-44D7-B824-BC3383DA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9B7278-3871-48C3-BC43-F1021BCB8AF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Bayesian Inference: A technique for updating knowledge based on observation.</a:t>
                </a:r>
              </a:p>
              <a:p>
                <a:r>
                  <a:rPr lang="en-US"/>
                  <a:t>Conditional probability is an important concept for making this possible.</a:t>
                </a:r>
              </a:p>
              <a:p>
                <a:endParaRPr lang="en-US"/>
              </a:p>
              <a:p>
                <a:pPr marL="127000" indent="0">
                  <a:buNone/>
                </a:pPr>
                <a:r>
                  <a:rPr lang="en-US"/>
                  <a:t>In this context: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: Assessment of the likelihood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without making any observations, also known as a prior probability.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: Assessment of the likelihood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given the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, also known as a posterior probability. Includes the knowledge we gained from the observation.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9B7278-3871-48C3-BC43-F1021BCB8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44" b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2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C94F3-F7E8-45F6-8E81-BA0FEE694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3EAD-D14F-7B4F-4F77-11766D27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Motivating Example: Coronavirus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D86D3-0E85-693D-B29D-E04159FEF74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where a person is infected with the Coronavirus,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where a person tests positive on some test.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we know the following about the test:</a:t>
                </a:r>
              </a:p>
              <a:p>
                <a:r>
                  <a:rPr lang="en-US" dirty="0"/>
                  <a:t>When taken by a person who is </a:t>
                </a:r>
                <a:r>
                  <a:rPr lang="en-US" dirty="0">
                    <a:solidFill>
                      <a:srgbClr val="0070C0"/>
                    </a:solidFill>
                  </a:rPr>
                  <a:t>infected,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comes up positive 90% of the time</a:t>
                </a:r>
                <a:r>
                  <a:rPr lang="en-US" dirty="0"/>
                  <a:t>, and negative 10% of the time (false negatives).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you test positive, what is the chance you are actually infected?</a:t>
                </a:r>
              </a:p>
              <a:p>
                <a:pPr marL="285750" indent="-285750"/>
                <a:r>
                  <a:rPr lang="en-US" dirty="0"/>
                  <a:t>Not enough information!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D86D3-0E85-693D-B29D-E04159FEF7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930AB1-0F8D-FD4B-4EB0-2751301E1681}"/>
                  </a:ext>
                </a:extLst>
              </p:cNvPr>
              <p:cNvSpPr txBox="1"/>
              <p:nvPr/>
            </p:nvSpPr>
            <p:spPr>
              <a:xfrm>
                <a:off x="7583557" y="4620280"/>
                <a:ext cx="15632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𝐴</m:t>
                    </m:r>
                  </m:oMath>
                </a14:m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Infected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𝐵</m:t>
                    </m:r>
                  </m:oMath>
                </a14:m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Tests Positive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930AB1-0F8D-FD4B-4EB0-2751301E1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557" y="4620280"/>
                <a:ext cx="1563207" cy="523220"/>
              </a:xfrm>
              <a:prstGeom prst="rect">
                <a:avLst/>
              </a:prstGeom>
              <a:blipFill>
                <a:blip r:embed="rId3"/>
                <a:stretch>
                  <a:fillRect t="-2326" r="-781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7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10415-F833-AF36-336A-FE980B965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51B8-5253-55FB-E118-057A5F71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Terms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FDD0C-7D62-400C-B2F0-8F6273FA734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where a person is infected with the Coronavirus,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where a person tests positive on some test.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we know the following about the test: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sym typeface="Inter" panose="02000503000000020004" pitchFamily="2" charset="0"/>
                  </a:rPr>
                  <a:t>: </a:t>
                </a:r>
                <a:r>
                  <a:rPr lang="en-US" dirty="0"/>
                  <a:t>When taken by a person who is </a:t>
                </a:r>
                <a:r>
                  <a:rPr lang="en-US" dirty="0">
                    <a:solidFill>
                      <a:srgbClr val="0070C0"/>
                    </a:solidFill>
                  </a:rPr>
                  <a:t>infected,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comes up positive 90% of the time</a:t>
                </a:r>
                <a:r>
                  <a:rPr lang="en-US" dirty="0"/>
                  <a:t>, and negative 10% of the time (false negatives).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you test positive, what is the chance you are actually infected?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/>
                <a:r>
                  <a:rPr lang="en-US" dirty="0"/>
                  <a:t>Not enough information! No reason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FDD0C-7D62-400C-B2F0-8F6273FA7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8EF50B-9E0C-7FF5-9BAB-B3E9B5C52FC4}"/>
                  </a:ext>
                </a:extLst>
              </p:cNvPr>
              <p:cNvSpPr txBox="1"/>
              <p:nvPr/>
            </p:nvSpPr>
            <p:spPr>
              <a:xfrm>
                <a:off x="2235200" y="4600605"/>
                <a:ext cx="2654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8EF50B-9E0C-7FF5-9BAB-B3E9B5C52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0" y="4600605"/>
                <a:ext cx="2654300" cy="400110"/>
              </a:xfrm>
              <a:prstGeom prst="rect">
                <a:avLst/>
              </a:prstGeom>
              <a:blipFill>
                <a:blip r:embed="rId3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8FDDD3-27B0-A563-617A-3C5CB2BE3893}"/>
                  </a:ext>
                </a:extLst>
              </p:cNvPr>
              <p:cNvSpPr txBox="1"/>
              <p:nvPr/>
            </p:nvSpPr>
            <p:spPr>
              <a:xfrm>
                <a:off x="7583557" y="4620280"/>
                <a:ext cx="15632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𝐴</m:t>
                    </m:r>
                  </m:oMath>
                </a14:m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Infected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𝐵</m:t>
                    </m:r>
                  </m:oMath>
                </a14:m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Tests Positive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8FDDD3-27B0-A563-617A-3C5CB2BE3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557" y="4620280"/>
                <a:ext cx="1563207" cy="523220"/>
              </a:xfrm>
              <a:prstGeom prst="rect">
                <a:avLst/>
              </a:prstGeom>
              <a:blipFill>
                <a:blip r:embed="rId4"/>
                <a:stretch>
                  <a:fillRect t="-2326" r="-781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961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8F383-38C5-5D2E-3B3B-B85894FB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F240-B3D2-0240-0E67-4E4FFF75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We Know the False Positive 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BF025-E725-8FF2-2F4D-A75C31F89EF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Suppose we have a test for Coronavirus where we know: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: When taken by a person who is </a:t>
                </a:r>
                <a:r>
                  <a:rPr lang="en-US">
                    <a:solidFill>
                      <a:srgbClr val="0070C0"/>
                    </a:solidFill>
                  </a:rPr>
                  <a:t>infected,</a:t>
                </a:r>
                <a:r>
                  <a:rPr lang="en-US"/>
                  <a:t> </a:t>
                </a:r>
                <a:r>
                  <a:rPr lang="en-US">
                    <a:solidFill>
                      <a:srgbClr val="0070C0"/>
                    </a:solidFill>
                  </a:rPr>
                  <a:t>comes up positive 90% of the time</a:t>
                </a:r>
                <a:r>
                  <a:rPr lang="en-US"/>
                  <a:t>, and negative 10% of the time (false negatives).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m:rPr>
                        <m:nor/>
                      </m:rPr>
                      <a:rPr lang="en-US" dirty="0"/>
                      <m:t>:</m:t>
                    </m:r>
                  </m:oMath>
                </a14:m>
                <a:r>
                  <a:rPr lang="en-US"/>
                  <a:t> When taken by a person who is </a:t>
                </a:r>
                <a:r>
                  <a:rPr lang="en-US">
                    <a:solidFill>
                      <a:srgbClr val="FF0000"/>
                    </a:solidFill>
                  </a:rPr>
                  <a:t>not infected,</a:t>
                </a:r>
                <a:r>
                  <a:rPr lang="en-US"/>
                  <a:t> </a:t>
                </a:r>
                <a:r>
                  <a:rPr lang="en-US">
                    <a:solidFill>
                      <a:srgbClr val="FF0000"/>
                    </a:solidFill>
                  </a:rPr>
                  <a:t>comes up positive 20% of the time (false positives)</a:t>
                </a:r>
                <a:r>
                  <a:rPr lang="en-US"/>
                  <a:t>, and negative 80% of the time.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If you test positive, what is the chance you are actually infected?</a:t>
                </a:r>
              </a:p>
              <a:p>
                <a:pPr marL="285750" indent="-285750"/>
                <a:r>
                  <a:rPr lang="en-US"/>
                  <a:t>Not enough information!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BF025-E725-8FF2-2F4D-A75C31F89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E59B0-79C0-5105-A844-7C1BFAEA046A}"/>
                  </a:ext>
                </a:extLst>
              </p:cNvPr>
              <p:cNvSpPr txBox="1"/>
              <p:nvPr/>
            </p:nvSpPr>
            <p:spPr>
              <a:xfrm>
                <a:off x="2235200" y="4600605"/>
                <a:ext cx="2654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E59B0-79C0-5105-A844-7C1BFAEA0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0" y="4600605"/>
                <a:ext cx="2654300" cy="400110"/>
              </a:xfrm>
              <a:prstGeom prst="rect">
                <a:avLst/>
              </a:prstGeom>
              <a:blipFill>
                <a:blip r:embed="rId3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2CB1C3-2171-C442-7CE5-D102C3D457CE}"/>
                  </a:ext>
                </a:extLst>
              </p:cNvPr>
              <p:cNvSpPr txBox="1"/>
              <p:nvPr/>
            </p:nvSpPr>
            <p:spPr>
              <a:xfrm>
                <a:off x="4254500" y="4585445"/>
                <a:ext cx="2654300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2CB1C3-2171-C442-7CE5-D102C3D45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00" y="4585445"/>
                <a:ext cx="2654300" cy="400815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4B00EF-5378-5E61-1B0E-F1C8F8FED4C6}"/>
                  </a:ext>
                </a:extLst>
              </p:cNvPr>
              <p:cNvSpPr txBox="1"/>
              <p:nvPr/>
            </p:nvSpPr>
            <p:spPr>
              <a:xfrm>
                <a:off x="7583557" y="4620280"/>
                <a:ext cx="15632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𝐴</m:t>
                    </m:r>
                  </m:oMath>
                </a14:m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Infected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𝐵</m:t>
                    </m:r>
                  </m:oMath>
                </a14:m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Tests Positive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4B00EF-5378-5E61-1B0E-F1C8F8FED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557" y="4620280"/>
                <a:ext cx="1563207" cy="523220"/>
              </a:xfrm>
              <a:prstGeom prst="rect">
                <a:avLst/>
              </a:prstGeom>
              <a:blipFill>
                <a:blip r:embed="rId5"/>
                <a:stretch>
                  <a:fillRect t="-2326" r="-781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4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D75A-5DCF-48F8-B2A1-C92655F2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Coronavirus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Suppose we have a test for Coronavirus where we know: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: When taken by a person who is </a:t>
                </a:r>
                <a:r>
                  <a:rPr lang="en-US">
                    <a:solidFill>
                      <a:srgbClr val="0070C0"/>
                    </a:solidFill>
                  </a:rPr>
                  <a:t>infected,</a:t>
                </a:r>
                <a:r>
                  <a:rPr lang="en-US"/>
                  <a:t> </a:t>
                </a:r>
                <a:r>
                  <a:rPr lang="en-US">
                    <a:solidFill>
                      <a:srgbClr val="0070C0"/>
                    </a:solidFill>
                  </a:rPr>
                  <a:t>comes up positive 90% of the time</a:t>
                </a:r>
                <a:r>
                  <a:rPr lang="en-US"/>
                  <a:t>, and negative 10% of the time (false negatives).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m:rPr>
                        <m:nor/>
                      </m:rPr>
                      <a:rPr lang="en-US" dirty="0"/>
                      <m:t>:</m:t>
                    </m:r>
                  </m:oMath>
                </a14:m>
                <a:r>
                  <a:rPr lang="en-US"/>
                  <a:t> When taken by a person who is </a:t>
                </a:r>
                <a:r>
                  <a:rPr lang="en-US">
                    <a:solidFill>
                      <a:srgbClr val="FF0000"/>
                    </a:solidFill>
                  </a:rPr>
                  <a:t>not infected,</a:t>
                </a:r>
                <a:r>
                  <a:rPr lang="en-US"/>
                  <a:t> </a:t>
                </a:r>
                <a:r>
                  <a:rPr lang="en-US">
                    <a:solidFill>
                      <a:srgbClr val="FF0000"/>
                    </a:solidFill>
                  </a:rPr>
                  <a:t>comes up positive 20% of the time (false positives)</a:t>
                </a:r>
                <a:r>
                  <a:rPr lang="en-US"/>
                  <a:t>, and negative 80% of the time.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: Suppose that </a:t>
                </a:r>
                <a:r>
                  <a:rPr lang="en-US">
                    <a:solidFill>
                      <a:srgbClr val="00B050"/>
                    </a:solidFill>
                  </a:rPr>
                  <a:t>5% of the people in a region currently have Coronavirus</a:t>
                </a:r>
                <a:r>
                  <a:rPr lang="en-US"/>
                  <a:t>. 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If you (in that region) test positive, what is the chance you are actually infected?</a:t>
                </a:r>
              </a:p>
              <a:p>
                <a:pPr marL="285750" indent="-285750"/>
                <a:r>
                  <a:rPr lang="en-US"/>
                  <a:t>Now we finally know enough! The answer, it may surprise you is 19%. Let’s talk about how I computed that answer.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44" r="-859" b="-2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CEB66F-9189-4561-8469-2D14CE9835EC}"/>
                  </a:ext>
                </a:extLst>
              </p:cNvPr>
              <p:cNvSpPr txBox="1"/>
              <p:nvPr/>
            </p:nvSpPr>
            <p:spPr>
              <a:xfrm>
                <a:off x="412750" y="4603750"/>
                <a:ext cx="177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2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CEB66F-9189-4561-8469-2D14CE983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0" y="4603750"/>
                <a:ext cx="177800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ABBA3A-906F-40B6-96EF-EB4625B84F3D}"/>
                  </a:ext>
                </a:extLst>
              </p:cNvPr>
              <p:cNvSpPr txBox="1"/>
              <p:nvPr/>
            </p:nvSpPr>
            <p:spPr>
              <a:xfrm>
                <a:off x="2235200" y="4600605"/>
                <a:ext cx="2654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ABBA3A-906F-40B6-96EF-EB4625B84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0" y="4600605"/>
                <a:ext cx="2654300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67942B-EEA9-4120-93B2-4A90E76EB7C6}"/>
                  </a:ext>
                </a:extLst>
              </p:cNvPr>
              <p:cNvSpPr txBox="1"/>
              <p:nvPr/>
            </p:nvSpPr>
            <p:spPr>
              <a:xfrm>
                <a:off x="4254500" y="4585445"/>
                <a:ext cx="2654300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67942B-EEA9-4120-93B2-4A90E76EB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00" y="4585445"/>
                <a:ext cx="2654300" cy="400815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B95534-9E26-EB75-2D0A-ECC85DEC4E9C}"/>
                  </a:ext>
                </a:extLst>
              </p:cNvPr>
              <p:cNvSpPr txBox="1"/>
              <p:nvPr/>
            </p:nvSpPr>
            <p:spPr>
              <a:xfrm>
                <a:off x="7583557" y="4620280"/>
                <a:ext cx="15632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𝐴</m:t>
                    </m:r>
                  </m:oMath>
                </a14:m>
                <a:r>
                  <a:rPr lang="en-US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Infected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𝐵</m:t>
                    </m:r>
                  </m:oMath>
                </a14:m>
                <a:r>
                  <a:rPr lang="en-US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Tests Positive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B95534-9E26-EB75-2D0A-ECC85DEC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557" y="4620280"/>
                <a:ext cx="1563207" cy="523220"/>
              </a:xfrm>
              <a:prstGeom prst="rect">
                <a:avLst/>
              </a:prstGeom>
              <a:blipFill>
                <a:blip r:embed="rId6"/>
                <a:stretch>
                  <a:fillRect t="-2326" r="-781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9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D75A-5DCF-48F8-B2A1-C92655F2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Coronavirus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where a person is infected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where a person tests positive. Then we know: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this information, we want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i.e., the chance that if a person tests positive that they have Coronavirus.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somehow compute these two quantities: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CEB66F-9189-4561-8469-2D14CE9835EC}"/>
                  </a:ext>
                </a:extLst>
              </p:cNvPr>
              <p:cNvSpPr txBox="1"/>
              <p:nvPr/>
            </p:nvSpPr>
            <p:spPr>
              <a:xfrm>
                <a:off x="1169336" y="1362960"/>
                <a:ext cx="177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2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CEB66F-9189-4561-8469-2D14CE983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36" y="1362960"/>
                <a:ext cx="177800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ABBA3A-906F-40B6-96EF-EB4625B84F3D}"/>
                  </a:ext>
                </a:extLst>
              </p:cNvPr>
              <p:cNvSpPr txBox="1"/>
              <p:nvPr/>
            </p:nvSpPr>
            <p:spPr>
              <a:xfrm>
                <a:off x="2991786" y="1359815"/>
                <a:ext cx="2654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ABBA3A-906F-40B6-96EF-EB4625B84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786" y="1359815"/>
                <a:ext cx="265430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67942B-EEA9-4120-93B2-4A90E76EB7C6}"/>
                  </a:ext>
                </a:extLst>
              </p:cNvPr>
              <p:cNvSpPr txBox="1"/>
              <p:nvPr/>
            </p:nvSpPr>
            <p:spPr>
              <a:xfrm>
                <a:off x="5011086" y="1344655"/>
                <a:ext cx="2654300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67942B-EEA9-4120-93B2-4A90E76EB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86" y="1344655"/>
                <a:ext cx="2654300" cy="400815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8C79C2-A2DC-C16C-9144-FD8463E4B1C7}"/>
                  </a:ext>
                </a:extLst>
              </p:cNvPr>
              <p:cNvSpPr txBox="1"/>
              <p:nvPr/>
            </p:nvSpPr>
            <p:spPr>
              <a:xfrm>
                <a:off x="7583557" y="4620280"/>
                <a:ext cx="15632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𝐴</m:t>
                    </m:r>
                  </m:oMath>
                </a14:m>
                <a:r>
                  <a:rPr lang="en-US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Infected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𝐵</m:t>
                    </m:r>
                  </m:oMath>
                </a14:m>
                <a:r>
                  <a:rPr lang="en-US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Tests Positive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8C79C2-A2DC-C16C-9144-FD8463E4B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557" y="4620280"/>
                <a:ext cx="1563207" cy="523220"/>
              </a:xfrm>
              <a:prstGeom prst="rect">
                <a:avLst/>
              </a:prstGeom>
              <a:blipFill>
                <a:blip r:embed="rId6"/>
                <a:stretch>
                  <a:fillRect t="-3488" r="-390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1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and Bins, Review #1: Chance of a Specific Outcome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FF8A-EE6D-4086-8558-2E444C50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Suppose we have 4 fruits that we randomly throw into 3 large bins, durian first, then peach, then orange, then strawberry.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C2D1FE-A303-4A8F-AF93-8E79781E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22B40AD-4F3C-4B55-9CA4-5911A248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A6F8B4B-553B-4C00-9F3C-4E0CA9B4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/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/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6" descr="Durian,fruit,cartoon,tropical,fresh - free image from needpix.com">
            <a:extLst>
              <a:ext uri="{FF2B5EF4-FFF2-40B4-BE49-F238E27FC236}">
                <a16:creationId xmlns:a16="http://schemas.microsoft.com/office/drawing/2014/main" id="{F0E85A72-C8D1-4D75-8701-BE1A374E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3650" y="1433412"/>
            <a:ext cx="524245" cy="5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Peach | Free SVG">
            <a:extLst>
              <a:ext uri="{FF2B5EF4-FFF2-40B4-BE49-F238E27FC236}">
                <a16:creationId xmlns:a16="http://schemas.microsoft.com/office/drawing/2014/main" id="{6A02C660-60CE-4DF2-B3A4-9CF21C8F2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1465751"/>
            <a:ext cx="481013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Simple sweet orange | Free SVG">
            <a:extLst>
              <a:ext uri="{FF2B5EF4-FFF2-40B4-BE49-F238E27FC236}">
                <a16:creationId xmlns:a16="http://schemas.microsoft.com/office/drawing/2014/main" id="{1E215729-46B3-43E4-805D-0AFCC003A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18" y="1433412"/>
            <a:ext cx="518872" cy="4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Vector clip art of strawberry | Free SVG">
            <a:extLst>
              <a:ext uri="{FF2B5EF4-FFF2-40B4-BE49-F238E27FC236}">
                <a16:creationId xmlns:a16="http://schemas.microsoft.com/office/drawing/2014/main" id="{566F372C-44C3-4763-B185-262480D7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51" y="1433412"/>
            <a:ext cx="437669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23C579-7EAB-40F1-8003-1C560A237893}"/>
              </a:ext>
            </a:extLst>
          </p:cNvPr>
          <p:cNvSpPr txBox="1"/>
          <p:nvPr/>
        </p:nvSpPr>
        <p:spPr>
          <a:xfrm>
            <a:off x="5194300" y="1574172"/>
            <a:ext cx="375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871B8D-4DD4-4028-8322-020F4794E931}"/>
              </a:ext>
            </a:extLst>
          </p:cNvPr>
          <p:cNvSpPr txBox="1"/>
          <p:nvPr/>
        </p:nvSpPr>
        <p:spPr>
          <a:xfrm>
            <a:off x="5825626" y="1561472"/>
            <a:ext cx="40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3FB5F8-67D9-4818-8AF0-E3EF9CA26499}"/>
              </a:ext>
            </a:extLst>
          </p:cNvPr>
          <p:cNvSpPr txBox="1"/>
          <p:nvPr/>
        </p:nvSpPr>
        <p:spPr>
          <a:xfrm>
            <a:off x="6604259" y="1581904"/>
            <a:ext cx="40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2F7FC3-7D78-4CA6-8B20-B20F86125B85}"/>
              </a:ext>
            </a:extLst>
          </p:cNvPr>
          <p:cNvSpPr txBox="1"/>
          <p:nvPr/>
        </p:nvSpPr>
        <p:spPr>
          <a:xfrm>
            <a:off x="7296409" y="1606649"/>
            <a:ext cx="40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43678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D75A-5DCF-48F8-B2A1-C92655F2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Coronavirus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where a person is infected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where a person tests positive. Then we know: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this information, we want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i.e., the chance that if a person tests positive that they have Coronavirus.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easy: </a:t>
                </a:r>
              </a:p>
              <a:p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0.05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=0.045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44" b="-18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CEB66F-9189-4561-8469-2D14CE9835EC}"/>
                  </a:ext>
                </a:extLst>
              </p:cNvPr>
              <p:cNvSpPr txBox="1"/>
              <p:nvPr/>
            </p:nvSpPr>
            <p:spPr>
              <a:xfrm>
                <a:off x="1169336" y="1362960"/>
                <a:ext cx="177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2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CEB66F-9189-4561-8469-2D14CE983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36" y="1362960"/>
                <a:ext cx="177800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ABBA3A-906F-40B6-96EF-EB4625B84F3D}"/>
                  </a:ext>
                </a:extLst>
              </p:cNvPr>
              <p:cNvSpPr txBox="1"/>
              <p:nvPr/>
            </p:nvSpPr>
            <p:spPr>
              <a:xfrm>
                <a:off x="2991786" y="1359815"/>
                <a:ext cx="2654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ABBA3A-906F-40B6-96EF-EB4625B84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786" y="1359815"/>
                <a:ext cx="265430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67942B-EEA9-4120-93B2-4A90E76EB7C6}"/>
                  </a:ext>
                </a:extLst>
              </p:cNvPr>
              <p:cNvSpPr txBox="1"/>
              <p:nvPr/>
            </p:nvSpPr>
            <p:spPr>
              <a:xfrm>
                <a:off x="5011086" y="1344655"/>
                <a:ext cx="2654300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67942B-EEA9-4120-93B2-4A90E76EB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86" y="1344655"/>
                <a:ext cx="2654300" cy="400815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DAAF4F-3F12-120B-0466-21E34E9065D7}"/>
                  </a:ext>
                </a:extLst>
              </p:cNvPr>
              <p:cNvSpPr txBox="1"/>
              <p:nvPr/>
            </p:nvSpPr>
            <p:spPr>
              <a:xfrm>
                <a:off x="7583557" y="4620280"/>
                <a:ext cx="15632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𝐴</m:t>
                    </m:r>
                  </m:oMath>
                </a14:m>
                <a:r>
                  <a:rPr lang="en-US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Infected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𝐵</m:t>
                    </m:r>
                  </m:oMath>
                </a14:m>
                <a:r>
                  <a:rPr lang="en-US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Tests Positive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DAAF4F-3F12-120B-0466-21E34E906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557" y="4620280"/>
                <a:ext cx="1563207" cy="523220"/>
              </a:xfrm>
              <a:prstGeom prst="rect">
                <a:avLst/>
              </a:prstGeom>
              <a:blipFill>
                <a:blip r:embed="rId2"/>
                <a:stretch>
                  <a:fillRect t="-3488" r="-390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5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D75A-5DCF-48F8-B2A1-C92655F2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Coronavirus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where a person is infected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where a person tests positive. Then we know: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this information, we want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i.e., the chance that if a person tests positive that they have Coronavirus.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0.045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little trickier: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0.2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=0.19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644" b="-4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CEB66F-9189-4561-8469-2D14CE9835EC}"/>
                  </a:ext>
                </a:extLst>
              </p:cNvPr>
              <p:cNvSpPr txBox="1"/>
              <p:nvPr/>
            </p:nvSpPr>
            <p:spPr>
              <a:xfrm>
                <a:off x="604952" y="1334606"/>
                <a:ext cx="177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2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CEB66F-9189-4561-8469-2D14CE983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52" y="1334606"/>
                <a:ext cx="1778000" cy="400110"/>
              </a:xfrm>
              <a:prstGeom prst="rect">
                <a:avLst/>
              </a:prstGeom>
              <a:blipFill>
                <a:blip r:embed="rId4"/>
                <a:stretch>
                  <a:fillRect t="-9091" r="-68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ABBA3A-906F-40B6-96EF-EB4625B84F3D}"/>
                  </a:ext>
                </a:extLst>
              </p:cNvPr>
              <p:cNvSpPr txBox="1"/>
              <p:nvPr/>
            </p:nvSpPr>
            <p:spPr>
              <a:xfrm>
                <a:off x="1820844" y="1331461"/>
                <a:ext cx="2654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ABBA3A-906F-40B6-96EF-EB4625B84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44" y="1331461"/>
                <a:ext cx="2654300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67942B-EEA9-4120-93B2-4A90E76EB7C6}"/>
                  </a:ext>
                </a:extLst>
              </p:cNvPr>
              <p:cNvSpPr txBox="1"/>
              <p:nvPr/>
            </p:nvSpPr>
            <p:spPr>
              <a:xfrm>
                <a:off x="3913036" y="1316301"/>
                <a:ext cx="2654300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67942B-EEA9-4120-93B2-4A90E76EB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36" y="1316301"/>
                <a:ext cx="2654300" cy="400815"/>
              </a:xfrm>
              <a:prstGeom prst="rect">
                <a:avLst/>
              </a:prstGeom>
              <a:blipFill>
                <a:blip r:embed="rId6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DBCE7D-DAE6-49C7-AFE4-3BDFB14D8D36}"/>
                  </a:ext>
                </a:extLst>
              </p:cNvPr>
              <p:cNvSpPr txBox="1"/>
              <p:nvPr/>
            </p:nvSpPr>
            <p:spPr>
              <a:xfrm>
                <a:off x="7813375" y="4734531"/>
                <a:ext cx="15088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DBCE7D-DAE6-49C7-AFE4-3BDFB14D8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75" y="4734531"/>
                <a:ext cx="150880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B7834C8-D885-4B93-A04E-DBB4090B4008}"/>
              </a:ext>
            </a:extLst>
          </p:cNvPr>
          <p:cNvGrpSpPr/>
          <p:nvPr/>
        </p:nvGrpSpPr>
        <p:grpSpPr>
          <a:xfrm>
            <a:off x="5188140" y="3500164"/>
            <a:ext cx="3086497" cy="1542593"/>
            <a:chOff x="5188140" y="3500164"/>
            <a:chExt cx="3086497" cy="154259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7C003F0-6CDF-4C25-9A64-7937D84AEF4A}"/>
                </a:ext>
              </a:extLst>
            </p:cNvPr>
            <p:cNvSpPr/>
            <p:nvPr/>
          </p:nvSpPr>
          <p:spPr>
            <a:xfrm>
              <a:off x="6598730" y="3500164"/>
              <a:ext cx="1597828" cy="12611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03D287E-E55E-4D94-BA9C-AA21C7161B07}"/>
                </a:ext>
              </a:extLst>
            </p:cNvPr>
            <p:cNvSpPr/>
            <p:nvPr/>
          </p:nvSpPr>
          <p:spPr>
            <a:xfrm>
              <a:off x="7156960" y="4081796"/>
              <a:ext cx="660693" cy="494967"/>
            </a:xfrm>
            <a:custGeom>
              <a:avLst/>
              <a:gdLst>
                <a:gd name="connsiteX0" fmla="*/ 353512 w 660693"/>
                <a:gd name="connsiteY0" fmla="*/ 4430 h 494967"/>
                <a:gd name="connsiteX1" fmla="*/ 286837 w 660693"/>
                <a:gd name="connsiteY1" fmla="*/ 4430 h 494967"/>
                <a:gd name="connsiteX2" fmla="*/ 267787 w 660693"/>
                <a:gd name="connsiteY2" fmla="*/ 6811 h 494967"/>
                <a:gd name="connsiteX3" fmla="*/ 248737 w 660693"/>
                <a:gd name="connsiteY3" fmla="*/ 11573 h 494967"/>
                <a:gd name="connsiteX4" fmla="*/ 234449 w 660693"/>
                <a:gd name="connsiteY4" fmla="*/ 16336 h 494967"/>
                <a:gd name="connsiteX5" fmla="*/ 227306 w 660693"/>
                <a:gd name="connsiteY5" fmla="*/ 18717 h 494967"/>
                <a:gd name="connsiteX6" fmla="*/ 215399 w 660693"/>
                <a:gd name="connsiteY6" fmla="*/ 21098 h 494967"/>
                <a:gd name="connsiteX7" fmla="*/ 201112 w 660693"/>
                <a:gd name="connsiteY7" fmla="*/ 25861 h 494967"/>
                <a:gd name="connsiteX8" fmla="*/ 182062 w 660693"/>
                <a:gd name="connsiteY8" fmla="*/ 30623 h 494967"/>
                <a:gd name="connsiteX9" fmla="*/ 160631 w 660693"/>
                <a:gd name="connsiteY9" fmla="*/ 37767 h 494967"/>
                <a:gd name="connsiteX10" fmla="*/ 146343 w 660693"/>
                <a:gd name="connsiteY10" fmla="*/ 42530 h 494967"/>
                <a:gd name="connsiteX11" fmla="*/ 139199 w 660693"/>
                <a:gd name="connsiteY11" fmla="*/ 44911 h 494967"/>
                <a:gd name="connsiteX12" fmla="*/ 117768 w 660693"/>
                <a:gd name="connsiteY12" fmla="*/ 59198 h 494967"/>
                <a:gd name="connsiteX13" fmla="*/ 110624 w 660693"/>
                <a:gd name="connsiteY13" fmla="*/ 63961 h 494967"/>
                <a:gd name="connsiteX14" fmla="*/ 103481 w 660693"/>
                <a:gd name="connsiteY14" fmla="*/ 68723 h 494967"/>
                <a:gd name="connsiteX15" fmla="*/ 91574 w 660693"/>
                <a:gd name="connsiteY15" fmla="*/ 78248 h 494967"/>
                <a:gd name="connsiteX16" fmla="*/ 77287 w 660693"/>
                <a:gd name="connsiteY16" fmla="*/ 87773 h 494967"/>
                <a:gd name="connsiteX17" fmla="*/ 65381 w 660693"/>
                <a:gd name="connsiteY17" fmla="*/ 97298 h 494967"/>
                <a:gd name="connsiteX18" fmla="*/ 53474 w 660693"/>
                <a:gd name="connsiteY18" fmla="*/ 106823 h 494967"/>
                <a:gd name="connsiteX19" fmla="*/ 51093 w 660693"/>
                <a:gd name="connsiteY19" fmla="*/ 113967 h 494967"/>
                <a:gd name="connsiteX20" fmla="*/ 43949 w 660693"/>
                <a:gd name="connsiteY20" fmla="*/ 118730 h 494967"/>
                <a:gd name="connsiteX21" fmla="*/ 39187 w 660693"/>
                <a:gd name="connsiteY21" fmla="*/ 133017 h 494967"/>
                <a:gd name="connsiteX22" fmla="*/ 34424 w 660693"/>
                <a:gd name="connsiteY22" fmla="*/ 140161 h 494967"/>
                <a:gd name="connsiteX23" fmla="*/ 20137 w 660693"/>
                <a:gd name="connsiteY23" fmla="*/ 168736 h 494967"/>
                <a:gd name="connsiteX24" fmla="*/ 15374 w 660693"/>
                <a:gd name="connsiteY24" fmla="*/ 175880 h 494967"/>
                <a:gd name="connsiteX25" fmla="*/ 5849 w 660693"/>
                <a:gd name="connsiteY25" fmla="*/ 197311 h 494967"/>
                <a:gd name="connsiteX26" fmla="*/ 5849 w 660693"/>
                <a:gd name="connsiteY26" fmla="*/ 311611 h 494967"/>
                <a:gd name="connsiteX27" fmla="*/ 8231 w 660693"/>
                <a:gd name="connsiteY27" fmla="*/ 318755 h 494967"/>
                <a:gd name="connsiteX28" fmla="*/ 24899 w 660693"/>
                <a:gd name="connsiteY28" fmla="*/ 337805 h 494967"/>
                <a:gd name="connsiteX29" fmla="*/ 39187 w 660693"/>
                <a:gd name="connsiteY29" fmla="*/ 359236 h 494967"/>
                <a:gd name="connsiteX30" fmla="*/ 43949 w 660693"/>
                <a:gd name="connsiteY30" fmla="*/ 366380 h 494967"/>
                <a:gd name="connsiteX31" fmla="*/ 48712 w 660693"/>
                <a:gd name="connsiteY31" fmla="*/ 373523 h 494967"/>
                <a:gd name="connsiteX32" fmla="*/ 58237 w 660693"/>
                <a:gd name="connsiteY32" fmla="*/ 387811 h 494967"/>
                <a:gd name="connsiteX33" fmla="*/ 70143 w 660693"/>
                <a:gd name="connsiteY33" fmla="*/ 399717 h 494967"/>
                <a:gd name="connsiteX34" fmla="*/ 82049 w 660693"/>
                <a:gd name="connsiteY34" fmla="*/ 409242 h 494967"/>
                <a:gd name="connsiteX35" fmla="*/ 103481 w 660693"/>
                <a:gd name="connsiteY35" fmla="*/ 423530 h 494967"/>
                <a:gd name="connsiteX36" fmla="*/ 110624 w 660693"/>
                <a:gd name="connsiteY36" fmla="*/ 428292 h 494967"/>
                <a:gd name="connsiteX37" fmla="*/ 117768 w 660693"/>
                <a:gd name="connsiteY37" fmla="*/ 430673 h 494967"/>
                <a:gd name="connsiteX38" fmla="*/ 132056 w 660693"/>
                <a:gd name="connsiteY38" fmla="*/ 440198 h 494967"/>
                <a:gd name="connsiteX39" fmla="*/ 139199 w 660693"/>
                <a:gd name="connsiteY39" fmla="*/ 442580 h 494967"/>
                <a:gd name="connsiteX40" fmla="*/ 146343 w 660693"/>
                <a:gd name="connsiteY40" fmla="*/ 447342 h 494967"/>
                <a:gd name="connsiteX41" fmla="*/ 160631 w 660693"/>
                <a:gd name="connsiteY41" fmla="*/ 452105 h 494967"/>
                <a:gd name="connsiteX42" fmla="*/ 174918 w 660693"/>
                <a:gd name="connsiteY42" fmla="*/ 456867 h 494967"/>
                <a:gd name="connsiteX43" fmla="*/ 189206 w 660693"/>
                <a:gd name="connsiteY43" fmla="*/ 461630 h 494967"/>
                <a:gd name="connsiteX44" fmla="*/ 210637 w 660693"/>
                <a:gd name="connsiteY44" fmla="*/ 471155 h 494967"/>
                <a:gd name="connsiteX45" fmla="*/ 217781 w 660693"/>
                <a:gd name="connsiteY45" fmla="*/ 473536 h 494967"/>
                <a:gd name="connsiteX46" fmla="*/ 224924 w 660693"/>
                <a:gd name="connsiteY46" fmla="*/ 475917 h 494967"/>
                <a:gd name="connsiteX47" fmla="*/ 253499 w 660693"/>
                <a:gd name="connsiteY47" fmla="*/ 480680 h 494967"/>
                <a:gd name="connsiteX48" fmla="*/ 267787 w 660693"/>
                <a:gd name="connsiteY48" fmla="*/ 483061 h 494967"/>
                <a:gd name="connsiteX49" fmla="*/ 274931 w 660693"/>
                <a:gd name="connsiteY49" fmla="*/ 485442 h 494967"/>
                <a:gd name="connsiteX50" fmla="*/ 293981 w 660693"/>
                <a:gd name="connsiteY50" fmla="*/ 490205 h 494967"/>
                <a:gd name="connsiteX51" fmla="*/ 303506 w 660693"/>
                <a:gd name="connsiteY51" fmla="*/ 492586 h 494967"/>
                <a:gd name="connsiteX52" fmla="*/ 313031 w 660693"/>
                <a:gd name="connsiteY52" fmla="*/ 494967 h 494967"/>
                <a:gd name="connsiteX53" fmla="*/ 363037 w 660693"/>
                <a:gd name="connsiteY53" fmla="*/ 492586 h 494967"/>
                <a:gd name="connsiteX54" fmla="*/ 403518 w 660693"/>
                <a:gd name="connsiteY54" fmla="*/ 485442 h 494967"/>
                <a:gd name="connsiteX55" fmla="*/ 410662 w 660693"/>
                <a:gd name="connsiteY55" fmla="*/ 483061 h 494967"/>
                <a:gd name="connsiteX56" fmla="*/ 422568 w 660693"/>
                <a:gd name="connsiteY56" fmla="*/ 480680 h 494967"/>
                <a:gd name="connsiteX57" fmla="*/ 448762 w 660693"/>
                <a:gd name="connsiteY57" fmla="*/ 473536 h 494967"/>
                <a:gd name="connsiteX58" fmla="*/ 458287 w 660693"/>
                <a:gd name="connsiteY58" fmla="*/ 471155 h 494967"/>
                <a:gd name="connsiteX59" fmla="*/ 472574 w 660693"/>
                <a:gd name="connsiteY59" fmla="*/ 466392 h 494967"/>
                <a:gd name="connsiteX60" fmla="*/ 486862 w 660693"/>
                <a:gd name="connsiteY60" fmla="*/ 456867 h 494967"/>
                <a:gd name="connsiteX61" fmla="*/ 494006 w 660693"/>
                <a:gd name="connsiteY61" fmla="*/ 452105 h 494967"/>
                <a:gd name="connsiteX62" fmla="*/ 501149 w 660693"/>
                <a:gd name="connsiteY62" fmla="*/ 449723 h 494967"/>
                <a:gd name="connsiteX63" fmla="*/ 508293 w 660693"/>
                <a:gd name="connsiteY63" fmla="*/ 444961 h 494967"/>
                <a:gd name="connsiteX64" fmla="*/ 532106 w 660693"/>
                <a:gd name="connsiteY64" fmla="*/ 440198 h 494967"/>
                <a:gd name="connsiteX65" fmla="*/ 548774 w 660693"/>
                <a:gd name="connsiteY65" fmla="*/ 435436 h 494967"/>
                <a:gd name="connsiteX66" fmla="*/ 563062 w 660693"/>
                <a:gd name="connsiteY66" fmla="*/ 425911 h 494967"/>
                <a:gd name="connsiteX67" fmla="*/ 570206 w 660693"/>
                <a:gd name="connsiteY67" fmla="*/ 421148 h 494967"/>
                <a:gd name="connsiteX68" fmla="*/ 579731 w 660693"/>
                <a:gd name="connsiteY68" fmla="*/ 411623 h 494967"/>
                <a:gd name="connsiteX69" fmla="*/ 582112 w 660693"/>
                <a:gd name="connsiteY69" fmla="*/ 404480 h 494967"/>
                <a:gd name="connsiteX70" fmla="*/ 589256 w 660693"/>
                <a:gd name="connsiteY70" fmla="*/ 399717 h 494967"/>
                <a:gd name="connsiteX71" fmla="*/ 591637 w 660693"/>
                <a:gd name="connsiteY71" fmla="*/ 392573 h 494967"/>
                <a:gd name="connsiteX72" fmla="*/ 601162 w 660693"/>
                <a:gd name="connsiteY72" fmla="*/ 378286 h 494967"/>
                <a:gd name="connsiteX73" fmla="*/ 610687 w 660693"/>
                <a:gd name="connsiteY73" fmla="*/ 366380 h 494967"/>
                <a:gd name="connsiteX74" fmla="*/ 613068 w 660693"/>
                <a:gd name="connsiteY74" fmla="*/ 359236 h 494967"/>
                <a:gd name="connsiteX75" fmla="*/ 627356 w 660693"/>
                <a:gd name="connsiteY75" fmla="*/ 337805 h 494967"/>
                <a:gd name="connsiteX76" fmla="*/ 632118 w 660693"/>
                <a:gd name="connsiteY76" fmla="*/ 330661 h 494967"/>
                <a:gd name="connsiteX77" fmla="*/ 639262 w 660693"/>
                <a:gd name="connsiteY77" fmla="*/ 316373 h 494967"/>
                <a:gd name="connsiteX78" fmla="*/ 648787 w 660693"/>
                <a:gd name="connsiteY78" fmla="*/ 294942 h 494967"/>
                <a:gd name="connsiteX79" fmla="*/ 653549 w 660693"/>
                <a:gd name="connsiteY79" fmla="*/ 280655 h 494967"/>
                <a:gd name="connsiteX80" fmla="*/ 658312 w 660693"/>
                <a:gd name="connsiteY80" fmla="*/ 263986 h 494967"/>
                <a:gd name="connsiteX81" fmla="*/ 660693 w 660693"/>
                <a:gd name="connsiteY81" fmla="*/ 247317 h 494967"/>
                <a:gd name="connsiteX82" fmla="*/ 658312 w 660693"/>
                <a:gd name="connsiteY82" fmla="*/ 240173 h 494967"/>
                <a:gd name="connsiteX83" fmla="*/ 651168 w 660693"/>
                <a:gd name="connsiteY83" fmla="*/ 244936 h 494967"/>
                <a:gd name="connsiteX84" fmla="*/ 636881 w 660693"/>
                <a:gd name="connsiteY84" fmla="*/ 249698 h 494967"/>
                <a:gd name="connsiteX85" fmla="*/ 629737 w 660693"/>
                <a:gd name="connsiteY85" fmla="*/ 252080 h 494967"/>
                <a:gd name="connsiteX86" fmla="*/ 610687 w 660693"/>
                <a:gd name="connsiteY86" fmla="*/ 254461 h 494967"/>
                <a:gd name="connsiteX87" fmla="*/ 517818 w 660693"/>
                <a:gd name="connsiteY87" fmla="*/ 252080 h 494967"/>
                <a:gd name="connsiteX88" fmla="*/ 489243 w 660693"/>
                <a:gd name="connsiteY88" fmla="*/ 237792 h 494967"/>
                <a:gd name="connsiteX89" fmla="*/ 482099 w 660693"/>
                <a:gd name="connsiteY89" fmla="*/ 235411 h 494967"/>
                <a:gd name="connsiteX90" fmla="*/ 446381 w 660693"/>
                <a:gd name="connsiteY90" fmla="*/ 211598 h 494967"/>
                <a:gd name="connsiteX91" fmla="*/ 439237 w 660693"/>
                <a:gd name="connsiteY91" fmla="*/ 206836 h 494967"/>
                <a:gd name="connsiteX92" fmla="*/ 432093 w 660693"/>
                <a:gd name="connsiteY92" fmla="*/ 202073 h 494967"/>
                <a:gd name="connsiteX93" fmla="*/ 422568 w 660693"/>
                <a:gd name="connsiteY93" fmla="*/ 187786 h 494967"/>
                <a:gd name="connsiteX94" fmla="*/ 417806 w 660693"/>
                <a:gd name="connsiteY94" fmla="*/ 180642 h 494967"/>
                <a:gd name="connsiteX95" fmla="*/ 413043 w 660693"/>
                <a:gd name="connsiteY95" fmla="*/ 166355 h 494967"/>
                <a:gd name="connsiteX96" fmla="*/ 410662 w 660693"/>
                <a:gd name="connsiteY96" fmla="*/ 159211 h 494967"/>
                <a:gd name="connsiteX97" fmla="*/ 405899 w 660693"/>
                <a:gd name="connsiteY97" fmla="*/ 152067 h 494967"/>
                <a:gd name="connsiteX98" fmla="*/ 391612 w 660693"/>
                <a:gd name="connsiteY98" fmla="*/ 109205 h 494967"/>
                <a:gd name="connsiteX99" fmla="*/ 386849 w 660693"/>
                <a:gd name="connsiteY99" fmla="*/ 94917 h 494967"/>
                <a:gd name="connsiteX100" fmla="*/ 384468 w 660693"/>
                <a:gd name="connsiteY100" fmla="*/ 87773 h 494967"/>
                <a:gd name="connsiteX101" fmla="*/ 379706 w 660693"/>
                <a:gd name="connsiteY101" fmla="*/ 80630 h 494967"/>
                <a:gd name="connsiteX102" fmla="*/ 377324 w 660693"/>
                <a:gd name="connsiteY102" fmla="*/ 73486 h 494967"/>
                <a:gd name="connsiteX103" fmla="*/ 367799 w 660693"/>
                <a:gd name="connsiteY103" fmla="*/ 59198 h 494967"/>
                <a:gd name="connsiteX104" fmla="*/ 365418 w 660693"/>
                <a:gd name="connsiteY104" fmla="*/ 52055 h 494967"/>
                <a:gd name="connsiteX105" fmla="*/ 353512 w 660693"/>
                <a:gd name="connsiteY105" fmla="*/ 4430 h 4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660693" h="494967">
                  <a:moveTo>
                    <a:pt x="353512" y="4430"/>
                  </a:moveTo>
                  <a:cubicBezTo>
                    <a:pt x="340415" y="-3507"/>
                    <a:pt x="338849" y="962"/>
                    <a:pt x="286837" y="4430"/>
                  </a:cubicBezTo>
                  <a:cubicBezTo>
                    <a:pt x="280452" y="4856"/>
                    <a:pt x="274077" y="5632"/>
                    <a:pt x="267787" y="6811"/>
                  </a:cubicBezTo>
                  <a:cubicBezTo>
                    <a:pt x="261354" y="8017"/>
                    <a:pt x="254946" y="9503"/>
                    <a:pt x="248737" y="11573"/>
                  </a:cubicBezTo>
                  <a:lnTo>
                    <a:pt x="234449" y="16336"/>
                  </a:lnTo>
                  <a:cubicBezTo>
                    <a:pt x="232068" y="17130"/>
                    <a:pt x="229767" y="18225"/>
                    <a:pt x="227306" y="18717"/>
                  </a:cubicBezTo>
                  <a:cubicBezTo>
                    <a:pt x="223337" y="19511"/>
                    <a:pt x="219304" y="20033"/>
                    <a:pt x="215399" y="21098"/>
                  </a:cubicBezTo>
                  <a:cubicBezTo>
                    <a:pt x="210556" y="22419"/>
                    <a:pt x="205982" y="24644"/>
                    <a:pt x="201112" y="25861"/>
                  </a:cubicBezTo>
                  <a:cubicBezTo>
                    <a:pt x="194762" y="27448"/>
                    <a:pt x="188271" y="28553"/>
                    <a:pt x="182062" y="30623"/>
                  </a:cubicBezTo>
                  <a:lnTo>
                    <a:pt x="160631" y="37767"/>
                  </a:lnTo>
                  <a:lnTo>
                    <a:pt x="146343" y="42530"/>
                  </a:lnTo>
                  <a:lnTo>
                    <a:pt x="139199" y="44911"/>
                  </a:lnTo>
                  <a:lnTo>
                    <a:pt x="117768" y="59198"/>
                  </a:lnTo>
                  <a:lnTo>
                    <a:pt x="110624" y="63961"/>
                  </a:lnTo>
                  <a:lnTo>
                    <a:pt x="103481" y="68723"/>
                  </a:lnTo>
                  <a:cubicBezTo>
                    <a:pt x="94680" y="81924"/>
                    <a:pt x="103754" y="71482"/>
                    <a:pt x="91574" y="78248"/>
                  </a:cubicBezTo>
                  <a:cubicBezTo>
                    <a:pt x="86571" y="81028"/>
                    <a:pt x="77287" y="87773"/>
                    <a:pt x="77287" y="87773"/>
                  </a:cubicBezTo>
                  <a:cubicBezTo>
                    <a:pt x="63636" y="108249"/>
                    <a:pt x="81813" y="84152"/>
                    <a:pt x="65381" y="97298"/>
                  </a:cubicBezTo>
                  <a:cubicBezTo>
                    <a:pt x="49995" y="109607"/>
                    <a:pt x="71428" y="100839"/>
                    <a:pt x="53474" y="106823"/>
                  </a:cubicBezTo>
                  <a:cubicBezTo>
                    <a:pt x="52680" y="109204"/>
                    <a:pt x="52661" y="112007"/>
                    <a:pt x="51093" y="113967"/>
                  </a:cubicBezTo>
                  <a:cubicBezTo>
                    <a:pt x="49305" y="116202"/>
                    <a:pt x="45466" y="116303"/>
                    <a:pt x="43949" y="118730"/>
                  </a:cubicBezTo>
                  <a:cubicBezTo>
                    <a:pt x="41288" y="122987"/>
                    <a:pt x="40774" y="128255"/>
                    <a:pt x="39187" y="133017"/>
                  </a:cubicBezTo>
                  <a:cubicBezTo>
                    <a:pt x="38282" y="135732"/>
                    <a:pt x="36012" y="137780"/>
                    <a:pt x="34424" y="140161"/>
                  </a:cubicBezTo>
                  <a:cubicBezTo>
                    <a:pt x="27852" y="159877"/>
                    <a:pt x="32446" y="150272"/>
                    <a:pt x="20137" y="168736"/>
                  </a:cubicBezTo>
                  <a:lnTo>
                    <a:pt x="15374" y="175880"/>
                  </a:lnTo>
                  <a:cubicBezTo>
                    <a:pt x="9707" y="192882"/>
                    <a:pt x="13397" y="185990"/>
                    <a:pt x="5849" y="197311"/>
                  </a:cubicBezTo>
                  <a:cubicBezTo>
                    <a:pt x="-4832" y="240041"/>
                    <a:pt x="1563" y="210889"/>
                    <a:pt x="5849" y="311611"/>
                  </a:cubicBezTo>
                  <a:cubicBezTo>
                    <a:pt x="5956" y="314119"/>
                    <a:pt x="7012" y="316561"/>
                    <a:pt x="8231" y="318755"/>
                  </a:cubicBezTo>
                  <a:cubicBezTo>
                    <a:pt x="16402" y="333462"/>
                    <a:pt x="14465" y="330847"/>
                    <a:pt x="24899" y="337805"/>
                  </a:cubicBezTo>
                  <a:lnTo>
                    <a:pt x="39187" y="359236"/>
                  </a:lnTo>
                  <a:lnTo>
                    <a:pt x="43949" y="366380"/>
                  </a:lnTo>
                  <a:lnTo>
                    <a:pt x="48712" y="373523"/>
                  </a:lnTo>
                  <a:cubicBezTo>
                    <a:pt x="52897" y="386078"/>
                    <a:pt x="48327" y="375918"/>
                    <a:pt x="58237" y="387811"/>
                  </a:cubicBezTo>
                  <a:cubicBezTo>
                    <a:pt x="68158" y="399717"/>
                    <a:pt x="57046" y="390987"/>
                    <a:pt x="70143" y="399717"/>
                  </a:cubicBezTo>
                  <a:cubicBezTo>
                    <a:pt x="78944" y="412917"/>
                    <a:pt x="69871" y="402477"/>
                    <a:pt x="82049" y="409242"/>
                  </a:cubicBezTo>
                  <a:cubicBezTo>
                    <a:pt x="82061" y="409249"/>
                    <a:pt x="99903" y="421145"/>
                    <a:pt x="103481" y="423530"/>
                  </a:cubicBezTo>
                  <a:cubicBezTo>
                    <a:pt x="105862" y="425117"/>
                    <a:pt x="107909" y="427387"/>
                    <a:pt x="110624" y="428292"/>
                  </a:cubicBezTo>
                  <a:lnTo>
                    <a:pt x="117768" y="430673"/>
                  </a:lnTo>
                  <a:cubicBezTo>
                    <a:pt x="122531" y="433848"/>
                    <a:pt x="126626" y="438387"/>
                    <a:pt x="132056" y="440198"/>
                  </a:cubicBezTo>
                  <a:cubicBezTo>
                    <a:pt x="134437" y="440992"/>
                    <a:pt x="136954" y="441457"/>
                    <a:pt x="139199" y="442580"/>
                  </a:cubicBezTo>
                  <a:cubicBezTo>
                    <a:pt x="141759" y="443860"/>
                    <a:pt x="143728" y="446180"/>
                    <a:pt x="146343" y="447342"/>
                  </a:cubicBezTo>
                  <a:cubicBezTo>
                    <a:pt x="150931" y="449381"/>
                    <a:pt x="155868" y="450517"/>
                    <a:pt x="160631" y="452105"/>
                  </a:cubicBezTo>
                  <a:lnTo>
                    <a:pt x="174918" y="456867"/>
                  </a:lnTo>
                  <a:cubicBezTo>
                    <a:pt x="174923" y="456869"/>
                    <a:pt x="189202" y="461627"/>
                    <a:pt x="189206" y="461630"/>
                  </a:cubicBezTo>
                  <a:cubicBezTo>
                    <a:pt x="200525" y="469176"/>
                    <a:pt x="193635" y="465488"/>
                    <a:pt x="210637" y="471155"/>
                  </a:cubicBezTo>
                  <a:lnTo>
                    <a:pt x="217781" y="473536"/>
                  </a:lnTo>
                  <a:cubicBezTo>
                    <a:pt x="220162" y="474330"/>
                    <a:pt x="222463" y="475425"/>
                    <a:pt x="224924" y="475917"/>
                  </a:cubicBezTo>
                  <a:cubicBezTo>
                    <a:pt x="245877" y="480107"/>
                    <a:pt x="227911" y="476743"/>
                    <a:pt x="253499" y="480680"/>
                  </a:cubicBezTo>
                  <a:cubicBezTo>
                    <a:pt x="258271" y="481414"/>
                    <a:pt x="263074" y="482014"/>
                    <a:pt x="267787" y="483061"/>
                  </a:cubicBezTo>
                  <a:cubicBezTo>
                    <a:pt x="270237" y="483605"/>
                    <a:pt x="272509" y="484782"/>
                    <a:pt x="274931" y="485442"/>
                  </a:cubicBezTo>
                  <a:cubicBezTo>
                    <a:pt x="281246" y="487164"/>
                    <a:pt x="287631" y="488617"/>
                    <a:pt x="293981" y="490205"/>
                  </a:cubicBezTo>
                  <a:lnTo>
                    <a:pt x="303506" y="492586"/>
                  </a:lnTo>
                  <a:lnTo>
                    <a:pt x="313031" y="494967"/>
                  </a:lnTo>
                  <a:cubicBezTo>
                    <a:pt x="329700" y="494173"/>
                    <a:pt x="346392" y="493775"/>
                    <a:pt x="363037" y="492586"/>
                  </a:cubicBezTo>
                  <a:cubicBezTo>
                    <a:pt x="370643" y="492043"/>
                    <a:pt x="398829" y="487005"/>
                    <a:pt x="403518" y="485442"/>
                  </a:cubicBezTo>
                  <a:cubicBezTo>
                    <a:pt x="405899" y="484648"/>
                    <a:pt x="408227" y="483670"/>
                    <a:pt x="410662" y="483061"/>
                  </a:cubicBezTo>
                  <a:cubicBezTo>
                    <a:pt x="414588" y="482079"/>
                    <a:pt x="418624" y="481590"/>
                    <a:pt x="422568" y="480680"/>
                  </a:cubicBezTo>
                  <a:cubicBezTo>
                    <a:pt x="466716" y="470492"/>
                    <a:pt x="426717" y="479834"/>
                    <a:pt x="448762" y="473536"/>
                  </a:cubicBezTo>
                  <a:cubicBezTo>
                    <a:pt x="451909" y="472637"/>
                    <a:pt x="455152" y="472095"/>
                    <a:pt x="458287" y="471155"/>
                  </a:cubicBezTo>
                  <a:cubicBezTo>
                    <a:pt x="463095" y="469712"/>
                    <a:pt x="468397" y="469177"/>
                    <a:pt x="472574" y="466392"/>
                  </a:cubicBezTo>
                  <a:lnTo>
                    <a:pt x="486862" y="456867"/>
                  </a:lnTo>
                  <a:cubicBezTo>
                    <a:pt x="489243" y="455280"/>
                    <a:pt x="491291" y="453010"/>
                    <a:pt x="494006" y="452105"/>
                  </a:cubicBezTo>
                  <a:cubicBezTo>
                    <a:pt x="496387" y="451311"/>
                    <a:pt x="498904" y="450846"/>
                    <a:pt x="501149" y="449723"/>
                  </a:cubicBezTo>
                  <a:cubicBezTo>
                    <a:pt x="503709" y="448443"/>
                    <a:pt x="505733" y="446241"/>
                    <a:pt x="508293" y="444961"/>
                  </a:cubicBezTo>
                  <a:cubicBezTo>
                    <a:pt x="515278" y="441469"/>
                    <a:pt x="525214" y="441451"/>
                    <a:pt x="532106" y="440198"/>
                  </a:cubicBezTo>
                  <a:cubicBezTo>
                    <a:pt x="538687" y="439001"/>
                    <a:pt x="542651" y="437477"/>
                    <a:pt x="548774" y="435436"/>
                  </a:cubicBezTo>
                  <a:lnTo>
                    <a:pt x="563062" y="425911"/>
                  </a:lnTo>
                  <a:lnTo>
                    <a:pt x="570206" y="421148"/>
                  </a:lnTo>
                  <a:cubicBezTo>
                    <a:pt x="576555" y="402102"/>
                    <a:pt x="567032" y="424322"/>
                    <a:pt x="579731" y="411623"/>
                  </a:cubicBezTo>
                  <a:cubicBezTo>
                    <a:pt x="581506" y="409848"/>
                    <a:pt x="580544" y="406440"/>
                    <a:pt x="582112" y="404480"/>
                  </a:cubicBezTo>
                  <a:cubicBezTo>
                    <a:pt x="583900" y="402245"/>
                    <a:pt x="586875" y="401305"/>
                    <a:pt x="589256" y="399717"/>
                  </a:cubicBezTo>
                  <a:cubicBezTo>
                    <a:pt x="590050" y="397336"/>
                    <a:pt x="590418" y="394767"/>
                    <a:pt x="591637" y="392573"/>
                  </a:cubicBezTo>
                  <a:cubicBezTo>
                    <a:pt x="594417" y="387570"/>
                    <a:pt x="601162" y="378286"/>
                    <a:pt x="601162" y="378286"/>
                  </a:cubicBezTo>
                  <a:cubicBezTo>
                    <a:pt x="607147" y="360329"/>
                    <a:pt x="598377" y="381767"/>
                    <a:pt x="610687" y="366380"/>
                  </a:cubicBezTo>
                  <a:cubicBezTo>
                    <a:pt x="612255" y="364420"/>
                    <a:pt x="611849" y="361430"/>
                    <a:pt x="613068" y="359236"/>
                  </a:cubicBezTo>
                  <a:cubicBezTo>
                    <a:pt x="613086" y="359204"/>
                    <a:pt x="624964" y="341392"/>
                    <a:pt x="627356" y="337805"/>
                  </a:cubicBezTo>
                  <a:cubicBezTo>
                    <a:pt x="628944" y="335424"/>
                    <a:pt x="631213" y="333376"/>
                    <a:pt x="632118" y="330661"/>
                  </a:cubicBezTo>
                  <a:cubicBezTo>
                    <a:pt x="635404" y="320802"/>
                    <a:pt x="633107" y="325605"/>
                    <a:pt x="639262" y="316373"/>
                  </a:cubicBezTo>
                  <a:cubicBezTo>
                    <a:pt x="644929" y="299371"/>
                    <a:pt x="641239" y="306263"/>
                    <a:pt x="648787" y="294942"/>
                  </a:cubicBezTo>
                  <a:cubicBezTo>
                    <a:pt x="650374" y="290180"/>
                    <a:pt x="652331" y="285525"/>
                    <a:pt x="653549" y="280655"/>
                  </a:cubicBezTo>
                  <a:cubicBezTo>
                    <a:pt x="656540" y="268695"/>
                    <a:pt x="654896" y="274235"/>
                    <a:pt x="658312" y="263986"/>
                  </a:cubicBezTo>
                  <a:cubicBezTo>
                    <a:pt x="659106" y="258430"/>
                    <a:pt x="660693" y="252930"/>
                    <a:pt x="660693" y="247317"/>
                  </a:cubicBezTo>
                  <a:cubicBezTo>
                    <a:pt x="660693" y="244807"/>
                    <a:pt x="660747" y="240782"/>
                    <a:pt x="658312" y="240173"/>
                  </a:cubicBezTo>
                  <a:cubicBezTo>
                    <a:pt x="655535" y="239479"/>
                    <a:pt x="653783" y="243774"/>
                    <a:pt x="651168" y="244936"/>
                  </a:cubicBezTo>
                  <a:cubicBezTo>
                    <a:pt x="646581" y="246975"/>
                    <a:pt x="641643" y="248111"/>
                    <a:pt x="636881" y="249698"/>
                  </a:cubicBezTo>
                  <a:cubicBezTo>
                    <a:pt x="634500" y="250492"/>
                    <a:pt x="632228" y="251769"/>
                    <a:pt x="629737" y="252080"/>
                  </a:cubicBezTo>
                  <a:lnTo>
                    <a:pt x="610687" y="254461"/>
                  </a:lnTo>
                  <a:cubicBezTo>
                    <a:pt x="579731" y="253667"/>
                    <a:pt x="548716" y="254140"/>
                    <a:pt x="517818" y="252080"/>
                  </a:cubicBezTo>
                  <a:cubicBezTo>
                    <a:pt x="497577" y="250731"/>
                    <a:pt x="508305" y="244145"/>
                    <a:pt x="489243" y="237792"/>
                  </a:cubicBezTo>
                  <a:lnTo>
                    <a:pt x="482099" y="235411"/>
                  </a:lnTo>
                  <a:lnTo>
                    <a:pt x="446381" y="211598"/>
                  </a:lnTo>
                  <a:lnTo>
                    <a:pt x="439237" y="206836"/>
                  </a:lnTo>
                  <a:lnTo>
                    <a:pt x="432093" y="202073"/>
                  </a:lnTo>
                  <a:lnTo>
                    <a:pt x="422568" y="187786"/>
                  </a:lnTo>
                  <a:cubicBezTo>
                    <a:pt x="420981" y="185405"/>
                    <a:pt x="418711" y="183357"/>
                    <a:pt x="417806" y="180642"/>
                  </a:cubicBezTo>
                  <a:lnTo>
                    <a:pt x="413043" y="166355"/>
                  </a:lnTo>
                  <a:cubicBezTo>
                    <a:pt x="412249" y="163974"/>
                    <a:pt x="412054" y="161299"/>
                    <a:pt x="410662" y="159211"/>
                  </a:cubicBezTo>
                  <a:lnTo>
                    <a:pt x="405899" y="152067"/>
                  </a:lnTo>
                  <a:lnTo>
                    <a:pt x="391612" y="109205"/>
                  </a:lnTo>
                  <a:lnTo>
                    <a:pt x="386849" y="94917"/>
                  </a:lnTo>
                  <a:cubicBezTo>
                    <a:pt x="386055" y="92536"/>
                    <a:pt x="385860" y="89862"/>
                    <a:pt x="384468" y="87773"/>
                  </a:cubicBezTo>
                  <a:cubicBezTo>
                    <a:pt x="382881" y="85392"/>
                    <a:pt x="380986" y="83189"/>
                    <a:pt x="379706" y="80630"/>
                  </a:cubicBezTo>
                  <a:cubicBezTo>
                    <a:pt x="378583" y="78385"/>
                    <a:pt x="378543" y="75680"/>
                    <a:pt x="377324" y="73486"/>
                  </a:cubicBezTo>
                  <a:cubicBezTo>
                    <a:pt x="374544" y="68482"/>
                    <a:pt x="367799" y="59198"/>
                    <a:pt x="367799" y="59198"/>
                  </a:cubicBezTo>
                  <a:cubicBezTo>
                    <a:pt x="367005" y="56817"/>
                    <a:pt x="366637" y="54249"/>
                    <a:pt x="365418" y="52055"/>
                  </a:cubicBezTo>
                  <a:cubicBezTo>
                    <a:pt x="355453" y="34117"/>
                    <a:pt x="366609" y="12367"/>
                    <a:pt x="353512" y="4430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E0FAF30-E5FD-48B4-A9D9-4C44C3FAFD74}"/>
                </a:ext>
              </a:extLst>
            </p:cNvPr>
            <p:cNvSpPr/>
            <p:nvPr/>
          </p:nvSpPr>
          <p:spPr>
            <a:xfrm>
              <a:off x="7504314" y="3664297"/>
              <a:ext cx="469900" cy="66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B4E2603-1C1C-4453-8A5B-8ED8B074BBC7}"/>
                </a:ext>
              </a:extLst>
            </p:cNvPr>
            <p:cNvSpPr/>
            <p:nvPr/>
          </p:nvSpPr>
          <p:spPr>
            <a:xfrm>
              <a:off x="7154276" y="4082762"/>
              <a:ext cx="663780" cy="5007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5AB7686-DA41-4E14-B082-760034D6D478}"/>
                    </a:ext>
                  </a:extLst>
                </p:cNvPr>
                <p:cNvSpPr txBox="1"/>
                <p:nvPr/>
              </p:nvSpPr>
              <p:spPr>
                <a:xfrm>
                  <a:off x="5188140" y="4063491"/>
                  <a:ext cx="2116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5AB7686-DA41-4E14-B082-760034D6D4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140" y="4063491"/>
                  <a:ext cx="2116072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7AD20E6-8EB8-4BCA-BB00-01EABCC25C04}"/>
                </a:ext>
              </a:extLst>
            </p:cNvPr>
            <p:cNvSpPr/>
            <p:nvPr/>
          </p:nvSpPr>
          <p:spPr>
            <a:xfrm>
              <a:off x="7519606" y="4092349"/>
              <a:ext cx="293769" cy="225420"/>
            </a:xfrm>
            <a:custGeom>
              <a:avLst/>
              <a:gdLst>
                <a:gd name="connsiteX0" fmla="*/ 25791 w 293769"/>
                <a:gd name="connsiteY0" fmla="*/ 226 h 225420"/>
                <a:gd name="connsiteX1" fmla="*/ 9916 w 293769"/>
                <a:gd name="connsiteY1" fmla="*/ 3401 h 225420"/>
                <a:gd name="connsiteX2" fmla="*/ 391 w 293769"/>
                <a:gd name="connsiteY2" fmla="*/ 6576 h 225420"/>
                <a:gd name="connsiteX3" fmla="*/ 3566 w 293769"/>
                <a:gd name="connsiteY3" fmla="*/ 16101 h 225420"/>
                <a:gd name="connsiteX4" fmla="*/ 9916 w 293769"/>
                <a:gd name="connsiteY4" fmla="*/ 25626 h 225420"/>
                <a:gd name="connsiteX5" fmla="*/ 13091 w 293769"/>
                <a:gd name="connsiteY5" fmla="*/ 35151 h 225420"/>
                <a:gd name="connsiteX6" fmla="*/ 19441 w 293769"/>
                <a:gd name="connsiteY6" fmla="*/ 44676 h 225420"/>
                <a:gd name="connsiteX7" fmla="*/ 25791 w 293769"/>
                <a:gd name="connsiteY7" fmla="*/ 63726 h 225420"/>
                <a:gd name="connsiteX8" fmla="*/ 35316 w 293769"/>
                <a:gd name="connsiteY8" fmla="*/ 82776 h 225420"/>
                <a:gd name="connsiteX9" fmla="*/ 41666 w 293769"/>
                <a:gd name="connsiteY9" fmla="*/ 92301 h 225420"/>
                <a:gd name="connsiteX10" fmla="*/ 51191 w 293769"/>
                <a:gd name="connsiteY10" fmla="*/ 120876 h 225420"/>
                <a:gd name="connsiteX11" fmla="*/ 54366 w 293769"/>
                <a:gd name="connsiteY11" fmla="*/ 130401 h 225420"/>
                <a:gd name="connsiteX12" fmla="*/ 63891 w 293769"/>
                <a:gd name="connsiteY12" fmla="*/ 136751 h 225420"/>
                <a:gd name="connsiteX13" fmla="*/ 73416 w 293769"/>
                <a:gd name="connsiteY13" fmla="*/ 155801 h 225420"/>
                <a:gd name="connsiteX14" fmla="*/ 82941 w 293769"/>
                <a:gd name="connsiteY14" fmla="*/ 162151 h 225420"/>
                <a:gd name="connsiteX15" fmla="*/ 98816 w 293769"/>
                <a:gd name="connsiteY15" fmla="*/ 174851 h 225420"/>
                <a:gd name="connsiteX16" fmla="*/ 117866 w 293769"/>
                <a:gd name="connsiteY16" fmla="*/ 187551 h 225420"/>
                <a:gd name="connsiteX17" fmla="*/ 146441 w 293769"/>
                <a:gd name="connsiteY17" fmla="*/ 206601 h 225420"/>
                <a:gd name="connsiteX18" fmla="*/ 175016 w 293769"/>
                <a:gd name="connsiteY18" fmla="*/ 219301 h 225420"/>
                <a:gd name="connsiteX19" fmla="*/ 184541 w 293769"/>
                <a:gd name="connsiteY19" fmla="*/ 222476 h 225420"/>
                <a:gd name="connsiteX20" fmla="*/ 289316 w 293769"/>
                <a:gd name="connsiteY20" fmla="*/ 219301 h 225420"/>
                <a:gd name="connsiteX21" fmla="*/ 286141 w 293769"/>
                <a:gd name="connsiteY21" fmla="*/ 184376 h 225420"/>
                <a:gd name="connsiteX22" fmla="*/ 276616 w 293769"/>
                <a:gd name="connsiteY22" fmla="*/ 165326 h 225420"/>
                <a:gd name="connsiteX23" fmla="*/ 267091 w 293769"/>
                <a:gd name="connsiteY23" fmla="*/ 158976 h 225420"/>
                <a:gd name="connsiteX24" fmla="*/ 254391 w 293769"/>
                <a:gd name="connsiteY24" fmla="*/ 143101 h 225420"/>
                <a:gd name="connsiteX25" fmla="*/ 241691 w 293769"/>
                <a:gd name="connsiteY25" fmla="*/ 127226 h 225420"/>
                <a:gd name="connsiteX26" fmla="*/ 225816 w 293769"/>
                <a:gd name="connsiteY26" fmla="*/ 108176 h 225420"/>
                <a:gd name="connsiteX27" fmla="*/ 216291 w 293769"/>
                <a:gd name="connsiteY27" fmla="*/ 101826 h 225420"/>
                <a:gd name="connsiteX28" fmla="*/ 203591 w 293769"/>
                <a:gd name="connsiteY28" fmla="*/ 73251 h 225420"/>
                <a:gd name="connsiteX29" fmla="*/ 175016 w 293769"/>
                <a:gd name="connsiteY29" fmla="*/ 60551 h 225420"/>
                <a:gd name="connsiteX30" fmla="*/ 136916 w 293769"/>
                <a:gd name="connsiteY30" fmla="*/ 47851 h 225420"/>
                <a:gd name="connsiteX31" fmla="*/ 127391 w 293769"/>
                <a:gd name="connsiteY31" fmla="*/ 44676 h 225420"/>
                <a:gd name="connsiteX32" fmla="*/ 117866 w 293769"/>
                <a:gd name="connsiteY32" fmla="*/ 41501 h 225420"/>
                <a:gd name="connsiteX33" fmla="*/ 98816 w 293769"/>
                <a:gd name="connsiteY33" fmla="*/ 28801 h 225420"/>
                <a:gd name="connsiteX34" fmla="*/ 89291 w 293769"/>
                <a:gd name="connsiteY34" fmla="*/ 22451 h 225420"/>
                <a:gd name="connsiteX35" fmla="*/ 70241 w 293769"/>
                <a:gd name="connsiteY35" fmla="*/ 16101 h 225420"/>
                <a:gd name="connsiteX36" fmla="*/ 60716 w 293769"/>
                <a:gd name="connsiteY36" fmla="*/ 9751 h 225420"/>
                <a:gd name="connsiteX37" fmla="*/ 25791 w 293769"/>
                <a:gd name="connsiteY37" fmla="*/ 22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3769" h="225420">
                  <a:moveTo>
                    <a:pt x="25791" y="226"/>
                  </a:moveTo>
                  <a:cubicBezTo>
                    <a:pt x="17324" y="-832"/>
                    <a:pt x="15151" y="2092"/>
                    <a:pt x="9916" y="3401"/>
                  </a:cubicBezTo>
                  <a:cubicBezTo>
                    <a:pt x="6669" y="4213"/>
                    <a:pt x="1888" y="3583"/>
                    <a:pt x="391" y="6576"/>
                  </a:cubicBezTo>
                  <a:cubicBezTo>
                    <a:pt x="-1106" y="9569"/>
                    <a:pt x="2069" y="13108"/>
                    <a:pt x="3566" y="16101"/>
                  </a:cubicBezTo>
                  <a:cubicBezTo>
                    <a:pt x="5273" y="19514"/>
                    <a:pt x="8209" y="22213"/>
                    <a:pt x="9916" y="25626"/>
                  </a:cubicBezTo>
                  <a:cubicBezTo>
                    <a:pt x="11413" y="28619"/>
                    <a:pt x="11594" y="32158"/>
                    <a:pt x="13091" y="35151"/>
                  </a:cubicBezTo>
                  <a:cubicBezTo>
                    <a:pt x="14798" y="38564"/>
                    <a:pt x="17891" y="41189"/>
                    <a:pt x="19441" y="44676"/>
                  </a:cubicBezTo>
                  <a:cubicBezTo>
                    <a:pt x="22159" y="50793"/>
                    <a:pt x="22078" y="58157"/>
                    <a:pt x="25791" y="63726"/>
                  </a:cubicBezTo>
                  <a:cubicBezTo>
                    <a:pt x="43989" y="91023"/>
                    <a:pt x="22171" y="56486"/>
                    <a:pt x="35316" y="82776"/>
                  </a:cubicBezTo>
                  <a:cubicBezTo>
                    <a:pt x="37023" y="86189"/>
                    <a:pt x="40116" y="88814"/>
                    <a:pt x="41666" y="92301"/>
                  </a:cubicBezTo>
                  <a:lnTo>
                    <a:pt x="51191" y="120876"/>
                  </a:lnTo>
                  <a:cubicBezTo>
                    <a:pt x="52249" y="124051"/>
                    <a:pt x="51581" y="128545"/>
                    <a:pt x="54366" y="130401"/>
                  </a:cubicBezTo>
                  <a:lnTo>
                    <a:pt x="63891" y="136751"/>
                  </a:lnTo>
                  <a:cubicBezTo>
                    <a:pt x="66473" y="144498"/>
                    <a:pt x="67261" y="149646"/>
                    <a:pt x="73416" y="155801"/>
                  </a:cubicBezTo>
                  <a:cubicBezTo>
                    <a:pt x="76114" y="158499"/>
                    <a:pt x="79766" y="160034"/>
                    <a:pt x="82941" y="162151"/>
                  </a:cubicBezTo>
                  <a:cubicBezTo>
                    <a:pt x="94674" y="179750"/>
                    <a:pt x="82578" y="165830"/>
                    <a:pt x="98816" y="174851"/>
                  </a:cubicBezTo>
                  <a:cubicBezTo>
                    <a:pt x="105487" y="178557"/>
                    <a:pt x="111516" y="183318"/>
                    <a:pt x="117866" y="187551"/>
                  </a:cubicBezTo>
                  <a:lnTo>
                    <a:pt x="146441" y="206601"/>
                  </a:lnTo>
                  <a:cubicBezTo>
                    <a:pt x="161535" y="216664"/>
                    <a:pt x="152346" y="211744"/>
                    <a:pt x="175016" y="219301"/>
                  </a:cubicBezTo>
                  <a:lnTo>
                    <a:pt x="184541" y="222476"/>
                  </a:lnTo>
                  <a:cubicBezTo>
                    <a:pt x="219466" y="221418"/>
                    <a:pt x="256600" y="231570"/>
                    <a:pt x="289316" y="219301"/>
                  </a:cubicBezTo>
                  <a:cubicBezTo>
                    <a:pt x="300261" y="215196"/>
                    <a:pt x="287794" y="195948"/>
                    <a:pt x="286141" y="184376"/>
                  </a:cubicBezTo>
                  <a:cubicBezTo>
                    <a:pt x="285280" y="178351"/>
                    <a:pt x="280808" y="169518"/>
                    <a:pt x="276616" y="165326"/>
                  </a:cubicBezTo>
                  <a:cubicBezTo>
                    <a:pt x="273918" y="162628"/>
                    <a:pt x="270266" y="161093"/>
                    <a:pt x="267091" y="158976"/>
                  </a:cubicBezTo>
                  <a:cubicBezTo>
                    <a:pt x="259111" y="135035"/>
                    <a:pt x="270804" y="163617"/>
                    <a:pt x="254391" y="143101"/>
                  </a:cubicBezTo>
                  <a:cubicBezTo>
                    <a:pt x="236864" y="121193"/>
                    <a:pt x="268988" y="145424"/>
                    <a:pt x="241691" y="127226"/>
                  </a:cubicBezTo>
                  <a:cubicBezTo>
                    <a:pt x="235447" y="117860"/>
                    <a:pt x="234983" y="115816"/>
                    <a:pt x="225816" y="108176"/>
                  </a:cubicBezTo>
                  <a:cubicBezTo>
                    <a:pt x="222885" y="105733"/>
                    <a:pt x="219466" y="103943"/>
                    <a:pt x="216291" y="101826"/>
                  </a:cubicBezTo>
                  <a:cubicBezTo>
                    <a:pt x="213147" y="92395"/>
                    <a:pt x="211138" y="80798"/>
                    <a:pt x="203591" y="73251"/>
                  </a:cubicBezTo>
                  <a:cubicBezTo>
                    <a:pt x="196044" y="65704"/>
                    <a:pt x="184447" y="63695"/>
                    <a:pt x="175016" y="60551"/>
                  </a:cubicBezTo>
                  <a:lnTo>
                    <a:pt x="136916" y="47851"/>
                  </a:lnTo>
                  <a:lnTo>
                    <a:pt x="127391" y="44676"/>
                  </a:lnTo>
                  <a:cubicBezTo>
                    <a:pt x="124216" y="43618"/>
                    <a:pt x="120651" y="43357"/>
                    <a:pt x="117866" y="41501"/>
                  </a:cubicBezTo>
                  <a:lnTo>
                    <a:pt x="98816" y="28801"/>
                  </a:lnTo>
                  <a:cubicBezTo>
                    <a:pt x="95641" y="26684"/>
                    <a:pt x="92911" y="23658"/>
                    <a:pt x="89291" y="22451"/>
                  </a:cubicBezTo>
                  <a:cubicBezTo>
                    <a:pt x="82941" y="20334"/>
                    <a:pt x="75810" y="19814"/>
                    <a:pt x="70241" y="16101"/>
                  </a:cubicBezTo>
                  <a:cubicBezTo>
                    <a:pt x="67066" y="13984"/>
                    <a:pt x="64223" y="11254"/>
                    <a:pt x="60716" y="9751"/>
                  </a:cubicBezTo>
                  <a:cubicBezTo>
                    <a:pt x="51511" y="5806"/>
                    <a:pt x="34258" y="1284"/>
                    <a:pt x="25791" y="226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460531E-2361-42CF-BDC7-7336FB0FCE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9764" y="4242288"/>
              <a:ext cx="564873" cy="5854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91160F5-6BA7-4B07-8335-05AAAE206A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4885" y="4449362"/>
              <a:ext cx="697493" cy="3218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F4D964D-2E5D-4B4D-8CFA-07D082A91D3C}"/>
                </a:ext>
              </a:extLst>
            </p:cNvPr>
            <p:cNvSpPr/>
            <p:nvPr/>
          </p:nvSpPr>
          <p:spPr>
            <a:xfrm>
              <a:off x="7333720" y="4184433"/>
              <a:ext cx="3048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B</a:t>
              </a: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41D87F0-A103-4EE9-8ACD-99714474AD08}"/>
                    </a:ext>
                  </a:extLst>
                </p:cNvPr>
                <p:cNvSpPr txBox="1"/>
                <p:nvPr/>
              </p:nvSpPr>
              <p:spPr>
                <a:xfrm>
                  <a:off x="5780987" y="4734531"/>
                  <a:ext cx="1508802" cy="308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41D87F0-A103-4EE9-8ACD-99714474A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0987" y="4734531"/>
                  <a:ext cx="1508802" cy="30822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CE30EA-A413-8D14-D76A-D5346F2BF804}"/>
                  </a:ext>
                </a:extLst>
              </p:cNvPr>
              <p:cNvSpPr txBox="1"/>
              <p:nvPr/>
            </p:nvSpPr>
            <p:spPr>
              <a:xfrm>
                <a:off x="6005228" y="1309531"/>
                <a:ext cx="2654300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=0.045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CE30EA-A413-8D14-D76A-D5346F2BF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228" y="1309531"/>
                <a:ext cx="2654300" cy="400815"/>
              </a:xfrm>
              <a:prstGeom prst="rect">
                <a:avLst/>
              </a:prstGeom>
              <a:blipFill>
                <a:blip r:embed="rId10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2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957E40C-7B85-4E6A-8121-DC3E0CB27BFC}"/>
              </a:ext>
            </a:extLst>
          </p:cNvPr>
          <p:cNvSpPr/>
          <p:nvPr/>
        </p:nvSpPr>
        <p:spPr>
          <a:xfrm>
            <a:off x="6598730" y="3500164"/>
            <a:ext cx="1597828" cy="1261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E3F475-BFD1-4938-BCE9-3AB62143C127}"/>
              </a:ext>
            </a:extLst>
          </p:cNvPr>
          <p:cNvSpPr/>
          <p:nvPr/>
        </p:nvSpPr>
        <p:spPr>
          <a:xfrm>
            <a:off x="7156960" y="4081796"/>
            <a:ext cx="660693" cy="494967"/>
          </a:xfrm>
          <a:custGeom>
            <a:avLst/>
            <a:gdLst>
              <a:gd name="connsiteX0" fmla="*/ 353512 w 660693"/>
              <a:gd name="connsiteY0" fmla="*/ 4430 h 494967"/>
              <a:gd name="connsiteX1" fmla="*/ 286837 w 660693"/>
              <a:gd name="connsiteY1" fmla="*/ 4430 h 494967"/>
              <a:gd name="connsiteX2" fmla="*/ 267787 w 660693"/>
              <a:gd name="connsiteY2" fmla="*/ 6811 h 494967"/>
              <a:gd name="connsiteX3" fmla="*/ 248737 w 660693"/>
              <a:gd name="connsiteY3" fmla="*/ 11573 h 494967"/>
              <a:gd name="connsiteX4" fmla="*/ 234449 w 660693"/>
              <a:gd name="connsiteY4" fmla="*/ 16336 h 494967"/>
              <a:gd name="connsiteX5" fmla="*/ 227306 w 660693"/>
              <a:gd name="connsiteY5" fmla="*/ 18717 h 494967"/>
              <a:gd name="connsiteX6" fmla="*/ 215399 w 660693"/>
              <a:gd name="connsiteY6" fmla="*/ 21098 h 494967"/>
              <a:gd name="connsiteX7" fmla="*/ 201112 w 660693"/>
              <a:gd name="connsiteY7" fmla="*/ 25861 h 494967"/>
              <a:gd name="connsiteX8" fmla="*/ 182062 w 660693"/>
              <a:gd name="connsiteY8" fmla="*/ 30623 h 494967"/>
              <a:gd name="connsiteX9" fmla="*/ 160631 w 660693"/>
              <a:gd name="connsiteY9" fmla="*/ 37767 h 494967"/>
              <a:gd name="connsiteX10" fmla="*/ 146343 w 660693"/>
              <a:gd name="connsiteY10" fmla="*/ 42530 h 494967"/>
              <a:gd name="connsiteX11" fmla="*/ 139199 w 660693"/>
              <a:gd name="connsiteY11" fmla="*/ 44911 h 494967"/>
              <a:gd name="connsiteX12" fmla="*/ 117768 w 660693"/>
              <a:gd name="connsiteY12" fmla="*/ 59198 h 494967"/>
              <a:gd name="connsiteX13" fmla="*/ 110624 w 660693"/>
              <a:gd name="connsiteY13" fmla="*/ 63961 h 494967"/>
              <a:gd name="connsiteX14" fmla="*/ 103481 w 660693"/>
              <a:gd name="connsiteY14" fmla="*/ 68723 h 494967"/>
              <a:gd name="connsiteX15" fmla="*/ 91574 w 660693"/>
              <a:gd name="connsiteY15" fmla="*/ 78248 h 494967"/>
              <a:gd name="connsiteX16" fmla="*/ 77287 w 660693"/>
              <a:gd name="connsiteY16" fmla="*/ 87773 h 494967"/>
              <a:gd name="connsiteX17" fmla="*/ 65381 w 660693"/>
              <a:gd name="connsiteY17" fmla="*/ 97298 h 494967"/>
              <a:gd name="connsiteX18" fmla="*/ 53474 w 660693"/>
              <a:gd name="connsiteY18" fmla="*/ 106823 h 494967"/>
              <a:gd name="connsiteX19" fmla="*/ 51093 w 660693"/>
              <a:gd name="connsiteY19" fmla="*/ 113967 h 494967"/>
              <a:gd name="connsiteX20" fmla="*/ 43949 w 660693"/>
              <a:gd name="connsiteY20" fmla="*/ 118730 h 494967"/>
              <a:gd name="connsiteX21" fmla="*/ 39187 w 660693"/>
              <a:gd name="connsiteY21" fmla="*/ 133017 h 494967"/>
              <a:gd name="connsiteX22" fmla="*/ 34424 w 660693"/>
              <a:gd name="connsiteY22" fmla="*/ 140161 h 494967"/>
              <a:gd name="connsiteX23" fmla="*/ 20137 w 660693"/>
              <a:gd name="connsiteY23" fmla="*/ 168736 h 494967"/>
              <a:gd name="connsiteX24" fmla="*/ 15374 w 660693"/>
              <a:gd name="connsiteY24" fmla="*/ 175880 h 494967"/>
              <a:gd name="connsiteX25" fmla="*/ 5849 w 660693"/>
              <a:gd name="connsiteY25" fmla="*/ 197311 h 494967"/>
              <a:gd name="connsiteX26" fmla="*/ 5849 w 660693"/>
              <a:gd name="connsiteY26" fmla="*/ 311611 h 494967"/>
              <a:gd name="connsiteX27" fmla="*/ 8231 w 660693"/>
              <a:gd name="connsiteY27" fmla="*/ 318755 h 494967"/>
              <a:gd name="connsiteX28" fmla="*/ 24899 w 660693"/>
              <a:gd name="connsiteY28" fmla="*/ 337805 h 494967"/>
              <a:gd name="connsiteX29" fmla="*/ 39187 w 660693"/>
              <a:gd name="connsiteY29" fmla="*/ 359236 h 494967"/>
              <a:gd name="connsiteX30" fmla="*/ 43949 w 660693"/>
              <a:gd name="connsiteY30" fmla="*/ 366380 h 494967"/>
              <a:gd name="connsiteX31" fmla="*/ 48712 w 660693"/>
              <a:gd name="connsiteY31" fmla="*/ 373523 h 494967"/>
              <a:gd name="connsiteX32" fmla="*/ 58237 w 660693"/>
              <a:gd name="connsiteY32" fmla="*/ 387811 h 494967"/>
              <a:gd name="connsiteX33" fmla="*/ 70143 w 660693"/>
              <a:gd name="connsiteY33" fmla="*/ 399717 h 494967"/>
              <a:gd name="connsiteX34" fmla="*/ 82049 w 660693"/>
              <a:gd name="connsiteY34" fmla="*/ 409242 h 494967"/>
              <a:gd name="connsiteX35" fmla="*/ 103481 w 660693"/>
              <a:gd name="connsiteY35" fmla="*/ 423530 h 494967"/>
              <a:gd name="connsiteX36" fmla="*/ 110624 w 660693"/>
              <a:gd name="connsiteY36" fmla="*/ 428292 h 494967"/>
              <a:gd name="connsiteX37" fmla="*/ 117768 w 660693"/>
              <a:gd name="connsiteY37" fmla="*/ 430673 h 494967"/>
              <a:gd name="connsiteX38" fmla="*/ 132056 w 660693"/>
              <a:gd name="connsiteY38" fmla="*/ 440198 h 494967"/>
              <a:gd name="connsiteX39" fmla="*/ 139199 w 660693"/>
              <a:gd name="connsiteY39" fmla="*/ 442580 h 494967"/>
              <a:gd name="connsiteX40" fmla="*/ 146343 w 660693"/>
              <a:gd name="connsiteY40" fmla="*/ 447342 h 494967"/>
              <a:gd name="connsiteX41" fmla="*/ 160631 w 660693"/>
              <a:gd name="connsiteY41" fmla="*/ 452105 h 494967"/>
              <a:gd name="connsiteX42" fmla="*/ 174918 w 660693"/>
              <a:gd name="connsiteY42" fmla="*/ 456867 h 494967"/>
              <a:gd name="connsiteX43" fmla="*/ 189206 w 660693"/>
              <a:gd name="connsiteY43" fmla="*/ 461630 h 494967"/>
              <a:gd name="connsiteX44" fmla="*/ 210637 w 660693"/>
              <a:gd name="connsiteY44" fmla="*/ 471155 h 494967"/>
              <a:gd name="connsiteX45" fmla="*/ 217781 w 660693"/>
              <a:gd name="connsiteY45" fmla="*/ 473536 h 494967"/>
              <a:gd name="connsiteX46" fmla="*/ 224924 w 660693"/>
              <a:gd name="connsiteY46" fmla="*/ 475917 h 494967"/>
              <a:gd name="connsiteX47" fmla="*/ 253499 w 660693"/>
              <a:gd name="connsiteY47" fmla="*/ 480680 h 494967"/>
              <a:gd name="connsiteX48" fmla="*/ 267787 w 660693"/>
              <a:gd name="connsiteY48" fmla="*/ 483061 h 494967"/>
              <a:gd name="connsiteX49" fmla="*/ 274931 w 660693"/>
              <a:gd name="connsiteY49" fmla="*/ 485442 h 494967"/>
              <a:gd name="connsiteX50" fmla="*/ 293981 w 660693"/>
              <a:gd name="connsiteY50" fmla="*/ 490205 h 494967"/>
              <a:gd name="connsiteX51" fmla="*/ 303506 w 660693"/>
              <a:gd name="connsiteY51" fmla="*/ 492586 h 494967"/>
              <a:gd name="connsiteX52" fmla="*/ 313031 w 660693"/>
              <a:gd name="connsiteY52" fmla="*/ 494967 h 494967"/>
              <a:gd name="connsiteX53" fmla="*/ 363037 w 660693"/>
              <a:gd name="connsiteY53" fmla="*/ 492586 h 494967"/>
              <a:gd name="connsiteX54" fmla="*/ 403518 w 660693"/>
              <a:gd name="connsiteY54" fmla="*/ 485442 h 494967"/>
              <a:gd name="connsiteX55" fmla="*/ 410662 w 660693"/>
              <a:gd name="connsiteY55" fmla="*/ 483061 h 494967"/>
              <a:gd name="connsiteX56" fmla="*/ 422568 w 660693"/>
              <a:gd name="connsiteY56" fmla="*/ 480680 h 494967"/>
              <a:gd name="connsiteX57" fmla="*/ 448762 w 660693"/>
              <a:gd name="connsiteY57" fmla="*/ 473536 h 494967"/>
              <a:gd name="connsiteX58" fmla="*/ 458287 w 660693"/>
              <a:gd name="connsiteY58" fmla="*/ 471155 h 494967"/>
              <a:gd name="connsiteX59" fmla="*/ 472574 w 660693"/>
              <a:gd name="connsiteY59" fmla="*/ 466392 h 494967"/>
              <a:gd name="connsiteX60" fmla="*/ 486862 w 660693"/>
              <a:gd name="connsiteY60" fmla="*/ 456867 h 494967"/>
              <a:gd name="connsiteX61" fmla="*/ 494006 w 660693"/>
              <a:gd name="connsiteY61" fmla="*/ 452105 h 494967"/>
              <a:gd name="connsiteX62" fmla="*/ 501149 w 660693"/>
              <a:gd name="connsiteY62" fmla="*/ 449723 h 494967"/>
              <a:gd name="connsiteX63" fmla="*/ 508293 w 660693"/>
              <a:gd name="connsiteY63" fmla="*/ 444961 h 494967"/>
              <a:gd name="connsiteX64" fmla="*/ 532106 w 660693"/>
              <a:gd name="connsiteY64" fmla="*/ 440198 h 494967"/>
              <a:gd name="connsiteX65" fmla="*/ 548774 w 660693"/>
              <a:gd name="connsiteY65" fmla="*/ 435436 h 494967"/>
              <a:gd name="connsiteX66" fmla="*/ 563062 w 660693"/>
              <a:gd name="connsiteY66" fmla="*/ 425911 h 494967"/>
              <a:gd name="connsiteX67" fmla="*/ 570206 w 660693"/>
              <a:gd name="connsiteY67" fmla="*/ 421148 h 494967"/>
              <a:gd name="connsiteX68" fmla="*/ 579731 w 660693"/>
              <a:gd name="connsiteY68" fmla="*/ 411623 h 494967"/>
              <a:gd name="connsiteX69" fmla="*/ 582112 w 660693"/>
              <a:gd name="connsiteY69" fmla="*/ 404480 h 494967"/>
              <a:gd name="connsiteX70" fmla="*/ 589256 w 660693"/>
              <a:gd name="connsiteY70" fmla="*/ 399717 h 494967"/>
              <a:gd name="connsiteX71" fmla="*/ 591637 w 660693"/>
              <a:gd name="connsiteY71" fmla="*/ 392573 h 494967"/>
              <a:gd name="connsiteX72" fmla="*/ 601162 w 660693"/>
              <a:gd name="connsiteY72" fmla="*/ 378286 h 494967"/>
              <a:gd name="connsiteX73" fmla="*/ 610687 w 660693"/>
              <a:gd name="connsiteY73" fmla="*/ 366380 h 494967"/>
              <a:gd name="connsiteX74" fmla="*/ 613068 w 660693"/>
              <a:gd name="connsiteY74" fmla="*/ 359236 h 494967"/>
              <a:gd name="connsiteX75" fmla="*/ 627356 w 660693"/>
              <a:gd name="connsiteY75" fmla="*/ 337805 h 494967"/>
              <a:gd name="connsiteX76" fmla="*/ 632118 w 660693"/>
              <a:gd name="connsiteY76" fmla="*/ 330661 h 494967"/>
              <a:gd name="connsiteX77" fmla="*/ 639262 w 660693"/>
              <a:gd name="connsiteY77" fmla="*/ 316373 h 494967"/>
              <a:gd name="connsiteX78" fmla="*/ 648787 w 660693"/>
              <a:gd name="connsiteY78" fmla="*/ 294942 h 494967"/>
              <a:gd name="connsiteX79" fmla="*/ 653549 w 660693"/>
              <a:gd name="connsiteY79" fmla="*/ 280655 h 494967"/>
              <a:gd name="connsiteX80" fmla="*/ 658312 w 660693"/>
              <a:gd name="connsiteY80" fmla="*/ 263986 h 494967"/>
              <a:gd name="connsiteX81" fmla="*/ 660693 w 660693"/>
              <a:gd name="connsiteY81" fmla="*/ 247317 h 494967"/>
              <a:gd name="connsiteX82" fmla="*/ 658312 w 660693"/>
              <a:gd name="connsiteY82" fmla="*/ 240173 h 494967"/>
              <a:gd name="connsiteX83" fmla="*/ 651168 w 660693"/>
              <a:gd name="connsiteY83" fmla="*/ 244936 h 494967"/>
              <a:gd name="connsiteX84" fmla="*/ 636881 w 660693"/>
              <a:gd name="connsiteY84" fmla="*/ 249698 h 494967"/>
              <a:gd name="connsiteX85" fmla="*/ 629737 w 660693"/>
              <a:gd name="connsiteY85" fmla="*/ 252080 h 494967"/>
              <a:gd name="connsiteX86" fmla="*/ 610687 w 660693"/>
              <a:gd name="connsiteY86" fmla="*/ 254461 h 494967"/>
              <a:gd name="connsiteX87" fmla="*/ 517818 w 660693"/>
              <a:gd name="connsiteY87" fmla="*/ 252080 h 494967"/>
              <a:gd name="connsiteX88" fmla="*/ 489243 w 660693"/>
              <a:gd name="connsiteY88" fmla="*/ 237792 h 494967"/>
              <a:gd name="connsiteX89" fmla="*/ 482099 w 660693"/>
              <a:gd name="connsiteY89" fmla="*/ 235411 h 494967"/>
              <a:gd name="connsiteX90" fmla="*/ 446381 w 660693"/>
              <a:gd name="connsiteY90" fmla="*/ 211598 h 494967"/>
              <a:gd name="connsiteX91" fmla="*/ 439237 w 660693"/>
              <a:gd name="connsiteY91" fmla="*/ 206836 h 494967"/>
              <a:gd name="connsiteX92" fmla="*/ 432093 w 660693"/>
              <a:gd name="connsiteY92" fmla="*/ 202073 h 494967"/>
              <a:gd name="connsiteX93" fmla="*/ 422568 w 660693"/>
              <a:gd name="connsiteY93" fmla="*/ 187786 h 494967"/>
              <a:gd name="connsiteX94" fmla="*/ 417806 w 660693"/>
              <a:gd name="connsiteY94" fmla="*/ 180642 h 494967"/>
              <a:gd name="connsiteX95" fmla="*/ 413043 w 660693"/>
              <a:gd name="connsiteY95" fmla="*/ 166355 h 494967"/>
              <a:gd name="connsiteX96" fmla="*/ 410662 w 660693"/>
              <a:gd name="connsiteY96" fmla="*/ 159211 h 494967"/>
              <a:gd name="connsiteX97" fmla="*/ 405899 w 660693"/>
              <a:gd name="connsiteY97" fmla="*/ 152067 h 494967"/>
              <a:gd name="connsiteX98" fmla="*/ 391612 w 660693"/>
              <a:gd name="connsiteY98" fmla="*/ 109205 h 494967"/>
              <a:gd name="connsiteX99" fmla="*/ 386849 w 660693"/>
              <a:gd name="connsiteY99" fmla="*/ 94917 h 494967"/>
              <a:gd name="connsiteX100" fmla="*/ 384468 w 660693"/>
              <a:gd name="connsiteY100" fmla="*/ 87773 h 494967"/>
              <a:gd name="connsiteX101" fmla="*/ 379706 w 660693"/>
              <a:gd name="connsiteY101" fmla="*/ 80630 h 494967"/>
              <a:gd name="connsiteX102" fmla="*/ 377324 w 660693"/>
              <a:gd name="connsiteY102" fmla="*/ 73486 h 494967"/>
              <a:gd name="connsiteX103" fmla="*/ 367799 w 660693"/>
              <a:gd name="connsiteY103" fmla="*/ 59198 h 494967"/>
              <a:gd name="connsiteX104" fmla="*/ 365418 w 660693"/>
              <a:gd name="connsiteY104" fmla="*/ 52055 h 494967"/>
              <a:gd name="connsiteX105" fmla="*/ 353512 w 660693"/>
              <a:gd name="connsiteY105" fmla="*/ 4430 h 4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60693" h="494967">
                <a:moveTo>
                  <a:pt x="353512" y="4430"/>
                </a:moveTo>
                <a:cubicBezTo>
                  <a:pt x="340415" y="-3507"/>
                  <a:pt x="338849" y="962"/>
                  <a:pt x="286837" y="4430"/>
                </a:cubicBezTo>
                <a:cubicBezTo>
                  <a:pt x="280452" y="4856"/>
                  <a:pt x="274077" y="5632"/>
                  <a:pt x="267787" y="6811"/>
                </a:cubicBezTo>
                <a:cubicBezTo>
                  <a:pt x="261354" y="8017"/>
                  <a:pt x="254946" y="9503"/>
                  <a:pt x="248737" y="11573"/>
                </a:cubicBezTo>
                <a:lnTo>
                  <a:pt x="234449" y="16336"/>
                </a:lnTo>
                <a:cubicBezTo>
                  <a:pt x="232068" y="17130"/>
                  <a:pt x="229767" y="18225"/>
                  <a:pt x="227306" y="18717"/>
                </a:cubicBezTo>
                <a:cubicBezTo>
                  <a:pt x="223337" y="19511"/>
                  <a:pt x="219304" y="20033"/>
                  <a:pt x="215399" y="21098"/>
                </a:cubicBezTo>
                <a:cubicBezTo>
                  <a:pt x="210556" y="22419"/>
                  <a:pt x="205982" y="24644"/>
                  <a:pt x="201112" y="25861"/>
                </a:cubicBezTo>
                <a:cubicBezTo>
                  <a:pt x="194762" y="27448"/>
                  <a:pt x="188271" y="28553"/>
                  <a:pt x="182062" y="30623"/>
                </a:cubicBezTo>
                <a:lnTo>
                  <a:pt x="160631" y="37767"/>
                </a:lnTo>
                <a:lnTo>
                  <a:pt x="146343" y="42530"/>
                </a:lnTo>
                <a:lnTo>
                  <a:pt x="139199" y="44911"/>
                </a:lnTo>
                <a:lnTo>
                  <a:pt x="117768" y="59198"/>
                </a:lnTo>
                <a:lnTo>
                  <a:pt x="110624" y="63961"/>
                </a:lnTo>
                <a:lnTo>
                  <a:pt x="103481" y="68723"/>
                </a:lnTo>
                <a:cubicBezTo>
                  <a:pt x="94680" y="81924"/>
                  <a:pt x="103754" y="71482"/>
                  <a:pt x="91574" y="78248"/>
                </a:cubicBezTo>
                <a:cubicBezTo>
                  <a:pt x="86571" y="81028"/>
                  <a:pt x="77287" y="87773"/>
                  <a:pt x="77287" y="87773"/>
                </a:cubicBezTo>
                <a:cubicBezTo>
                  <a:pt x="63636" y="108249"/>
                  <a:pt x="81813" y="84152"/>
                  <a:pt x="65381" y="97298"/>
                </a:cubicBezTo>
                <a:cubicBezTo>
                  <a:pt x="49995" y="109607"/>
                  <a:pt x="71428" y="100839"/>
                  <a:pt x="53474" y="106823"/>
                </a:cubicBezTo>
                <a:cubicBezTo>
                  <a:pt x="52680" y="109204"/>
                  <a:pt x="52661" y="112007"/>
                  <a:pt x="51093" y="113967"/>
                </a:cubicBezTo>
                <a:cubicBezTo>
                  <a:pt x="49305" y="116202"/>
                  <a:pt x="45466" y="116303"/>
                  <a:pt x="43949" y="118730"/>
                </a:cubicBezTo>
                <a:cubicBezTo>
                  <a:pt x="41288" y="122987"/>
                  <a:pt x="40774" y="128255"/>
                  <a:pt x="39187" y="133017"/>
                </a:cubicBezTo>
                <a:cubicBezTo>
                  <a:pt x="38282" y="135732"/>
                  <a:pt x="36012" y="137780"/>
                  <a:pt x="34424" y="140161"/>
                </a:cubicBezTo>
                <a:cubicBezTo>
                  <a:pt x="27852" y="159877"/>
                  <a:pt x="32446" y="150272"/>
                  <a:pt x="20137" y="168736"/>
                </a:cubicBezTo>
                <a:lnTo>
                  <a:pt x="15374" y="175880"/>
                </a:lnTo>
                <a:cubicBezTo>
                  <a:pt x="9707" y="192882"/>
                  <a:pt x="13397" y="185990"/>
                  <a:pt x="5849" y="197311"/>
                </a:cubicBezTo>
                <a:cubicBezTo>
                  <a:pt x="-4832" y="240041"/>
                  <a:pt x="1563" y="210889"/>
                  <a:pt x="5849" y="311611"/>
                </a:cubicBezTo>
                <a:cubicBezTo>
                  <a:pt x="5956" y="314119"/>
                  <a:pt x="7012" y="316561"/>
                  <a:pt x="8231" y="318755"/>
                </a:cubicBezTo>
                <a:cubicBezTo>
                  <a:pt x="16402" y="333462"/>
                  <a:pt x="14465" y="330847"/>
                  <a:pt x="24899" y="337805"/>
                </a:cubicBezTo>
                <a:lnTo>
                  <a:pt x="39187" y="359236"/>
                </a:lnTo>
                <a:lnTo>
                  <a:pt x="43949" y="366380"/>
                </a:lnTo>
                <a:lnTo>
                  <a:pt x="48712" y="373523"/>
                </a:lnTo>
                <a:cubicBezTo>
                  <a:pt x="52897" y="386078"/>
                  <a:pt x="48327" y="375918"/>
                  <a:pt x="58237" y="387811"/>
                </a:cubicBezTo>
                <a:cubicBezTo>
                  <a:pt x="68158" y="399717"/>
                  <a:pt x="57046" y="390987"/>
                  <a:pt x="70143" y="399717"/>
                </a:cubicBezTo>
                <a:cubicBezTo>
                  <a:pt x="78944" y="412917"/>
                  <a:pt x="69871" y="402477"/>
                  <a:pt x="82049" y="409242"/>
                </a:cubicBezTo>
                <a:cubicBezTo>
                  <a:pt x="82061" y="409249"/>
                  <a:pt x="99903" y="421145"/>
                  <a:pt x="103481" y="423530"/>
                </a:cubicBezTo>
                <a:cubicBezTo>
                  <a:pt x="105862" y="425117"/>
                  <a:pt x="107909" y="427387"/>
                  <a:pt x="110624" y="428292"/>
                </a:cubicBezTo>
                <a:lnTo>
                  <a:pt x="117768" y="430673"/>
                </a:lnTo>
                <a:cubicBezTo>
                  <a:pt x="122531" y="433848"/>
                  <a:pt x="126626" y="438387"/>
                  <a:pt x="132056" y="440198"/>
                </a:cubicBezTo>
                <a:cubicBezTo>
                  <a:pt x="134437" y="440992"/>
                  <a:pt x="136954" y="441457"/>
                  <a:pt x="139199" y="442580"/>
                </a:cubicBezTo>
                <a:cubicBezTo>
                  <a:pt x="141759" y="443860"/>
                  <a:pt x="143728" y="446180"/>
                  <a:pt x="146343" y="447342"/>
                </a:cubicBezTo>
                <a:cubicBezTo>
                  <a:pt x="150931" y="449381"/>
                  <a:pt x="155868" y="450517"/>
                  <a:pt x="160631" y="452105"/>
                </a:cubicBezTo>
                <a:lnTo>
                  <a:pt x="174918" y="456867"/>
                </a:lnTo>
                <a:cubicBezTo>
                  <a:pt x="174923" y="456869"/>
                  <a:pt x="189202" y="461627"/>
                  <a:pt x="189206" y="461630"/>
                </a:cubicBezTo>
                <a:cubicBezTo>
                  <a:pt x="200525" y="469176"/>
                  <a:pt x="193635" y="465488"/>
                  <a:pt x="210637" y="471155"/>
                </a:cubicBezTo>
                <a:lnTo>
                  <a:pt x="217781" y="473536"/>
                </a:lnTo>
                <a:cubicBezTo>
                  <a:pt x="220162" y="474330"/>
                  <a:pt x="222463" y="475425"/>
                  <a:pt x="224924" y="475917"/>
                </a:cubicBezTo>
                <a:cubicBezTo>
                  <a:pt x="245877" y="480107"/>
                  <a:pt x="227911" y="476743"/>
                  <a:pt x="253499" y="480680"/>
                </a:cubicBezTo>
                <a:cubicBezTo>
                  <a:pt x="258271" y="481414"/>
                  <a:pt x="263074" y="482014"/>
                  <a:pt x="267787" y="483061"/>
                </a:cubicBezTo>
                <a:cubicBezTo>
                  <a:pt x="270237" y="483605"/>
                  <a:pt x="272509" y="484782"/>
                  <a:pt x="274931" y="485442"/>
                </a:cubicBezTo>
                <a:cubicBezTo>
                  <a:pt x="281246" y="487164"/>
                  <a:pt x="287631" y="488617"/>
                  <a:pt x="293981" y="490205"/>
                </a:cubicBezTo>
                <a:lnTo>
                  <a:pt x="303506" y="492586"/>
                </a:lnTo>
                <a:lnTo>
                  <a:pt x="313031" y="494967"/>
                </a:lnTo>
                <a:cubicBezTo>
                  <a:pt x="329700" y="494173"/>
                  <a:pt x="346392" y="493775"/>
                  <a:pt x="363037" y="492586"/>
                </a:cubicBezTo>
                <a:cubicBezTo>
                  <a:pt x="370643" y="492043"/>
                  <a:pt x="398829" y="487005"/>
                  <a:pt x="403518" y="485442"/>
                </a:cubicBezTo>
                <a:cubicBezTo>
                  <a:pt x="405899" y="484648"/>
                  <a:pt x="408227" y="483670"/>
                  <a:pt x="410662" y="483061"/>
                </a:cubicBezTo>
                <a:cubicBezTo>
                  <a:pt x="414588" y="482079"/>
                  <a:pt x="418624" y="481590"/>
                  <a:pt x="422568" y="480680"/>
                </a:cubicBezTo>
                <a:cubicBezTo>
                  <a:pt x="466716" y="470492"/>
                  <a:pt x="426717" y="479834"/>
                  <a:pt x="448762" y="473536"/>
                </a:cubicBezTo>
                <a:cubicBezTo>
                  <a:pt x="451909" y="472637"/>
                  <a:pt x="455152" y="472095"/>
                  <a:pt x="458287" y="471155"/>
                </a:cubicBezTo>
                <a:cubicBezTo>
                  <a:pt x="463095" y="469712"/>
                  <a:pt x="468397" y="469177"/>
                  <a:pt x="472574" y="466392"/>
                </a:cubicBezTo>
                <a:lnTo>
                  <a:pt x="486862" y="456867"/>
                </a:lnTo>
                <a:cubicBezTo>
                  <a:pt x="489243" y="455280"/>
                  <a:pt x="491291" y="453010"/>
                  <a:pt x="494006" y="452105"/>
                </a:cubicBezTo>
                <a:cubicBezTo>
                  <a:pt x="496387" y="451311"/>
                  <a:pt x="498904" y="450846"/>
                  <a:pt x="501149" y="449723"/>
                </a:cubicBezTo>
                <a:cubicBezTo>
                  <a:pt x="503709" y="448443"/>
                  <a:pt x="505733" y="446241"/>
                  <a:pt x="508293" y="444961"/>
                </a:cubicBezTo>
                <a:cubicBezTo>
                  <a:pt x="515278" y="441469"/>
                  <a:pt x="525214" y="441451"/>
                  <a:pt x="532106" y="440198"/>
                </a:cubicBezTo>
                <a:cubicBezTo>
                  <a:pt x="538687" y="439001"/>
                  <a:pt x="542651" y="437477"/>
                  <a:pt x="548774" y="435436"/>
                </a:cubicBezTo>
                <a:lnTo>
                  <a:pt x="563062" y="425911"/>
                </a:lnTo>
                <a:lnTo>
                  <a:pt x="570206" y="421148"/>
                </a:lnTo>
                <a:cubicBezTo>
                  <a:pt x="576555" y="402102"/>
                  <a:pt x="567032" y="424322"/>
                  <a:pt x="579731" y="411623"/>
                </a:cubicBezTo>
                <a:cubicBezTo>
                  <a:pt x="581506" y="409848"/>
                  <a:pt x="580544" y="406440"/>
                  <a:pt x="582112" y="404480"/>
                </a:cubicBezTo>
                <a:cubicBezTo>
                  <a:pt x="583900" y="402245"/>
                  <a:pt x="586875" y="401305"/>
                  <a:pt x="589256" y="399717"/>
                </a:cubicBezTo>
                <a:cubicBezTo>
                  <a:pt x="590050" y="397336"/>
                  <a:pt x="590418" y="394767"/>
                  <a:pt x="591637" y="392573"/>
                </a:cubicBezTo>
                <a:cubicBezTo>
                  <a:pt x="594417" y="387570"/>
                  <a:pt x="601162" y="378286"/>
                  <a:pt x="601162" y="378286"/>
                </a:cubicBezTo>
                <a:cubicBezTo>
                  <a:pt x="607147" y="360329"/>
                  <a:pt x="598377" y="381767"/>
                  <a:pt x="610687" y="366380"/>
                </a:cubicBezTo>
                <a:cubicBezTo>
                  <a:pt x="612255" y="364420"/>
                  <a:pt x="611849" y="361430"/>
                  <a:pt x="613068" y="359236"/>
                </a:cubicBezTo>
                <a:cubicBezTo>
                  <a:pt x="613086" y="359204"/>
                  <a:pt x="624964" y="341392"/>
                  <a:pt x="627356" y="337805"/>
                </a:cubicBezTo>
                <a:cubicBezTo>
                  <a:pt x="628944" y="335424"/>
                  <a:pt x="631213" y="333376"/>
                  <a:pt x="632118" y="330661"/>
                </a:cubicBezTo>
                <a:cubicBezTo>
                  <a:pt x="635404" y="320802"/>
                  <a:pt x="633107" y="325605"/>
                  <a:pt x="639262" y="316373"/>
                </a:cubicBezTo>
                <a:cubicBezTo>
                  <a:pt x="644929" y="299371"/>
                  <a:pt x="641239" y="306263"/>
                  <a:pt x="648787" y="294942"/>
                </a:cubicBezTo>
                <a:cubicBezTo>
                  <a:pt x="650374" y="290180"/>
                  <a:pt x="652331" y="285525"/>
                  <a:pt x="653549" y="280655"/>
                </a:cubicBezTo>
                <a:cubicBezTo>
                  <a:pt x="656540" y="268695"/>
                  <a:pt x="654896" y="274235"/>
                  <a:pt x="658312" y="263986"/>
                </a:cubicBezTo>
                <a:cubicBezTo>
                  <a:pt x="659106" y="258430"/>
                  <a:pt x="660693" y="252930"/>
                  <a:pt x="660693" y="247317"/>
                </a:cubicBezTo>
                <a:cubicBezTo>
                  <a:pt x="660693" y="244807"/>
                  <a:pt x="660747" y="240782"/>
                  <a:pt x="658312" y="240173"/>
                </a:cubicBezTo>
                <a:cubicBezTo>
                  <a:pt x="655535" y="239479"/>
                  <a:pt x="653783" y="243774"/>
                  <a:pt x="651168" y="244936"/>
                </a:cubicBezTo>
                <a:cubicBezTo>
                  <a:pt x="646581" y="246975"/>
                  <a:pt x="641643" y="248111"/>
                  <a:pt x="636881" y="249698"/>
                </a:cubicBezTo>
                <a:cubicBezTo>
                  <a:pt x="634500" y="250492"/>
                  <a:pt x="632228" y="251769"/>
                  <a:pt x="629737" y="252080"/>
                </a:cubicBezTo>
                <a:lnTo>
                  <a:pt x="610687" y="254461"/>
                </a:lnTo>
                <a:cubicBezTo>
                  <a:pt x="579731" y="253667"/>
                  <a:pt x="548716" y="254140"/>
                  <a:pt x="517818" y="252080"/>
                </a:cubicBezTo>
                <a:cubicBezTo>
                  <a:pt x="497577" y="250731"/>
                  <a:pt x="508305" y="244145"/>
                  <a:pt x="489243" y="237792"/>
                </a:cubicBezTo>
                <a:lnTo>
                  <a:pt x="482099" y="235411"/>
                </a:lnTo>
                <a:lnTo>
                  <a:pt x="446381" y="211598"/>
                </a:lnTo>
                <a:lnTo>
                  <a:pt x="439237" y="206836"/>
                </a:lnTo>
                <a:lnTo>
                  <a:pt x="432093" y="202073"/>
                </a:lnTo>
                <a:lnTo>
                  <a:pt x="422568" y="187786"/>
                </a:lnTo>
                <a:cubicBezTo>
                  <a:pt x="420981" y="185405"/>
                  <a:pt x="418711" y="183357"/>
                  <a:pt x="417806" y="180642"/>
                </a:cubicBezTo>
                <a:lnTo>
                  <a:pt x="413043" y="166355"/>
                </a:lnTo>
                <a:cubicBezTo>
                  <a:pt x="412249" y="163974"/>
                  <a:pt x="412054" y="161299"/>
                  <a:pt x="410662" y="159211"/>
                </a:cubicBezTo>
                <a:lnTo>
                  <a:pt x="405899" y="152067"/>
                </a:lnTo>
                <a:lnTo>
                  <a:pt x="391612" y="109205"/>
                </a:lnTo>
                <a:lnTo>
                  <a:pt x="386849" y="94917"/>
                </a:lnTo>
                <a:cubicBezTo>
                  <a:pt x="386055" y="92536"/>
                  <a:pt x="385860" y="89862"/>
                  <a:pt x="384468" y="87773"/>
                </a:cubicBezTo>
                <a:cubicBezTo>
                  <a:pt x="382881" y="85392"/>
                  <a:pt x="380986" y="83189"/>
                  <a:pt x="379706" y="80630"/>
                </a:cubicBezTo>
                <a:cubicBezTo>
                  <a:pt x="378583" y="78385"/>
                  <a:pt x="378543" y="75680"/>
                  <a:pt x="377324" y="73486"/>
                </a:cubicBezTo>
                <a:cubicBezTo>
                  <a:pt x="374544" y="68482"/>
                  <a:pt x="367799" y="59198"/>
                  <a:pt x="367799" y="59198"/>
                </a:cubicBezTo>
                <a:cubicBezTo>
                  <a:pt x="367005" y="56817"/>
                  <a:pt x="366637" y="54249"/>
                  <a:pt x="365418" y="52055"/>
                </a:cubicBezTo>
                <a:cubicBezTo>
                  <a:pt x="355453" y="34117"/>
                  <a:pt x="366609" y="12367"/>
                  <a:pt x="353512" y="4430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3D75A-5DCF-48F8-B2A1-C92655F2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Coronavirus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where a person is infected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where a person tests positive. Then we know: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this information, we want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i.e., the chance that if a person tests positive that they have Coronavirus.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0.045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little trickier: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=0.045+0.19=0.235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0.2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=0.19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44" b="-4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9E91DE8-99F4-45A2-9F18-16DF38A5B21D}"/>
              </a:ext>
            </a:extLst>
          </p:cNvPr>
          <p:cNvSpPr/>
          <p:nvPr/>
        </p:nvSpPr>
        <p:spPr>
          <a:xfrm>
            <a:off x="7504314" y="3664297"/>
            <a:ext cx="469900" cy="663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D0F7A6-0E5C-4BFB-97DC-2F93191B18D3}"/>
              </a:ext>
            </a:extLst>
          </p:cNvPr>
          <p:cNvSpPr/>
          <p:nvPr/>
        </p:nvSpPr>
        <p:spPr>
          <a:xfrm>
            <a:off x="7154276" y="4082762"/>
            <a:ext cx="663780" cy="5007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0FEB4F-14FE-4EC2-BE21-3C137E87E08E}"/>
                  </a:ext>
                </a:extLst>
              </p:cNvPr>
              <p:cNvSpPr txBox="1"/>
              <p:nvPr/>
            </p:nvSpPr>
            <p:spPr>
              <a:xfrm>
                <a:off x="7813375" y="4734531"/>
                <a:ext cx="15088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0FEB4F-14FE-4EC2-BE21-3C137E87E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75" y="4734531"/>
                <a:ext cx="150880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AF6DF4-73D2-4466-9AB6-A32B9D5CB052}"/>
                  </a:ext>
                </a:extLst>
              </p:cNvPr>
              <p:cNvSpPr txBox="1"/>
              <p:nvPr/>
            </p:nvSpPr>
            <p:spPr>
              <a:xfrm>
                <a:off x="5188140" y="4063491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AF6DF4-73D2-4466-9AB6-A32B9D5CB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140" y="4063491"/>
                <a:ext cx="211607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D3B7B-9731-4F85-BF1E-07FB6F75BAC4}"/>
              </a:ext>
            </a:extLst>
          </p:cNvPr>
          <p:cNvSpPr/>
          <p:nvPr/>
        </p:nvSpPr>
        <p:spPr>
          <a:xfrm>
            <a:off x="7519606" y="4092349"/>
            <a:ext cx="293769" cy="225420"/>
          </a:xfrm>
          <a:custGeom>
            <a:avLst/>
            <a:gdLst>
              <a:gd name="connsiteX0" fmla="*/ 25791 w 293769"/>
              <a:gd name="connsiteY0" fmla="*/ 226 h 225420"/>
              <a:gd name="connsiteX1" fmla="*/ 9916 w 293769"/>
              <a:gd name="connsiteY1" fmla="*/ 3401 h 225420"/>
              <a:gd name="connsiteX2" fmla="*/ 391 w 293769"/>
              <a:gd name="connsiteY2" fmla="*/ 6576 h 225420"/>
              <a:gd name="connsiteX3" fmla="*/ 3566 w 293769"/>
              <a:gd name="connsiteY3" fmla="*/ 16101 h 225420"/>
              <a:gd name="connsiteX4" fmla="*/ 9916 w 293769"/>
              <a:gd name="connsiteY4" fmla="*/ 25626 h 225420"/>
              <a:gd name="connsiteX5" fmla="*/ 13091 w 293769"/>
              <a:gd name="connsiteY5" fmla="*/ 35151 h 225420"/>
              <a:gd name="connsiteX6" fmla="*/ 19441 w 293769"/>
              <a:gd name="connsiteY6" fmla="*/ 44676 h 225420"/>
              <a:gd name="connsiteX7" fmla="*/ 25791 w 293769"/>
              <a:gd name="connsiteY7" fmla="*/ 63726 h 225420"/>
              <a:gd name="connsiteX8" fmla="*/ 35316 w 293769"/>
              <a:gd name="connsiteY8" fmla="*/ 82776 h 225420"/>
              <a:gd name="connsiteX9" fmla="*/ 41666 w 293769"/>
              <a:gd name="connsiteY9" fmla="*/ 92301 h 225420"/>
              <a:gd name="connsiteX10" fmla="*/ 51191 w 293769"/>
              <a:gd name="connsiteY10" fmla="*/ 120876 h 225420"/>
              <a:gd name="connsiteX11" fmla="*/ 54366 w 293769"/>
              <a:gd name="connsiteY11" fmla="*/ 130401 h 225420"/>
              <a:gd name="connsiteX12" fmla="*/ 63891 w 293769"/>
              <a:gd name="connsiteY12" fmla="*/ 136751 h 225420"/>
              <a:gd name="connsiteX13" fmla="*/ 73416 w 293769"/>
              <a:gd name="connsiteY13" fmla="*/ 155801 h 225420"/>
              <a:gd name="connsiteX14" fmla="*/ 82941 w 293769"/>
              <a:gd name="connsiteY14" fmla="*/ 162151 h 225420"/>
              <a:gd name="connsiteX15" fmla="*/ 98816 w 293769"/>
              <a:gd name="connsiteY15" fmla="*/ 174851 h 225420"/>
              <a:gd name="connsiteX16" fmla="*/ 117866 w 293769"/>
              <a:gd name="connsiteY16" fmla="*/ 187551 h 225420"/>
              <a:gd name="connsiteX17" fmla="*/ 146441 w 293769"/>
              <a:gd name="connsiteY17" fmla="*/ 206601 h 225420"/>
              <a:gd name="connsiteX18" fmla="*/ 175016 w 293769"/>
              <a:gd name="connsiteY18" fmla="*/ 219301 h 225420"/>
              <a:gd name="connsiteX19" fmla="*/ 184541 w 293769"/>
              <a:gd name="connsiteY19" fmla="*/ 222476 h 225420"/>
              <a:gd name="connsiteX20" fmla="*/ 289316 w 293769"/>
              <a:gd name="connsiteY20" fmla="*/ 219301 h 225420"/>
              <a:gd name="connsiteX21" fmla="*/ 286141 w 293769"/>
              <a:gd name="connsiteY21" fmla="*/ 184376 h 225420"/>
              <a:gd name="connsiteX22" fmla="*/ 276616 w 293769"/>
              <a:gd name="connsiteY22" fmla="*/ 165326 h 225420"/>
              <a:gd name="connsiteX23" fmla="*/ 267091 w 293769"/>
              <a:gd name="connsiteY23" fmla="*/ 158976 h 225420"/>
              <a:gd name="connsiteX24" fmla="*/ 254391 w 293769"/>
              <a:gd name="connsiteY24" fmla="*/ 143101 h 225420"/>
              <a:gd name="connsiteX25" fmla="*/ 241691 w 293769"/>
              <a:gd name="connsiteY25" fmla="*/ 127226 h 225420"/>
              <a:gd name="connsiteX26" fmla="*/ 225816 w 293769"/>
              <a:gd name="connsiteY26" fmla="*/ 108176 h 225420"/>
              <a:gd name="connsiteX27" fmla="*/ 216291 w 293769"/>
              <a:gd name="connsiteY27" fmla="*/ 101826 h 225420"/>
              <a:gd name="connsiteX28" fmla="*/ 203591 w 293769"/>
              <a:gd name="connsiteY28" fmla="*/ 73251 h 225420"/>
              <a:gd name="connsiteX29" fmla="*/ 175016 w 293769"/>
              <a:gd name="connsiteY29" fmla="*/ 60551 h 225420"/>
              <a:gd name="connsiteX30" fmla="*/ 136916 w 293769"/>
              <a:gd name="connsiteY30" fmla="*/ 47851 h 225420"/>
              <a:gd name="connsiteX31" fmla="*/ 127391 w 293769"/>
              <a:gd name="connsiteY31" fmla="*/ 44676 h 225420"/>
              <a:gd name="connsiteX32" fmla="*/ 117866 w 293769"/>
              <a:gd name="connsiteY32" fmla="*/ 41501 h 225420"/>
              <a:gd name="connsiteX33" fmla="*/ 98816 w 293769"/>
              <a:gd name="connsiteY33" fmla="*/ 28801 h 225420"/>
              <a:gd name="connsiteX34" fmla="*/ 89291 w 293769"/>
              <a:gd name="connsiteY34" fmla="*/ 22451 h 225420"/>
              <a:gd name="connsiteX35" fmla="*/ 70241 w 293769"/>
              <a:gd name="connsiteY35" fmla="*/ 16101 h 225420"/>
              <a:gd name="connsiteX36" fmla="*/ 60716 w 293769"/>
              <a:gd name="connsiteY36" fmla="*/ 9751 h 225420"/>
              <a:gd name="connsiteX37" fmla="*/ 25791 w 293769"/>
              <a:gd name="connsiteY37" fmla="*/ 226 h 22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3769" h="225420">
                <a:moveTo>
                  <a:pt x="25791" y="226"/>
                </a:moveTo>
                <a:cubicBezTo>
                  <a:pt x="17324" y="-832"/>
                  <a:pt x="15151" y="2092"/>
                  <a:pt x="9916" y="3401"/>
                </a:cubicBezTo>
                <a:cubicBezTo>
                  <a:pt x="6669" y="4213"/>
                  <a:pt x="1888" y="3583"/>
                  <a:pt x="391" y="6576"/>
                </a:cubicBezTo>
                <a:cubicBezTo>
                  <a:pt x="-1106" y="9569"/>
                  <a:pt x="2069" y="13108"/>
                  <a:pt x="3566" y="16101"/>
                </a:cubicBezTo>
                <a:cubicBezTo>
                  <a:pt x="5273" y="19514"/>
                  <a:pt x="8209" y="22213"/>
                  <a:pt x="9916" y="25626"/>
                </a:cubicBezTo>
                <a:cubicBezTo>
                  <a:pt x="11413" y="28619"/>
                  <a:pt x="11594" y="32158"/>
                  <a:pt x="13091" y="35151"/>
                </a:cubicBezTo>
                <a:cubicBezTo>
                  <a:pt x="14798" y="38564"/>
                  <a:pt x="17891" y="41189"/>
                  <a:pt x="19441" y="44676"/>
                </a:cubicBezTo>
                <a:cubicBezTo>
                  <a:pt x="22159" y="50793"/>
                  <a:pt x="22078" y="58157"/>
                  <a:pt x="25791" y="63726"/>
                </a:cubicBezTo>
                <a:cubicBezTo>
                  <a:pt x="43989" y="91023"/>
                  <a:pt x="22171" y="56486"/>
                  <a:pt x="35316" y="82776"/>
                </a:cubicBezTo>
                <a:cubicBezTo>
                  <a:pt x="37023" y="86189"/>
                  <a:pt x="40116" y="88814"/>
                  <a:pt x="41666" y="92301"/>
                </a:cubicBezTo>
                <a:lnTo>
                  <a:pt x="51191" y="120876"/>
                </a:lnTo>
                <a:cubicBezTo>
                  <a:pt x="52249" y="124051"/>
                  <a:pt x="51581" y="128545"/>
                  <a:pt x="54366" y="130401"/>
                </a:cubicBezTo>
                <a:lnTo>
                  <a:pt x="63891" y="136751"/>
                </a:lnTo>
                <a:cubicBezTo>
                  <a:pt x="66473" y="144498"/>
                  <a:pt x="67261" y="149646"/>
                  <a:pt x="73416" y="155801"/>
                </a:cubicBezTo>
                <a:cubicBezTo>
                  <a:pt x="76114" y="158499"/>
                  <a:pt x="79766" y="160034"/>
                  <a:pt x="82941" y="162151"/>
                </a:cubicBezTo>
                <a:cubicBezTo>
                  <a:pt x="94674" y="179750"/>
                  <a:pt x="82578" y="165830"/>
                  <a:pt x="98816" y="174851"/>
                </a:cubicBezTo>
                <a:cubicBezTo>
                  <a:pt x="105487" y="178557"/>
                  <a:pt x="111516" y="183318"/>
                  <a:pt x="117866" y="187551"/>
                </a:cubicBezTo>
                <a:lnTo>
                  <a:pt x="146441" y="206601"/>
                </a:lnTo>
                <a:cubicBezTo>
                  <a:pt x="161535" y="216664"/>
                  <a:pt x="152346" y="211744"/>
                  <a:pt x="175016" y="219301"/>
                </a:cubicBezTo>
                <a:lnTo>
                  <a:pt x="184541" y="222476"/>
                </a:lnTo>
                <a:cubicBezTo>
                  <a:pt x="219466" y="221418"/>
                  <a:pt x="256600" y="231570"/>
                  <a:pt x="289316" y="219301"/>
                </a:cubicBezTo>
                <a:cubicBezTo>
                  <a:pt x="300261" y="215196"/>
                  <a:pt x="287794" y="195948"/>
                  <a:pt x="286141" y="184376"/>
                </a:cubicBezTo>
                <a:cubicBezTo>
                  <a:pt x="285280" y="178351"/>
                  <a:pt x="280808" y="169518"/>
                  <a:pt x="276616" y="165326"/>
                </a:cubicBezTo>
                <a:cubicBezTo>
                  <a:pt x="273918" y="162628"/>
                  <a:pt x="270266" y="161093"/>
                  <a:pt x="267091" y="158976"/>
                </a:cubicBezTo>
                <a:cubicBezTo>
                  <a:pt x="259111" y="135035"/>
                  <a:pt x="270804" y="163617"/>
                  <a:pt x="254391" y="143101"/>
                </a:cubicBezTo>
                <a:cubicBezTo>
                  <a:pt x="236864" y="121193"/>
                  <a:pt x="268988" y="145424"/>
                  <a:pt x="241691" y="127226"/>
                </a:cubicBezTo>
                <a:cubicBezTo>
                  <a:pt x="235447" y="117860"/>
                  <a:pt x="234983" y="115816"/>
                  <a:pt x="225816" y="108176"/>
                </a:cubicBezTo>
                <a:cubicBezTo>
                  <a:pt x="222885" y="105733"/>
                  <a:pt x="219466" y="103943"/>
                  <a:pt x="216291" y="101826"/>
                </a:cubicBezTo>
                <a:cubicBezTo>
                  <a:pt x="213147" y="92395"/>
                  <a:pt x="211138" y="80798"/>
                  <a:pt x="203591" y="73251"/>
                </a:cubicBezTo>
                <a:cubicBezTo>
                  <a:pt x="196044" y="65704"/>
                  <a:pt x="184447" y="63695"/>
                  <a:pt x="175016" y="60551"/>
                </a:cubicBezTo>
                <a:lnTo>
                  <a:pt x="136916" y="47851"/>
                </a:lnTo>
                <a:lnTo>
                  <a:pt x="127391" y="44676"/>
                </a:lnTo>
                <a:cubicBezTo>
                  <a:pt x="124216" y="43618"/>
                  <a:pt x="120651" y="43357"/>
                  <a:pt x="117866" y="41501"/>
                </a:cubicBezTo>
                <a:lnTo>
                  <a:pt x="98816" y="28801"/>
                </a:lnTo>
                <a:cubicBezTo>
                  <a:pt x="95641" y="26684"/>
                  <a:pt x="92911" y="23658"/>
                  <a:pt x="89291" y="22451"/>
                </a:cubicBezTo>
                <a:cubicBezTo>
                  <a:pt x="82941" y="20334"/>
                  <a:pt x="75810" y="19814"/>
                  <a:pt x="70241" y="16101"/>
                </a:cubicBezTo>
                <a:cubicBezTo>
                  <a:pt x="67066" y="13984"/>
                  <a:pt x="64223" y="11254"/>
                  <a:pt x="60716" y="9751"/>
                </a:cubicBezTo>
                <a:cubicBezTo>
                  <a:pt x="51511" y="5806"/>
                  <a:pt x="34258" y="1284"/>
                  <a:pt x="25791" y="226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B69C8E-9001-4145-B1FA-40CC8374B86E}"/>
              </a:ext>
            </a:extLst>
          </p:cNvPr>
          <p:cNvCxnSpPr>
            <a:cxnSpLocks/>
          </p:cNvCxnSpPr>
          <p:nvPr/>
        </p:nvCxnSpPr>
        <p:spPr>
          <a:xfrm flipH="1" flipV="1">
            <a:off x="7709764" y="4242288"/>
            <a:ext cx="564873" cy="585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1754C7-1542-4B93-BBCE-AF19F1767B61}"/>
              </a:ext>
            </a:extLst>
          </p:cNvPr>
          <p:cNvCxnSpPr>
            <a:cxnSpLocks/>
          </p:cNvCxnSpPr>
          <p:nvPr/>
        </p:nvCxnSpPr>
        <p:spPr>
          <a:xfrm flipV="1">
            <a:off x="6634885" y="4449362"/>
            <a:ext cx="697493" cy="321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DF4FC33-F66A-4745-8BAE-E3076653137E}"/>
              </a:ext>
            </a:extLst>
          </p:cNvPr>
          <p:cNvSpPr/>
          <p:nvPr/>
        </p:nvSpPr>
        <p:spPr>
          <a:xfrm>
            <a:off x="7333720" y="4184433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3464E3-C463-4691-9A5A-BA9EC3A943EA}"/>
                  </a:ext>
                </a:extLst>
              </p:cNvPr>
              <p:cNvSpPr txBox="1"/>
              <p:nvPr/>
            </p:nvSpPr>
            <p:spPr>
              <a:xfrm>
                <a:off x="5780987" y="4734531"/>
                <a:ext cx="1508802" cy="308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3464E3-C463-4691-9A5A-BA9EC3A94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987" y="4734531"/>
                <a:ext cx="1508802" cy="3082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FF3F9F-072B-3873-4082-634618CC237E}"/>
                  </a:ext>
                </a:extLst>
              </p:cNvPr>
              <p:cNvSpPr txBox="1"/>
              <p:nvPr/>
            </p:nvSpPr>
            <p:spPr>
              <a:xfrm>
                <a:off x="604952" y="1334606"/>
                <a:ext cx="177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2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FF3F9F-072B-3873-4082-634618CC2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52" y="1334606"/>
                <a:ext cx="1778000" cy="400110"/>
              </a:xfrm>
              <a:prstGeom prst="rect">
                <a:avLst/>
              </a:prstGeom>
              <a:blipFill>
                <a:blip r:embed="rId9"/>
                <a:stretch>
                  <a:fillRect t="-9091" r="-68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1D482A-EE23-44BF-3576-168E87E73DFD}"/>
                  </a:ext>
                </a:extLst>
              </p:cNvPr>
              <p:cNvSpPr txBox="1"/>
              <p:nvPr/>
            </p:nvSpPr>
            <p:spPr>
              <a:xfrm>
                <a:off x="1820844" y="1331461"/>
                <a:ext cx="2654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1D482A-EE23-44BF-3576-168E87E73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44" y="1331461"/>
                <a:ext cx="2654300" cy="400110"/>
              </a:xfrm>
              <a:prstGeom prst="rect">
                <a:avLst/>
              </a:prstGeom>
              <a:blipFill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0212CB-4154-D9F2-7F83-A44E716FEED1}"/>
                  </a:ext>
                </a:extLst>
              </p:cNvPr>
              <p:cNvSpPr txBox="1"/>
              <p:nvPr/>
            </p:nvSpPr>
            <p:spPr>
              <a:xfrm>
                <a:off x="3913036" y="1316301"/>
                <a:ext cx="2654300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0212CB-4154-D9F2-7F83-A44E716FE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36" y="1316301"/>
                <a:ext cx="2654300" cy="400815"/>
              </a:xfrm>
              <a:prstGeom prst="rect">
                <a:avLst/>
              </a:prstGeom>
              <a:blipFill>
                <a:blip r:embed="rId10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8E9187-997F-C39E-D583-382E41E13F52}"/>
                  </a:ext>
                </a:extLst>
              </p:cNvPr>
              <p:cNvSpPr txBox="1"/>
              <p:nvPr/>
            </p:nvSpPr>
            <p:spPr>
              <a:xfrm>
                <a:off x="6005228" y="1309531"/>
                <a:ext cx="2654300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=0.045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8E9187-997F-C39E-D583-382E41E1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228" y="1309531"/>
                <a:ext cx="2654300" cy="400815"/>
              </a:xfrm>
              <a:prstGeom prst="rect">
                <a:avLst/>
              </a:prstGeom>
              <a:blipFill>
                <a:blip r:embed="rId11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826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957E40C-7B85-4E6A-8121-DC3E0CB27BFC}"/>
              </a:ext>
            </a:extLst>
          </p:cNvPr>
          <p:cNvSpPr/>
          <p:nvPr/>
        </p:nvSpPr>
        <p:spPr>
          <a:xfrm>
            <a:off x="6598730" y="3500164"/>
            <a:ext cx="1597828" cy="1261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E3F475-BFD1-4938-BCE9-3AB62143C127}"/>
              </a:ext>
            </a:extLst>
          </p:cNvPr>
          <p:cNvSpPr/>
          <p:nvPr/>
        </p:nvSpPr>
        <p:spPr>
          <a:xfrm>
            <a:off x="7156960" y="4081796"/>
            <a:ext cx="660693" cy="494967"/>
          </a:xfrm>
          <a:custGeom>
            <a:avLst/>
            <a:gdLst>
              <a:gd name="connsiteX0" fmla="*/ 353512 w 660693"/>
              <a:gd name="connsiteY0" fmla="*/ 4430 h 494967"/>
              <a:gd name="connsiteX1" fmla="*/ 286837 w 660693"/>
              <a:gd name="connsiteY1" fmla="*/ 4430 h 494967"/>
              <a:gd name="connsiteX2" fmla="*/ 267787 w 660693"/>
              <a:gd name="connsiteY2" fmla="*/ 6811 h 494967"/>
              <a:gd name="connsiteX3" fmla="*/ 248737 w 660693"/>
              <a:gd name="connsiteY3" fmla="*/ 11573 h 494967"/>
              <a:gd name="connsiteX4" fmla="*/ 234449 w 660693"/>
              <a:gd name="connsiteY4" fmla="*/ 16336 h 494967"/>
              <a:gd name="connsiteX5" fmla="*/ 227306 w 660693"/>
              <a:gd name="connsiteY5" fmla="*/ 18717 h 494967"/>
              <a:gd name="connsiteX6" fmla="*/ 215399 w 660693"/>
              <a:gd name="connsiteY6" fmla="*/ 21098 h 494967"/>
              <a:gd name="connsiteX7" fmla="*/ 201112 w 660693"/>
              <a:gd name="connsiteY7" fmla="*/ 25861 h 494967"/>
              <a:gd name="connsiteX8" fmla="*/ 182062 w 660693"/>
              <a:gd name="connsiteY8" fmla="*/ 30623 h 494967"/>
              <a:gd name="connsiteX9" fmla="*/ 160631 w 660693"/>
              <a:gd name="connsiteY9" fmla="*/ 37767 h 494967"/>
              <a:gd name="connsiteX10" fmla="*/ 146343 w 660693"/>
              <a:gd name="connsiteY10" fmla="*/ 42530 h 494967"/>
              <a:gd name="connsiteX11" fmla="*/ 139199 w 660693"/>
              <a:gd name="connsiteY11" fmla="*/ 44911 h 494967"/>
              <a:gd name="connsiteX12" fmla="*/ 117768 w 660693"/>
              <a:gd name="connsiteY12" fmla="*/ 59198 h 494967"/>
              <a:gd name="connsiteX13" fmla="*/ 110624 w 660693"/>
              <a:gd name="connsiteY13" fmla="*/ 63961 h 494967"/>
              <a:gd name="connsiteX14" fmla="*/ 103481 w 660693"/>
              <a:gd name="connsiteY14" fmla="*/ 68723 h 494967"/>
              <a:gd name="connsiteX15" fmla="*/ 91574 w 660693"/>
              <a:gd name="connsiteY15" fmla="*/ 78248 h 494967"/>
              <a:gd name="connsiteX16" fmla="*/ 77287 w 660693"/>
              <a:gd name="connsiteY16" fmla="*/ 87773 h 494967"/>
              <a:gd name="connsiteX17" fmla="*/ 65381 w 660693"/>
              <a:gd name="connsiteY17" fmla="*/ 97298 h 494967"/>
              <a:gd name="connsiteX18" fmla="*/ 53474 w 660693"/>
              <a:gd name="connsiteY18" fmla="*/ 106823 h 494967"/>
              <a:gd name="connsiteX19" fmla="*/ 51093 w 660693"/>
              <a:gd name="connsiteY19" fmla="*/ 113967 h 494967"/>
              <a:gd name="connsiteX20" fmla="*/ 43949 w 660693"/>
              <a:gd name="connsiteY20" fmla="*/ 118730 h 494967"/>
              <a:gd name="connsiteX21" fmla="*/ 39187 w 660693"/>
              <a:gd name="connsiteY21" fmla="*/ 133017 h 494967"/>
              <a:gd name="connsiteX22" fmla="*/ 34424 w 660693"/>
              <a:gd name="connsiteY22" fmla="*/ 140161 h 494967"/>
              <a:gd name="connsiteX23" fmla="*/ 20137 w 660693"/>
              <a:gd name="connsiteY23" fmla="*/ 168736 h 494967"/>
              <a:gd name="connsiteX24" fmla="*/ 15374 w 660693"/>
              <a:gd name="connsiteY24" fmla="*/ 175880 h 494967"/>
              <a:gd name="connsiteX25" fmla="*/ 5849 w 660693"/>
              <a:gd name="connsiteY25" fmla="*/ 197311 h 494967"/>
              <a:gd name="connsiteX26" fmla="*/ 5849 w 660693"/>
              <a:gd name="connsiteY26" fmla="*/ 311611 h 494967"/>
              <a:gd name="connsiteX27" fmla="*/ 8231 w 660693"/>
              <a:gd name="connsiteY27" fmla="*/ 318755 h 494967"/>
              <a:gd name="connsiteX28" fmla="*/ 24899 w 660693"/>
              <a:gd name="connsiteY28" fmla="*/ 337805 h 494967"/>
              <a:gd name="connsiteX29" fmla="*/ 39187 w 660693"/>
              <a:gd name="connsiteY29" fmla="*/ 359236 h 494967"/>
              <a:gd name="connsiteX30" fmla="*/ 43949 w 660693"/>
              <a:gd name="connsiteY30" fmla="*/ 366380 h 494967"/>
              <a:gd name="connsiteX31" fmla="*/ 48712 w 660693"/>
              <a:gd name="connsiteY31" fmla="*/ 373523 h 494967"/>
              <a:gd name="connsiteX32" fmla="*/ 58237 w 660693"/>
              <a:gd name="connsiteY32" fmla="*/ 387811 h 494967"/>
              <a:gd name="connsiteX33" fmla="*/ 70143 w 660693"/>
              <a:gd name="connsiteY33" fmla="*/ 399717 h 494967"/>
              <a:gd name="connsiteX34" fmla="*/ 82049 w 660693"/>
              <a:gd name="connsiteY34" fmla="*/ 409242 h 494967"/>
              <a:gd name="connsiteX35" fmla="*/ 103481 w 660693"/>
              <a:gd name="connsiteY35" fmla="*/ 423530 h 494967"/>
              <a:gd name="connsiteX36" fmla="*/ 110624 w 660693"/>
              <a:gd name="connsiteY36" fmla="*/ 428292 h 494967"/>
              <a:gd name="connsiteX37" fmla="*/ 117768 w 660693"/>
              <a:gd name="connsiteY37" fmla="*/ 430673 h 494967"/>
              <a:gd name="connsiteX38" fmla="*/ 132056 w 660693"/>
              <a:gd name="connsiteY38" fmla="*/ 440198 h 494967"/>
              <a:gd name="connsiteX39" fmla="*/ 139199 w 660693"/>
              <a:gd name="connsiteY39" fmla="*/ 442580 h 494967"/>
              <a:gd name="connsiteX40" fmla="*/ 146343 w 660693"/>
              <a:gd name="connsiteY40" fmla="*/ 447342 h 494967"/>
              <a:gd name="connsiteX41" fmla="*/ 160631 w 660693"/>
              <a:gd name="connsiteY41" fmla="*/ 452105 h 494967"/>
              <a:gd name="connsiteX42" fmla="*/ 174918 w 660693"/>
              <a:gd name="connsiteY42" fmla="*/ 456867 h 494967"/>
              <a:gd name="connsiteX43" fmla="*/ 189206 w 660693"/>
              <a:gd name="connsiteY43" fmla="*/ 461630 h 494967"/>
              <a:gd name="connsiteX44" fmla="*/ 210637 w 660693"/>
              <a:gd name="connsiteY44" fmla="*/ 471155 h 494967"/>
              <a:gd name="connsiteX45" fmla="*/ 217781 w 660693"/>
              <a:gd name="connsiteY45" fmla="*/ 473536 h 494967"/>
              <a:gd name="connsiteX46" fmla="*/ 224924 w 660693"/>
              <a:gd name="connsiteY46" fmla="*/ 475917 h 494967"/>
              <a:gd name="connsiteX47" fmla="*/ 253499 w 660693"/>
              <a:gd name="connsiteY47" fmla="*/ 480680 h 494967"/>
              <a:gd name="connsiteX48" fmla="*/ 267787 w 660693"/>
              <a:gd name="connsiteY48" fmla="*/ 483061 h 494967"/>
              <a:gd name="connsiteX49" fmla="*/ 274931 w 660693"/>
              <a:gd name="connsiteY49" fmla="*/ 485442 h 494967"/>
              <a:gd name="connsiteX50" fmla="*/ 293981 w 660693"/>
              <a:gd name="connsiteY50" fmla="*/ 490205 h 494967"/>
              <a:gd name="connsiteX51" fmla="*/ 303506 w 660693"/>
              <a:gd name="connsiteY51" fmla="*/ 492586 h 494967"/>
              <a:gd name="connsiteX52" fmla="*/ 313031 w 660693"/>
              <a:gd name="connsiteY52" fmla="*/ 494967 h 494967"/>
              <a:gd name="connsiteX53" fmla="*/ 363037 w 660693"/>
              <a:gd name="connsiteY53" fmla="*/ 492586 h 494967"/>
              <a:gd name="connsiteX54" fmla="*/ 403518 w 660693"/>
              <a:gd name="connsiteY54" fmla="*/ 485442 h 494967"/>
              <a:gd name="connsiteX55" fmla="*/ 410662 w 660693"/>
              <a:gd name="connsiteY55" fmla="*/ 483061 h 494967"/>
              <a:gd name="connsiteX56" fmla="*/ 422568 w 660693"/>
              <a:gd name="connsiteY56" fmla="*/ 480680 h 494967"/>
              <a:gd name="connsiteX57" fmla="*/ 448762 w 660693"/>
              <a:gd name="connsiteY57" fmla="*/ 473536 h 494967"/>
              <a:gd name="connsiteX58" fmla="*/ 458287 w 660693"/>
              <a:gd name="connsiteY58" fmla="*/ 471155 h 494967"/>
              <a:gd name="connsiteX59" fmla="*/ 472574 w 660693"/>
              <a:gd name="connsiteY59" fmla="*/ 466392 h 494967"/>
              <a:gd name="connsiteX60" fmla="*/ 486862 w 660693"/>
              <a:gd name="connsiteY60" fmla="*/ 456867 h 494967"/>
              <a:gd name="connsiteX61" fmla="*/ 494006 w 660693"/>
              <a:gd name="connsiteY61" fmla="*/ 452105 h 494967"/>
              <a:gd name="connsiteX62" fmla="*/ 501149 w 660693"/>
              <a:gd name="connsiteY62" fmla="*/ 449723 h 494967"/>
              <a:gd name="connsiteX63" fmla="*/ 508293 w 660693"/>
              <a:gd name="connsiteY63" fmla="*/ 444961 h 494967"/>
              <a:gd name="connsiteX64" fmla="*/ 532106 w 660693"/>
              <a:gd name="connsiteY64" fmla="*/ 440198 h 494967"/>
              <a:gd name="connsiteX65" fmla="*/ 548774 w 660693"/>
              <a:gd name="connsiteY65" fmla="*/ 435436 h 494967"/>
              <a:gd name="connsiteX66" fmla="*/ 563062 w 660693"/>
              <a:gd name="connsiteY66" fmla="*/ 425911 h 494967"/>
              <a:gd name="connsiteX67" fmla="*/ 570206 w 660693"/>
              <a:gd name="connsiteY67" fmla="*/ 421148 h 494967"/>
              <a:gd name="connsiteX68" fmla="*/ 579731 w 660693"/>
              <a:gd name="connsiteY68" fmla="*/ 411623 h 494967"/>
              <a:gd name="connsiteX69" fmla="*/ 582112 w 660693"/>
              <a:gd name="connsiteY69" fmla="*/ 404480 h 494967"/>
              <a:gd name="connsiteX70" fmla="*/ 589256 w 660693"/>
              <a:gd name="connsiteY70" fmla="*/ 399717 h 494967"/>
              <a:gd name="connsiteX71" fmla="*/ 591637 w 660693"/>
              <a:gd name="connsiteY71" fmla="*/ 392573 h 494967"/>
              <a:gd name="connsiteX72" fmla="*/ 601162 w 660693"/>
              <a:gd name="connsiteY72" fmla="*/ 378286 h 494967"/>
              <a:gd name="connsiteX73" fmla="*/ 610687 w 660693"/>
              <a:gd name="connsiteY73" fmla="*/ 366380 h 494967"/>
              <a:gd name="connsiteX74" fmla="*/ 613068 w 660693"/>
              <a:gd name="connsiteY74" fmla="*/ 359236 h 494967"/>
              <a:gd name="connsiteX75" fmla="*/ 627356 w 660693"/>
              <a:gd name="connsiteY75" fmla="*/ 337805 h 494967"/>
              <a:gd name="connsiteX76" fmla="*/ 632118 w 660693"/>
              <a:gd name="connsiteY76" fmla="*/ 330661 h 494967"/>
              <a:gd name="connsiteX77" fmla="*/ 639262 w 660693"/>
              <a:gd name="connsiteY77" fmla="*/ 316373 h 494967"/>
              <a:gd name="connsiteX78" fmla="*/ 648787 w 660693"/>
              <a:gd name="connsiteY78" fmla="*/ 294942 h 494967"/>
              <a:gd name="connsiteX79" fmla="*/ 653549 w 660693"/>
              <a:gd name="connsiteY79" fmla="*/ 280655 h 494967"/>
              <a:gd name="connsiteX80" fmla="*/ 658312 w 660693"/>
              <a:gd name="connsiteY80" fmla="*/ 263986 h 494967"/>
              <a:gd name="connsiteX81" fmla="*/ 660693 w 660693"/>
              <a:gd name="connsiteY81" fmla="*/ 247317 h 494967"/>
              <a:gd name="connsiteX82" fmla="*/ 658312 w 660693"/>
              <a:gd name="connsiteY82" fmla="*/ 240173 h 494967"/>
              <a:gd name="connsiteX83" fmla="*/ 651168 w 660693"/>
              <a:gd name="connsiteY83" fmla="*/ 244936 h 494967"/>
              <a:gd name="connsiteX84" fmla="*/ 636881 w 660693"/>
              <a:gd name="connsiteY84" fmla="*/ 249698 h 494967"/>
              <a:gd name="connsiteX85" fmla="*/ 629737 w 660693"/>
              <a:gd name="connsiteY85" fmla="*/ 252080 h 494967"/>
              <a:gd name="connsiteX86" fmla="*/ 610687 w 660693"/>
              <a:gd name="connsiteY86" fmla="*/ 254461 h 494967"/>
              <a:gd name="connsiteX87" fmla="*/ 517818 w 660693"/>
              <a:gd name="connsiteY87" fmla="*/ 252080 h 494967"/>
              <a:gd name="connsiteX88" fmla="*/ 489243 w 660693"/>
              <a:gd name="connsiteY88" fmla="*/ 237792 h 494967"/>
              <a:gd name="connsiteX89" fmla="*/ 482099 w 660693"/>
              <a:gd name="connsiteY89" fmla="*/ 235411 h 494967"/>
              <a:gd name="connsiteX90" fmla="*/ 446381 w 660693"/>
              <a:gd name="connsiteY90" fmla="*/ 211598 h 494967"/>
              <a:gd name="connsiteX91" fmla="*/ 439237 w 660693"/>
              <a:gd name="connsiteY91" fmla="*/ 206836 h 494967"/>
              <a:gd name="connsiteX92" fmla="*/ 432093 w 660693"/>
              <a:gd name="connsiteY92" fmla="*/ 202073 h 494967"/>
              <a:gd name="connsiteX93" fmla="*/ 422568 w 660693"/>
              <a:gd name="connsiteY93" fmla="*/ 187786 h 494967"/>
              <a:gd name="connsiteX94" fmla="*/ 417806 w 660693"/>
              <a:gd name="connsiteY94" fmla="*/ 180642 h 494967"/>
              <a:gd name="connsiteX95" fmla="*/ 413043 w 660693"/>
              <a:gd name="connsiteY95" fmla="*/ 166355 h 494967"/>
              <a:gd name="connsiteX96" fmla="*/ 410662 w 660693"/>
              <a:gd name="connsiteY96" fmla="*/ 159211 h 494967"/>
              <a:gd name="connsiteX97" fmla="*/ 405899 w 660693"/>
              <a:gd name="connsiteY97" fmla="*/ 152067 h 494967"/>
              <a:gd name="connsiteX98" fmla="*/ 391612 w 660693"/>
              <a:gd name="connsiteY98" fmla="*/ 109205 h 494967"/>
              <a:gd name="connsiteX99" fmla="*/ 386849 w 660693"/>
              <a:gd name="connsiteY99" fmla="*/ 94917 h 494967"/>
              <a:gd name="connsiteX100" fmla="*/ 384468 w 660693"/>
              <a:gd name="connsiteY100" fmla="*/ 87773 h 494967"/>
              <a:gd name="connsiteX101" fmla="*/ 379706 w 660693"/>
              <a:gd name="connsiteY101" fmla="*/ 80630 h 494967"/>
              <a:gd name="connsiteX102" fmla="*/ 377324 w 660693"/>
              <a:gd name="connsiteY102" fmla="*/ 73486 h 494967"/>
              <a:gd name="connsiteX103" fmla="*/ 367799 w 660693"/>
              <a:gd name="connsiteY103" fmla="*/ 59198 h 494967"/>
              <a:gd name="connsiteX104" fmla="*/ 365418 w 660693"/>
              <a:gd name="connsiteY104" fmla="*/ 52055 h 494967"/>
              <a:gd name="connsiteX105" fmla="*/ 353512 w 660693"/>
              <a:gd name="connsiteY105" fmla="*/ 4430 h 4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60693" h="494967">
                <a:moveTo>
                  <a:pt x="353512" y="4430"/>
                </a:moveTo>
                <a:cubicBezTo>
                  <a:pt x="340415" y="-3507"/>
                  <a:pt x="338849" y="962"/>
                  <a:pt x="286837" y="4430"/>
                </a:cubicBezTo>
                <a:cubicBezTo>
                  <a:pt x="280452" y="4856"/>
                  <a:pt x="274077" y="5632"/>
                  <a:pt x="267787" y="6811"/>
                </a:cubicBezTo>
                <a:cubicBezTo>
                  <a:pt x="261354" y="8017"/>
                  <a:pt x="254946" y="9503"/>
                  <a:pt x="248737" y="11573"/>
                </a:cubicBezTo>
                <a:lnTo>
                  <a:pt x="234449" y="16336"/>
                </a:lnTo>
                <a:cubicBezTo>
                  <a:pt x="232068" y="17130"/>
                  <a:pt x="229767" y="18225"/>
                  <a:pt x="227306" y="18717"/>
                </a:cubicBezTo>
                <a:cubicBezTo>
                  <a:pt x="223337" y="19511"/>
                  <a:pt x="219304" y="20033"/>
                  <a:pt x="215399" y="21098"/>
                </a:cubicBezTo>
                <a:cubicBezTo>
                  <a:pt x="210556" y="22419"/>
                  <a:pt x="205982" y="24644"/>
                  <a:pt x="201112" y="25861"/>
                </a:cubicBezTo>
                <a:cubicBezTo>
                  <a:pt x="194762" y="27448"/>
                  <a:pt x="188271" y="28553"/>
                  <a:pt x="182062" y="30623"/>
                </a:cubicBezTo>
                <a:lnTo>
                  <a:pt x="160631" y="37767"/>
                </a:lnTo>
                <a:lnTo>
                  <a:pt x="146343" y="42530"/>
                </a:lnTo>
                <a:lnTo>
                  <a:pt x="139199" y="44911"/>
                </a:lnTo>
                <a:lnTo>
                  <a:pt x="117768" y="59198"/>
                </a:lnTo>
                <a:lnTo>
                  <a:pt x="110624" y="63961"/>
                </a:lnTo>
                <a:lnTo>
                  <a:pt x="103481" y="68723"/>
                </a:lnTo>
                <a:cubicBezTo>
                  <a:pt x="94680" y="81924"/>
                  <a:pt x="103754" y="71482"/>
                  <a:pt x="91574" y="78248"/>
                </a:cubicBezTo>
                <a:cubicBezTo>
                  <a:pt x="86571" y="81028"/>
                  <a:pt x="77287" y="87773"/>
                  <a:pt x="77287" y="87773"/>
                </a:cubicBezTo>
                <a:cubicBezTo>
                  <a:pt x="63636" y="108249"/>
                  <a:pt x="81813" y="84152"/>
                  <a:pt x="65381" y="97298"/>
                </a:cubicBezTo>
                <a:cubicBezTo>
                  <a:pt x="49995" y="109607"/>
                  <a:pt x="71428" y="100839"/>
                  <a:pt x="53474" y="106823"/>
                </a:cubicBezTo>
                <a:cubicBezTo>
                  <a:pt x="52680" y="109204"/>
                  <a:pt x="52661" y="112007"/>
                  <a:pt x="51093" y="113967"/>
                </a:cubicBezTo>
                <a:cubicBezTo>
                  <a:pt x="49305" y="116202"/>
                  <a:pt x="45466" y="116303"/>
                  <a:pt x="43949" y="118730"/>
                </a:cubicBezTo>
                <a:cubicBezTo>
                  <a:pt x="41288" y="122987"/>
                  <a:pt x="40774" y="128255"/>
                  <a:pt x="39187" y="133017"/>
                </a:cubicBezTo>
                <a:cubicBezTo>
                  <a:pt x="38282" y="135732"/>
                  <a:pt x="36012" y="137780"/>
                  <a:pt x="34424" y="140161"/>
                </a:cubicBezTo>
                <a:cubicBezTo>
                  <a:pt x="27852" y="159877"/>
                  <a:pt x="32446" y="150272"/>
                  <a:pt x="20137" y="168736"/>
                </a:cubicBezTo>
                <a:lnTo>
                  <a:pt x="15374" y="175880"/>
                </a:lnTo>
                <a:cubicBezTo>
                  <a:pt x="9707" y="192882"/>
                  <a:pt x="13397" y="185990"/>
                  <a:pt x="5849" y="197311"/>
                </a:cubicBezTo>
                <a:cubicBezTo>
                  <a:pt x="-4832" y="240041"/>
                  <a:pt x="1563" y="210889"/>
                  <a:pt x="5849" y="311611"/>
                </a:cubicBezTo>
                <a:cubicBezTo>
                  <a:pt x="5956" y="314119"/>
                  <a:pt x="7012" y="316561"/>
                  <a:pt x="8231" y="318755"/>
                </a:cubicBezTo>
                <a:cubicBezTo>
                  <a:pt x="16402" y="333462"/>
                  <a:pt x="14465" y="330847"/>
                  <a:pt x="24899" y="337805"/>
                </a:cubicBezTo>
                <a:lnTo>
                  <a:pt x="39187" y="359236"/>
                </a:lnTo>
                <a:lnTo>
                  <a:pt x="43949" y="366380"/>
                </a:lnTo>
                <a:lnTo>
                  <a:pt x="48712" y="373523"/>
                </a:lnTo>
                <a:cubicBezTo>
                  <a:pt x="52897" y="386078"/>
                  <a:pt x="48327" y="375918"/>
                  <a:pt x="58237" y="387811"/>
                </a:cubicBezTo>
                <a:cubicBezTo>
                  <a:pt x="68158" y="399717"/>
                  <a:pt x="57046" y="390987"/>
                  <a:pt x="70143" y="399717"/>
                </a:cubicBezTo>
                <a:cubicBezTo>
                  <a:pt x="78944" y="412917"/>
                  <a:pt x="69871" y="402477"/>
                  <a:pt x="82049" y="409242"/>
                </a:cubicBezTo>
                <a:cubicBezTo>
                  <a:pt x="82061" y="409249"/>
                  <a:pt x="99903" y="421145"/>
                  <a:pt x="103481" y="423530"/>
                </a:cubicBezTo>
                <a:cubicBezTo>
                  <a:pt x="105862" y="425117"/>
                  <a:pt x="107909" y="427387"/>
                  <a:pt x="110624" y="428292"/>
                </a:cubicBezTo>
                <a:lnTo>
                  <a:pt x="117768" y="430673"/>
                </a:lnTo>
                <a:cubicBezTo>
                  <a:pt x="122531" y="433848"/>
                  <a:pt x="126626" y="438387"/>
                  <a:pt x="132056" y="440198"/>
                </a:cubicBezTo>
                <a:cubicBezTo>
                  <a:pt x="134437" y="440992"/>
                  <a:pt x="136954" y="441457"/>
                  <a:pt x="139199" y="442580"/>
                </a:cubicBezTo>
                <a:cubicBezTo>
                  <a:pt x="141759" y="443860"/>
                  <a:pt x="143728" y="446180"/>
                  <a:pt x="146343" y="447342"/>
                </a:cubicBezTo>
                <a:cubicBezTo>
                  <a:pt x="150931" y="449381"/>
                  <a:pt x="155868" y="450517"/>
                  <a:pt x="160631" y="452105"/>
                </a:cubicBezTo>
                <a:lnTo>
                  <a:pt x="174918" y="456867"/>
                </a:lnTo>
                <a:cubicBezTo>
                  <a:pt x="174923" y="456869"/>
                  <a:pt x="189202" y="461627"/>
                  <a:pt x="189206" y="461630"/>
                </a:cubicBezTo>
                <a:cubicBezTo>
                  <a:pt x="200525" y="469176"/>
                  <a:pt x="193635" y="465488"/>
                  <a:pt x="210637" y="471155"/>
                </a:cubicBezTo>
                <a:lnTo>
                  <a:pt x="217781" y="473536"/>
                </a:lnTo>
                <a:cubicBezTo>
                  <a:pt x="220162" y="474330"/>
                  <a:pt x="222463" y="475425"/>
                  <a:pt x="224924" y="475917"/>
                </a:cubicBezTo>
                <a:cubicBezTo>
                  <a:pt x="245877" y="480107"/>
                  <a:pt x="227911" y="476743"/>
                  <a:pt x="253499" y="480680"/>
                </a:cubicBezTo>
                <a:cubicBezTo>
                  <a:pt x="258271" y="481414"/>
                  <a:pt x="263074" y="482014"/>
                  <a:pt x="267787" y="483061"/>
                </a:cubicBezTo>
                <a:cubicBezTo>
                  <a:pt x="270237" y="483605"/>
                  <a:pt x="272509" y="484782"/>
                  <a:pt x="274931" y="485442"/>
                </a:cubicBezTo>
                <a:cubicBezTo>
                  <a:pt x="281246" y="487164"/>
                  <a:pt x="287631" y="488617"/>
                  <a:pt x="293981" y="490205"/>
                </a:cubicBezTo>
                <a:lnTo>
                  <a:pt x="303506" y="492586"/>
                </a:lnTo>
                <a:lnTo>
                  <a:pt x="313031" y="494967"/>
                </a:lnTo>
                <a:cubicBezTo>
                  <a:pt x="329700" y="494173"/>
                  <a:pt x="346392" y="493775"/>
                  <a:pt x="363037" y="492586"/>
                </a:cubicBezTo>
                <a:cubicBezTo>
                  <a:pt x="370643" y="492043"/>
                  <a:pt x="398829" y="487005"/>
                  <a:pt x="403518" y="485442"/>
                </a:cubicBezTo>
                <a:cubicBezTo>
                  <a:pt x="405899" y="484648"/>
                  <a:pt x="408227" y="483670"/>
                  <a:pt x="410662" y="483061"/>
                </a:cubicBezTo>
                <a:cubicBezTo>
                  <a:pt x="414588" y="482079"/>
                  <a:pt x="418624" y="481590"/>
                  <a:pt x="422568" y="480680"/>
                </a:cubicBezTo>
                <a:cubicBezTo>
                  <a:pt x="466716" y="470492"/>
                  <a:pt x="426717" y="479834"/>
                  <a:pt x="448762" y="473536"/>
                </a:cubicBezTo>
                <a:cubicBezTo>
                  <a:pt x="451909" y="472637"/>
                  <a:pt x="455152" y="472095"/>
                  <a:pt x="458287" y="471155"/>
                </a:cubicBezTo>
                <a:cubicBezTo>
                  <a:pt x="463095" y="469712"/>
                  <a:pt x="468397" y="469177"/>
                  <a:pt x="472574" y="466392"/>
                </a:cubicBezTo>
                <a:lnTo>
                  <a:pt x="486862" y="456867"/>
                </a:lnTo>
                <a:cubicBezTo>
                  <a:pt x="489243" y="455280"/>
                  <a:pt x="491291" y="453010"/>
                  <a:pt x="494006" y="452105"/>
                </a:cubicBezTo>
                <a:cubicBezTo>
                  <a:pt x="496387" y="451311"/>
                  <a:pt x="498904" y="450846"/>
                  <a:pt x="501149" y="449723"/>
                </a:cubicBezTo>
                <a:cubicBezTo>
                  <a:pt x="503709" y="448443"/>
                  <a:pt x="505733" y="446241"/>
                  <a:pt x="508293" y="444961"/>
                </a:cubicBezTo>
                <a:cubicBezTo>
                  <a:pt x="515278" y="441469"/>
                  <a:pt x="525214" y="441451"/>
                  <a:pt x="532106" y="440198"/>
                </a:cubicBezTo>
                <a:cubicBezTo>
                  <a:pt x="538687" y="439001"/>
                  <a:pt x="542651" y="437477"/>
                  <a:pt x="548774" y="435436"/>
                </a:cubicBezTo>
                <a:lnTo>
                  <a:pt x="563062" y="425911"/>
                </a:lnTo>
                <a:lnTo>
                  <a:pt x="570206" y="421148"/>
                </a:lnTo>
                <a:cubicBezTo>
                  <a:pt x="576555" y="402102"/>
                  <a:pt x="567032" y="424322"/>
                  <a:pt x="579731" y="411623"/>
                </a:cubicBezTo>
                <a:cubicBezTo>
                  <a:pt x="581506" y="409848"/>
                  <a:pt x="580544" y="406440"/>
                  <a:pt x="582112" y="404480"/>
                </a:cubicBezTo>
                <a:cubicBezTo>
                  <a:pt x="583900" y="402245"/>
                  <a:pt x="586875" y="401305"/>
                  <a:pt x="589256" y="399717"/>
                </a:cubicBezTo>
                <a:cubicBezTo>
                  <a:pt x="590050" y="397336"/>
                  <a:pt x="590418" y="394767"/>
                  <a:pt x="591637" y="392573"/>
                </a:cubicBezTo>
                <a:cubicBezTo>
                  <a:pt x="594417" y="387570"/>
                  <a:pt x="601162" y="378286"/>
                  <a:pt x="601162" y="378286"/>
                </a:cubicBezTo>
                <a:cubicBezTo>
                  <a:pt x="607147" y="360329"/>
                  <a:pt x="598377" y="381767"/>
                  <a:pt x="610687" y="366380"/>
                </a:cubicBezTo>
                <a:cubicBezTo>
                  <a:pt x="612255" y="364420"/>
                  <a:pt x="611849" y="361430"/>
                  <a:pt x="613068" y="359236"/>
                </a:cubicBezTo>
                <a:cubicBezTo>
                  <a:pt x="613086" y="359204"/>
                  <a:pt x="624964" y="341392"/>
                  <a:pt x="627356" y="337805"/>
                </a:cubicBezTo>
                <a:cubicBezTo>
                  <a:pt x="628944" y="335424"/>
                  <a:pt x="631213" y="333376"/>
                  <a:pt x="632118" y="330661"/>
                </a:cubicBezTo>
                <a:cubicBezTo>
                  <a:pt x="635404" y="320802"/>
                  <a:pt x="633107" y="325605"/>
                  <a:pt x="639262" y="316373"/>
                </a:cubicBezTo>
                <a:cubicBezTo>
                  <a:pt x="644929" y="299371"/>
                  <a:pt x="641239" y="306263"/>
                  <a:pt x="648787" y="294942"/>
                </a:cubicBezTo>
                <a:cubicBezTo>
                  <a:pt x="650374" y="290180"/>
                  <a:pt x="652331" y="285525"/>
                  <a:pt x="653549" y="280655"/>
                </a:cubicBezTo>
                <a:cubicBezTo>
                  <a:pt x="656540" y="268695"/>
                  <a:pt x="654896" y="274235"/>
                  <a:pt x="658312" y="263986"/>
                </a:cubicBezTo>
                <a:cubicBezTo>
                  <a:pt x="659106" y="258430"/>
                  <a:pt x="660693" y="252930"/>
                  <a:pt x="660693" y="247317"/>
                </a:cubicBezTo>
                <a:cubicBezTo>
                  <a:pt x="660693" y="244807"/>
                  <a:pt x="660747" y="240782"/>
                  <a:pt x="658312" y="240173"/>
                </a:cubicBezTo>
                <a:cubicBezTo>
                  <a:pt x="655535" y="239479"/>
                  <a:pt x="653783" y="243774"/>
                  <a:pt x="651168" y="244936"/>
                </a:cubicBezTo>
                <a:cubicBezTo>
                  <a:pt x="646581" y="246975"/>
                  <a:pt x="641643" y="248111"/>
                  <a:pt x="636881" y="249698"/>
                </a:cubicBezTo>
                <a:cubicBezTo>
                  <a:pt x="634500" y="250492"/>
                  <a:pt x="632228" y="251769"/>
                  <a:pt x="629737" y="252080"/>
                </a:cubicBezTo>
                <a:lnTo>
                  <a:pt x="610687" y="254461"/>
                </a:lnTo>
                <a:cubicBezTo>
                  <a:pt x="579731" y="253667"/>
                  <a:pt x="548716" y="254140"/>
                  <a:pt x="517818" y="252080"/>
                </a:cubicBezTo>
                <a:cubicBezTo>
                  <a:pt x="497577" y="250731"/>
                  <a:pt x="508305" y="244145"/>
                  <a:pt x="489243" y="237792"/>
                </a:cubicBezTo>
                <a:lnTo>
                  <a:pt x="482099" y="235411"/>
                </a:lnTo>
                <a:lnTo>
                  <a:pt x="446381" y="211598"/>
                </a:lnTo>
                <a:lnTo>
                  <a:pt x="439237" y="206836"/>
                </a:lnTo>
                <a:lnTo>
                  <a:pt x="432093" y="202073"/>
                </a:lnTo>
                <a:lnTo>
                  <a:pt x="422568" y="187786"/>
                </a:lnTo>
                <a:cubicBezTo>
                  <a:pt x="420981" y="185405"/>
                  <a:pt x="418711" y="183357"/>
                  <a:pt x="417806" y="180642"/>
                </a:cubicBezTo>
                <a:lnTo>
                  <a:pt x="413043" y="166355"/>
                </a:lnTo>
                <a:cubicBezTo>
                  <a:pt x="412249" y="163974"/>
                  <a:pt x="412054" y="161299"/>
                  <a:pt x="410662" y="159211"/>
                </a:cubicBezTo>
                <a:lnTo>
                  <a:pt x="405899" y="152067"/>
                </a:lnTo>
                <a:lnTo>
                  <a:pt x="391612" y="109205"/>
                </a:lnTo>
                <a:lnTo>
                  <a:pt x="386849" y="94917"/>
                </a:lnTo>
                <a:cubicBezTo>
                  <a:pt x="386055" y="92536"/>
                  <a:pt x="385860" y="89862"/>
                  <a:pt x="384468" y="87773"/>
                </a:cubicBezTo>
                <a:cubicBezTo>
                  <a:pt x="382881" y="85392"/>
                  <a:pt x="380986" y="83189"/>
                  <a:pt x="379706" y="80630"/>
                </a:cubicBezTo>
                <a:cubicBezTo>
                  <a:pt x="378583" y="78385"/>
                  <a:pt x="378543" y="75680"/>
                  <a:pt x="377324" y="73486"/>
                </a:cubicBezTo>
                <a:cubicBezTo>
                  <a:pt x="374544" y="68482"/>
                  <a:pt x="367799" y="59198"/>
                  <a:pt x="367799" y="59198"/>
                </a:cubicBezTo>
                <a:cubicBezTo>
                  <a:pt x="367005" y="56817"/>
                  <a:pt x="366637" y="54249"/>
                  <a:pt x="365418" y="52055"/>
                </a:cubicBezTo>
                <a:cubicBezTo>
                  <a:pt x="355453" y="34117"/>
                  <a:pt x="366609" y="12367"/>
                  <a:pt x="353512" y="4430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3D75A-5DCF-48F8-B2A1-C92655F2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Coronavirus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where a person is infected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where a person tests positive. Then we know: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this information, we want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i.e., the chance that if a person tests positive that they have Coronavirus.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0.045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0.235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=0.191</m:t>
                    </m:r>
                  </m:oMath>
                </a14:m>
                <a:r>
                  <a:rPr lang="en-US" dirty="0"/>
                  <a:t>, i.e., 19%.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9E91DE8-99F4-45A2-9F18-16DF38A5B21D}"/>
              </a:ext>
            </a:extLst>
          </p:cNvPr>
          <p:cNvSpPr/>
          <p:nvPr/>
        </p:nvSpPr>
        <p:spPr>
          <a:xfrm>
            <a:off x="7504314" y="3664297"/>
            <a:ext cx="469900" cy="663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D0F7A6-0E5C-4BFB-97DC-2F93191B18D3}"/>
              </a:ext>
            </a:extLst>
          </p:cNvPr>
          <p:cNvSpPr/>
          <p:nvPr/>
        </p:nvSpPr>
        <p:spPr>
          <a:xfrm>
            <a:off x="7154276" y="4082762"/>
            <a:ext cx="663780" cy="5007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0FEB4F-14FE-4EC2-BE21-3C137E87E08E}"/>
                  </a:ext>
                </a:extLst>
              </p:cNvPr>
              <p:cNvSpPr txBox="1"/>
              <p:nvPr/>
            </p:nvSpPr>
            <p:spPr>
              <a:xfrm>
                <a:off x="7813375" y="4734531"/>
                <a:ext cx="15088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0FEB4F-14FE-4EC2-BE21-3C137E87E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75" y="4734531"/>
                <a:ext cx="150880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AF6DF4-73D2-4466-9AB6-A32B9D5CB052}"/>
                  </a:ext>
                </a:extLst>
              </p:cNvPr>
              <p:cNvSpPr txBox="1"/>
              <p:nvPr/>
            </p:nvSpPr>
            <p:spPr>
              <a:xfrm>
                <a:off x="5188140" y="4063491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AF6DF4-73D2-4466-9AB6-A32B9D5CB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140" y="4063491"/>
                <a:ext cx="211607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D3B7B-9731-4F85-BF1E-07FB6F75BAC4}"/>
              </a:ext>
            </a:extLst>
          </p:cNvPr>
          <p:cNvSpPr/>
          <p:nvPr/>
        </p:nvSpPr>
        <p:spPr>
          <a:xfrm>
            <a:off x="7519606" y="4092349"/>
            <a:ext cx="293769" cy="225420"/>
          </a:xfrm>
          <a:custGeom>
            <a:avLst/>
            <a:gdLst>
              <a:gd name="connsiteX0" fmla="*/ 25791 w 293769"/>
              <a:gd name="connsiteY0" fmla="*/ 226 h 225420"/>
              <a:gd name="connsiteX1" fmla="*/ 9916 w 293769"/>
              <a:gd name="connsiteY1" fmla="*/ 3401 h 225420"/>
              <a:gd name="connsiteX2" fmla="*/ 391 w 293769"/>
              <a:gd name="connsiteY2" fmla="*/ 6576 h 225420"/>
              <a:gd name="connsiteX3" fmla="*/ 3566 w 293769"/>
              <a:gd name="connsiteY3" fmla="*/ 16101 h 225420"/>
              <a:gd name="connsiteX4" fmla="*/ 9916 w 293769"/>
              <a:gd name="connsiteY4" fmla="*/ 25626 h 225420"/>
              <a:gd name="connsiteX5" fmla="*/ 13091 w 293769"/>
              <a:gd name="connsiteY5" fmla="*/ 35151 h 225420"/>
              <a:gd name="connsiteX6" fmla="*/ 19441 w 293769"/>
              <a:gd name="connsiteY6" fmla="*/ 44676 h 225420"/>
              <a:gd name="connsiteX7" fmla="*/ 25791 w 293769"/>
              <a:gd name="connsiteY7" fmla="*/ 63726 h 225420"/>
              <a:gd name="connsiteX8" fmla="*/ 35316 w 293769"/>
              <a:gd name="connsiteY8" fmla="*/ 82776 h 225420"/>
              <a:gd name="connsiteX9" fmla="*/ 41666 w 293769"/>
              <a:gd name="connsiteY9" fmla="*/ 92301 h 225420"/>
              <a:gd name="connsiteX10" fmla="*/ 51191 w 293769"/>
              <a:gd name="connsiteY10" fmla="*/ 120876 h 225420"/>
              <a:gd name="connsiteX11" fmla="*/ 54366 w 293769"/>
              <a:gd name="connsiteY11" fmla="*/ 130401 h 225420"/>
              <a:gd name="connsiteX12" fmla="*/ 63891 w 293769"/>
              <a:gd name="connsiteY12" fmla="*/ 136751 h 225420"/>
              <a:gd name="connsiteX13" fmla="*/ 73416 w 293769"/>
              <a:gd name="connsiteY13" fmla="*/ 155801 h 225420"/>
              <a:gd name="connsiteX14" fmla="*/ 82941 w 293769"/>
              <a:gd name="connsiteY14" fmla="*/ 162151 h 225420"/>
              <a:gd name="connsiteX15" fmla="*/ 98816 w 293769"/>
              <a:gd name="connsiteY15" fmla="*/ 174851 h 225420"/>
              <a:gd name="connsiteX16" fmla="*/ 117866 w 293769"/>
              <a:gd name="connsiteY16" fmla="*/ 187551 h 225420"/>
              <a:gd name="connsiteX17" fmla="*/ 146441 w 293769"/>
              <a:gd name="connsiteY17" fmla="*/ 206601 h 225420"/>
              <a:gd name="connsiteX18" fmla="*/ 175016 w 293769"/>
              <a:gd name="connsiteY18" fmla="*/ 219301 h 225420"/>
              <a:gd name="connsiteX19" fmla="*/ 184541 w 293769"/>
              <a:gd name="connsiteY19" fmla="*/ 222476 h 225420"/>
              <a:gd name="connsiteX20" fmla="*/ 289316 w 293769"/>
              <a:gd name="connsiteY20" fmla="*/ 219301 h 225420"/>
              <a:gd name="connsiteX21" fmla="*/ 286141 w 293769"/>
              <a:gd name="connsiteY21" fmla="*/ 184376 h 225420"/>
              <a:gd name="connsiteX22" fmla="*/ 276616 w 293769"/>
              <a:gd name="connsiteY22" fmla="*/ 165326 h 225420"/>
              <a:gd name="connsiteX23" fmla="*/ 267091 w 293769"/>
              <a:gd name="connsiteY23" fmla="*/ 158976 h 225420"/>
              <a:gd name="connsiteX24" fmla="*/ 254391 w 293769"/>
              <a:gd name="connsiteY24" fmla="*/ 143101 h 225420"/>
              <a:gd name="connsiteX25" fmla="*/ 241691 w 293769"/>
              <a:gd name="connsiteY25" fmla="*/ 127226 h 225420"/>
              <a:gd name="connsiteX26" fmla="*/ 225816 w 293769"/>
              <a:gd name="connsiteY26" fmla="*/ 108176 h 225420"/>
              <a:gd name="connsiteX27" fmla="*/ 216291 w 293769"/>
              <a:gd name="connsiteY27" fmla="*/ 101826 h 225420"/>
              <a:gd name="connsiteX28" fmla="*/ 203591 w 293769"/>
              <a:gd name="connsiteY28" fmla="*/ 73251 h 225420"/>
              <a:gd name="connsiteX29" fmla="*/ 175016 w 293769"/>
              <a:gd name="connsiteY29" fmla="*/ 60551 h 225420"/>
              <a:gd name="connsiteX30" fmla="*/ 136916 w 293769"/>
              <a:gd name="connsiteY30" fmla="*/ 47851 h 225420"/>
              <a:gd name="connsiteX31" fmla="*/ 127391 w 293769"/>
              <a:gd name="connsiteY31" fmla="*/ 44676 h 225420"/>
              <a:gd name="connsiteX32" fmla="*/ 117866 w 293769"/>
              <a:gd name="connsiteY32" fmla="*/ 41501 h 225420"/>
              <a:gd name="connsiteX33" fmla="*/ 98816 w 293769"/>
              <a:gd name="connsiteY33" fmla="*/ 28801 h 225420"/>
              <a:gd name="connsiteX34" fmla="*/ 89291 w 293769"/>
              <a:gd name="connsiteY34" fmla="*/ 22451 h 225420"/>
              <a:gd name="connsiteX35" fmla="*/ 70241 w 293769"/>
              <a:gd name="connsiteY35" fmla="*/ 16101 h 225420"/>
              <a:gd name="connsiteX36" fmla="*/ 60716 w 293769"/>
              <a:gd name="connsiteY36" fmla="*/ 9751 h 225420"/>
              <a:gd name="connsiteX37" fmla="*/ 25791 w 293769"/>
              <a:gd name="connsiteY37" fmla="*/ 226 h 22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3769" h="225420">
                <a:moveTo>
                  <a:pt x="25791" y="226"/>
                </a:moveTo>
                <a:cubicBezTo>
                  <a:pt x="17324" y="-832"/>
                  <a:pt x="15151" y="2092"/>
                  <a:pt x="9916" y="3401"/>
                </a:cubicBezTo>
                <a:cubicBezTo>
                  <a:pt x="6669" y="4213"/>
                  <a:pt x="1888" y="3583"/>
                  <a:pt x="391" y="6576"/>
                </a:cubicBezTo>
                <a:cubicBezTo>
                  <a:pt x="-1106" y="9569"/>
                  <a:pt x="2069" y="13108"/>
                  <a:pt x="3566" y="16101"/>
                </a:cubicBezTo>
                <a:cubicBezTo>
                  <a:pt x="5273" y="19514"/>
                  <a:pt x="8209" y="22213"/>
                  <a:pt x="9916" y="25626"/>
                </a:cubicBezTo>
                <a:cubicBezTo>
                  <a:pt x="11413" y="28619"/>
                  <a:pt x="11594" y="32158"/>
                  <a:pt x="13091" y="35151"/>
                </a:cubicBezTo>
                <a:cubicBezTo>
                  <a:pt x="14798" y="38564"/>
                  <a:pt x="17891" y="41189"/>
                  <a:pt x="19441" y="44676"/>
                </a:cubicBezTo>
                <a:cubicBezTo>
                  <a:pt x="22159" y="50793"/>
                  <a:pt x="22078" y="58157"/>
                  <a:pt x="25791" y="63726"/>
                </a:cubicBezTo>
                <a:cubicBezTo>
                  <a:pt x="43989" y="91023"/>
                  <a:pt x="22171" y="56486"/>
                  <a:pt x="35316" y="82776"/>
                </a:cubicBezTo>
                <a:cubicBezTo>
                  <a:pt x="37023" y="86189"/>
                  <a:pt x="40116" y="88814"/>
                  <a:pt x="41666" y="92301"/>
                </a:cubicBezTo>
                <a:lnTo>
                  <a:pt x="51191" y="120876"/>
                </a:lnTo>
                <a:cubicBezTo>
                  <a:pt x="52249" y="124051"/>
                  <a:pt x="51581" y="128545"/>
                  <a:pt x="54366" y="130401"/>
                </a:cubicBezTo>
                <a:lnTo>
                  <a:pt x="63891" y="136751"/>
                </a:lnTo>
                <a:cubicBezTo>
                  <a:pt x="66473" y="144498"/>
                  <a:pt x="67261" y="149646"/>
                  <a:pt x="73416" y="155801"/>
                </a:cubicBezTo>
                <a:cubicBezTo>
                  <a:pt x="76114" y="158499"/>
                  <a:pt x="79766" y="160034"/>
                  <a:pt x="82941" y="162151"/>
                </a:cubicBezTo>
                <a:cubicBezTo>
                  <a:pt x="94674" y="179750"/>
                  <a:pt x="82578" y="165830"/>
                  <a:pt x="98816" y="174851"/>
                </a:cubicBezTo>
                <a:cubicBezTo>
                  <a:pt x="105487" y="178557"/>
                  <a:pt x="111516" y="183318"/>
                  <a:pt x="117866" y="187551"/>
                </a:cubicBezTo>
                <a:lnTo>
                  <a:pt x="146441" y="206601"/>
                </a:lnTo>
                <a:cubicBezTo>
                  <a:pt x="161535" y="216664"/>
                  <a:pt x="152346" y="211744"/>
                  <a:pt x="175016" y="219301"/>
                </a:cubicBezTo>
                <a:lnTo>
                  <a:pt x="184541" y="222476"/>
                </a:lnTo>
                <a:cubicBezTo>
                  <a:pt x="219466" y="221418"/>
                  <a:pt x="256600" y="231570"/>
                  <a:pt x="289316" y="219301"/>
                </a:cubicBezTo>
                <a:cubicBezTo>
                  <a:pt x="300261" y="215196"/>
                  <a:pt x="287794" y="195948"/>
                  <a:pt x="286141" y="184376"/>
                </a:cubicBezTo>
                <a:cubicBezTo>
                  <a:pt x="285280" y="178351"/>
                  <a:pt x="280808" y="169518"/>
                  <a:pt x="276616" y="165326"/>
                </a:cubicBezTo>
                <a:cubicBezTo>
                  <a:pt x="273918" y="162628"/>
                  <a:pt x="270266" y="161093"/>
                  <a:pt x="267091" y="158976"/>
                </a:cubicBezTo>
                <a:cubicBezTo>
                  <a:pt x="259111" y="135035"/>
                  <a:pt x="270804" y="163617"/>
                  <a:pt x="254391" y="143101"/>
                </a:cubicBezTo>
                <a:cubicBezTo>
                  <a:pt x="236864" y="121193"/>
                  <a:pt x="268988" y="145424"/>
                  <a:pt x="241691" y="127226"/>
                </a:cubicBezTo>
                <a:cubicBezTo>
                  <a:pt x="235447" y="117860"/>
                  <a:pt x="234983" y="115816"/>
                  <a:pt x="225816" y="108176"/>
                </a:cubicBezTo>
                <a:cubicBezTo>
                  <a:pt x="222885" y="105733"/>
                  <a:pt x="219466" y="103943"/>
                  <a:pt x="216291" y="101826"/>
                </a:cubicBezTo>
                <a:cubicBezTo>
                  <a:pt x="213147" y="92395"/>
                  <a:pt x="211138" y="80798"/>
                  <a:pt x="203591" y="73251"/>
                </a:cubicBezTo>
                <a:cubicBezTo>
                  <a:pt x="196044" y="65704"/>
                  <a:pt x="184447" y="63695"/>
                  <a:pt x="175016" y="60551"/>
                </a:cubicBezTo>
                <a:lnTo>
                  <a:pt x="136916" y="47851"/>
                </a:lnTo>
                <a:lnTo>
                  <a:pt x="127391" y="44676"/>
                </a:lnTo>
                <a:cubicBezTo>
                  <a:pt x="124216" y="43618"/>
                  <a:pt x="120651" y="43357"/>
                  <a:pt x="117866" y="41501"/>
                </a:cubicBezTo>
                <a:lnTo>
                  <a:pt x="98816" y="28801"/>
                </a:lnTo>
                <a:cubicBezTo>
                  <a:pt x="95641" y="26684"/>
                  <a:pt x="92911" y="23658"/>
                  <a:pt x="89291" y="22451"/>
                </a:cubicBezTo>
                <a:cubicBezTo>
                  <a:pt x="82941" y="20334"/>
                  <a:pt x="75810" y="19814"/>
                  <a:pt x="70241" y="16101"/>
                </a:cubicBezTo>
                <a:cubicBezTo>
                  <a:pt x="67066" y="13984"/>
                  <a:pt x="64223" y="11254"/>
                  <a:pt x="60716" y="9751"/>
                </a:cubicBezTo>
                <a:cubicBezTo>
                  <a:pt x="51511" y="5806"/>
                  <a:pt x="34258" y="1284"/>
                  <a:pt x="25791" y="226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B69C8E-9001-4145-B1FA-40CC8374B86E}"/>
              </a:ext>
            </a:extLst>
          </p:cNvPr>
          <p:cNvCxnSpPr>
            <a:cxnSpLocks/>
          </p:cNvCxnSpPr>
          <p:nvPr/>
        </p:nvCxnSpPr>
        <p:spPr>
          <a:xfrm flipH="1" flipV="1">
            <a:off x="7709764" y="4242288"/>
            <a:ext cx="564873" cy="585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1754C7-1542-4B93-BBCE-AF19F1767B61}"/>
              </a:ext>
            </a:extLst>
          </p:cNvPr>
          <p:cNvCxnSpPr>
            <a:cxnSpLocks/>
          </p:cNvCxnSpPr>
          <p:nvPr/>
        </p:nvCxnSpPr>
        <p:spPr>
          <a:xfrm flipV="1">
            <a:off x="6634885" y="4449362"/>
            <a:ext cx="697493" cy="321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DF4FC33-F66A-4745-8BAE-E3076653137E}"/>
              </a:ext>
            </a:extLst>
          </p:cNvPr>
          <p:cNvSpPr/>
          <p:nvPr/>
        </p:nvSpPr>
        <p:spPr>
          <a:xfrm>
            <a:off x="7333720" y="4184433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3464E3-C463-4691-9A5A-BA9EC3A943EA}"/>
                  </a:ext>
                </a:extLst>
              </p:cNvPr>
              <p:cNvSpPr txBox="1"/>
              <p:nvPr/>
            </p:nvSpPr>
            <p:spPr>
              <a:xfrm>
                <a:off x="5780987" y="4734531"/>
                <a:ext cx="1508802" cy="308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3464E3-C463-4691-9A5A-BA9EC3A94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987" y="4734531"/>
                <a:ext cx="1508802" cy="3082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2F73C2-FA60-8FE9-8985-A28F5660C5FE}"/>
                  </a:ext>
                </a:extLst>
              </p:cNvPr>
              <p:cNvSpPr txBox="1"/>
              <p:nvPr/>
            </p:nvSpPr>
            <p:spPr>
              <a:xfrm>
                <a:off x="604952" y="1334606"/>
                <a:ext cx="177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2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2F73C2-FA60-8FE9-8985-A28F5660C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52" y="1334606"/>
                <a:ext cx="1778000" cy="400110"/>
              </a:xfrm>
              <a:prstGeom prst="rect">
                <a:avLst/>
              </a:prstGeom>
              <a:blipFill>
                <a:blip r:embed="rId9"/>
                <a:stretch>
                  <a:fillRect t="-9091" r="-68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7ED4CC-DC7E-780D-56A9-8BCE23F485D4}"/>
                  </a:ext>
                </a:extLst>
              </p:cNvPr>
              <p:cNvSpPr txBox="1"/>
              <p:nvPr/>
            </p:nvSpPr>
            <p:spPr>
              <a:xfrm>
                <a:off x="1820844" y="1331461"/>
                <a:ext cx="2654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7ED4CC-DC7E-780D-56A9-8BCE23F48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44" y="1331461"/>
                <a:ext cx="2654300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E56DEE-8A10-A360-A805-11E2AB04D83A}"/>
                  </a:ext>
                </a:extLst>
              </p:cNvPr>
              <p:cNvSpPr txBox="1"/>
              <p:nvPr/>
            </p:nvSpPr>
            <p:spPr>
              <a:xfrm>
                <a:off x="3913036" y="1316301"/>
                <a:ext cx="2654300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E56DEE-8A10-A360-A805-11E2AB04D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36" y="1316301"/>
                <a:ext cx="2654300" cy="400815"/>
              </a:xfrm>
              <a:prstGeom prst="rect">
                <a:avLst/>
              </a:prstGeom>
              <a:blipFill>
                <a:blip r:embed="rId2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4DCFBB-4199-BB0A-41D8-59BAC32D92A2}"/>
                  </a:ext>
                </a:extLst>
              </p:cNvPr>
              <p:cNvSpPr txBox="1"/>
              <p:nvPr/>
            </p:nvSpPr>
            <p:spPr>
              <a:xfrm>
                <a:off x="6005228" y="1309531"/>
                <a:ext cx="2654300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=0.045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4DCFBB-4199-BB0A-41D8-59BAC32D9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228" y="1309531"/>
                <a:ext cx="2654300" cy="400815"/>
              </a:xfrm>
              <a:prstGeom prst="rect">
                <a:avLst/>
              </a:prstGeom>
              <a:blipFill>
                <a:blip r:embed="rId11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375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957E40C-7B85-4E6A-8121-DC3E0CB27BFC}"/>
              </a:ext>
            </a:extLst>
          </p:cNvPr>
          <p:cNvSpPr/>
          <p:nvPr/>
        </p:nvSpPr>
        <p:spPr>
          <a:xfrm>
            <a:off x="6598730" y="3500164"/>
            <a:ext cx="1597828" cy="1261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E3F475-BFD1-4938-BCE9-3AB62143C127}"/>
              </a:ext>
            </a:extLst>
          </p:cNvPr>
          <p:cNvSpPr/>
          <p:nvPr/>
        </p:nvSpPr>
        <p:spPr>
          <a:xfrm>
            <a:off x="7156960" y="4081796"/>
            <a:ext cx="660693" cy="494967"/>
          </a:xfrm>
          <a:custGeom>
            <a:avLst/>
            <a:gdLst>
              <a:gd name="connsiteX0" fmla="*/ 353512 w 660693"/>
              <a:gd name="connsiteY0" fmla="*/ 4430 h 494967"/>
              <a:gd name="connsiteX1" fmla="*/ 286837 w 660693"/>
              <a:gd name="connsiteY1" fmla="*/ 4430 h 494967"/>
              <a:gd name="connsiteX2" fmla="*/ 267787 w 660693"/>
              <a:gd name="connsiteY2" fmla="*/ 6811 h 494967"/>
              <a:gd name="connsiteX3" fmla="*/ 248737 w 660693"/>
              <a:gd name="connsiteY3" fmla="*/ 11573 h 494967"/>
              <a:gd name="connsiteX4" fmla="*/ 234449 w 660693"/>
              <a:gd name="connsiteY4" fmla="*/ 16336 h 494967"/>
              <a:gd name="connsiteX5" fmla="*/ 227306 w 660693"/>
              <a:gd name="connsiteY5" fmla="*/ 18717 h 494967"/>
              <a:gd name="connsiteX6" fmla="*/ 215399 w 660693"/>
              <a:gd name="connsiteY6" fmla="*/ 21098 h 494967"/>
              <a:gd name="connsiteX7" fmla="*/ 201112 w 660693"/>
              <a:gd name="connsiteY7" fmla="*/ 25861 h 494967"/>
              <a:gd name="connsiteX8" fmla="*/ 182062 w 660693"/>
              <a:gd name="connsiteY8" fmla="*/ 30623 h 494967"/>
              <a:gd name="connsiteX9" fmla="*/ 160631 w 660693"/>
              <a:gd name="connsiteY9" fmla="*/ 37767 h 494967"/>
              <a:gd name="connsiteX10" fmla="*/ 146343 w 660693"/>
              <a:gd name="connsiteY10" fmla="*/ 42530 h 494967"/>
              <a:gd name="connsiteX11" fmla="*/ 139199 w 660693"/>
              <a:gd name="connsiteY11" fmla="*/ 44911 h 494967"/>
              <a:gd name="connsiteX12" fmla="*/ 117768 w 660693"/>
              <a:gd name="connsiteY12" fmla="*/ 59198 h 494967"/>
              <a:gd name="connsiteX13" fmla="*/ 110624 w 660693"/>
              <a:gd name="connsiteY13" fmla="*/ 63961 h 494967"/>
              <a:gd name="connsiteX14" fmla="*/ 103481 w 660693"/>
              <a:gd name="connsiteY14" fmla="*/ 68723 h 494967"/>
              <a:gd name="connsiteX15" fmla="*/ 91574 w 660693"/>
              <a:gd name="connsiteY15" fmla="*/ 78248 h 494967"/>
              <a:gd name="connsiteX16" fmla="*/ 77287 w 660693"/>
              <a:gd name="connsiteY16" fmla="*/ 87773 h 494967"/>
              <a:gd name="connsiteX17" fmla="*/ 65381 w 660693"/>
              <a:gd name="connsiteY17" fmla="*/ 97298 h 494967"/>
              <a:gd name="connsiteX18" fmla="*/ 53474 w 660693"/>
              <a:gd name="connsiteY18" fmla="*/ 106823 h 494967"/>
              <a:gd name="connsiteX19" fmla="*/ 51093 w 660693"/>
              <a:gd name="connsiteY19" fmla="*/ 113967 h 494967"/>
              <a:gd name="connsiteX20" fmla="*/ 43949 w 660693"/>
              <a:gd name="connsiteY20" fmla="*/ 118730 h 494967"/>
              <a:gd name="connsiteX21" fmla="*/ 39187 w 660693"/>
              <a:gd name="connsiteY21" fmla="*/ 133017 h 494967"/>
              <a:gd name="connsiteX22" fmla="*/ 34424 w 660693"/>
              <a:gd name="connsiteY22" fmla="*/ 140161 h 494967"/>
              <a:gd name="connsiteX23" fmla="*/ 20137 w 660693"/>
              <a:gd name="connsiteY23" fmla="*/ 168736 h 494967"/>
              <a:gd name="connsiteX24" fmla="*/ 15374 w 660693"/>
              <a:gd name="connsiteY24" fmla="*/ 175880 h 494967"/>
              <a:gd name="connsiteX25" fmla="*/ 5849 w 660693"/>
              <a:gd name="connsiteY25" fmla="*/ 197311 h 494967"/>
              <a:gd name="connsiteX26" fmla="*/ 5849 w 660693"/>
              <a:gd name="connsiteY26" fmla="*/ 311611 h 494967"/>
              <a:gd name="connsiteX27" fmla="*/ 8231 w 660693"/>
              <a:gd name="connsiteY27" fmla="*/ 318755 h 494967"/>
              <a:gd name="connsiteX28" fmla="*/ 24899 w 660693"/>
              <a:gd name="connsiteY28" fmla="*/ 337805 h 494967"/>
              <a:gd name="connsiteX29" fmla="*/ 39187 w 660693"/>
              <a:gd name="connsiteY29" fmla="*/ 359236 h 494967"/>
              <a:gd name="connsiteX30" fmla="*/ 43949 w 660693"/>
              <a:gd name="connsiteY30" fmla="*/ 366380 h 494967"/>
              <a:gd name="connsiteX31" fmla="*/ 48712 w 660693"/>
              <a:gd name="connsiteY31" fmla="*/ 373523 h 494967"/>
              <a:gd name="connsiteX32" fmla="*/ 58237 w 660693"/>
              <a:gd name="connsiteY32" fmla="*/ 387811 h 494967"/>
              <a:gd name="connsiteX33" fmla="*/ 70143 w 660693"/>
              <a:gd name="connsiteY33" fmla="*/ 399717 h 494967"/>
              <a:gd name="connsiteX34" fmla="*/ 82049 w 660693"/>
              <a:gd name="connsiteY34" fmla="*/ 409242 h 494967"/>
              <a:gd name="connsiteX35" fmla="*/ 103481 w 660693"/>
              <a:gd name="connsiteY35" fmla="*/ 423530 h 494967"/>
              <a:gd name="connsiteX36" fmla="*/ 110624 w 660693"/>
              <a:gd name="connsiteY36" fmla="*/ 428292 h 494967"/>
              <a:gd name="connsiteX37" fmla="*/ 117768 w 660693"/>
              <a:gd name="connsiteY37" fmla="*/ 430673 h 494967"/>
              <a:gd name="connsiteX38" fmla="*/ 132056 w 660693"/>
              <a:gd name="connsiteY38" fmla="*/ 440198 h 494967"/>
              <a:gd name="connsiteX39" fmla="*/ 139199 w 660693"/>
              <a:gd name="connsiteY39" fmla="*/ 442580 h 494967"/>
              <a:gd name="connsiteX40" fmla="*/ 146343 w 660693"/>
              <a:gd name="connsiteY40" fmla="*/ 447342 h 494967"/>
              <a:gd name="connsiteX41" fmla="*/ 160631 w 660693"/>
              <a:gd name="connsiteY41" fmla="*/ 452105 h 494967"/>
              <a:gd name="connsiteX42" fmla="*/ 174918 w 660693"/>
              <a:gd name="connsiteY42" fmla="*/ 456867 h 494967"/>
              <a:gd name="connsiteX43" fmla="*/ 189206 w 660693"/>
              <a:gd name="connsiteY43" fmla="*/ 461630 h 494967"/>
              <a:gd name="connsiteX44" fmla="*/ 210637 w 660693"/>
              <a:gd name="connsiteY44" fmla="*/ 471155 h 494967"/>
              <a:gd name="connsiteX45" fmla="*/ 217781 w 660693"/>
              <a:gd name="connsiteY45" fmla="*/ 473536 h 494967"/>
              <a:gd name="connsiteX46" fmla="*/ 224924 w 660693"/>
              <a:gd name="connsiteY46" fmla="*/ 475917 h 494967"/>
              <a:gd name="connsiteX47" fmla="*/ 253499 w 660693"/>
              <a:gd name="connsiteY47" fmla="*/ 480680 h 494967"/>
              <a:gd name="connsiteX48" fmla="*/ 267787 w 660693"/>
              <a:gd name="connsiteY48" fmla="*/ 483061 h 494967"/>
              <a:gd name="connsiteX49" fmla="*/ 274931 w 660693"/>
              <a:gd name="connsiteY49" fmla="*/ 485442 h 494967"/>
              <a:gd name="connsiteX50" fmla="*/ 293981 w 660693"/>
              <a:gd name="connsiteY50" fmla="*/ 490205 h 494967"/>
              <a:gd name="connsiteX51" fmla="*/ 303506 w 660693"/>
              <a:gd name="connsiteY51" fmla="*/ 492586 h 494967"/>
              <a:gd name="connsiteX52" fmla="*/ 313031 w 660693"/>
              <a:gd name="connsiteY52" fmla="*/ 494967 h 494967"/>
              <a:gd name="connsiteX53" fmla="*/ 363037 w 660693"/>
              <a:gd name="connsiteY53" fmla="*/ 492586 h 494967"/>
              <a:gd name="connsiteX54" fmla="*/ 403518 w 660693"/>
              <a:gd name="connsiteY54" fmla="*/ 485442 h 494967"/>
              <a:gd name="connsiteX55" fmla="*/ 410662 w 660693"/>
              <a:gd name="connsiteY55" fmla="*/ 483061 h 494967"/>
              <a:gd name="connsiteX56" fmla="*/ 422568 w 660693"/>
              <a:gd name="connsiteY56" fmla="*/ 480680 h 494967"/>
              <a:gd name="connsiteX57" fmla="*/ 448762 w 660693"/>
              <a:gd name="connsiteY57" fmla="*/ 473536 h 494967"/>
              <a:gd name="connsiteX58" fmla="*/ 458287 w 660693"/>
              <a:gd name="connsiteY58" fmla="*/ 471155 h 494967"/>
              <a:gd name="connsiteX59" fmla="*/ 472574 w 660693"/>
              <a:gd name="connsiteY59" fmla="*/ 466392 h 494967"/>
              <a:gd name="connsiteX60" fmla="*/ 486862 w 660693"/>
              <a:gd name="connsiteY60" fmla="*/ 456867 h 494967"/>
              <a:gd name="connsiteX61" fmla="*/ 494006 w 660693"/>
              <a:gd name="connsiteY61" fmla="*/ 452105 h 494967"/>
              <a:gd name="connsiteX62" fmla="*/ 501149 w 660693"/>
              <a:gd name="connsiteY62" fmla="*/ 449723 h 494967"/>
              <a:gd name="connsiteX63" fmla="*/ 508293 w 660693"/>
              <a:gd name="connsiteY63" fmla="*/ 444961 h 494967"/>
              <a:gd name="connsiteX64" fmla="*/ 532106 w 660693"/>
              <a:gd name="connsiteY64" fmla="*/ 440198 h 494967"/>
              <a:gd name="connsiteX65" fmla="*/ 548774 w 660693"/>
              <a:gd name="connsiteY65" fmla="*/ 435436 h 494967"/>
              <a:gd name="connsiteX66" fmla="*/ 563062 w 660693"/>
              <a:gd name="connsiteY66" fmla="*/ 425911 h 494967"/>
              <a:gd name="connsiteX67" fmla="*/ 570206 w 660693"/>
              <a:gd name="connsiteY67" fmla="*/ 421148 h 494967"/>
              <a:gd name="connsiteX68" fmla="*/ 579731 w 660693"/>
              <a:gd name="connsiteY68" fmla="*/ 411623 h 494967"/>
              <a:gd name="connsiteX69" fmla="*/ 582112 w 660693"/>
              <a:gd name="connsiteY69" fmla="*/ 404480 h 494967"/>
              <a:gd name="connsiteX70" fmla="*/ 589256 w 660693"/>
              <a:gd name="connsiteY70" fmla="*/ 399717 h 494967"/>
              <a:gd name="connsiteX71" fmla="*/ 591637 w 660693"/>
              <a:gd name="connsiteY71" fmla="*/ 392573 h 494967"/>
              <a:gd name="connsiteX72" fmla="*/ 601162 w 660693"/>
              <a:gd name="connsiteY72" fmla="*/ 378286 h 494967"/>
              <a:gd name="connsiteX73" fmla="*/ 610687 w 660693"/>
              <a:gd name="connsiteY73" fmla="*/ 366380 h 494967"/>
              <a:gd name="connsiteX74" fmla="*/ 613068 w 660693"/>
              <a:gd name="connsiteY74" fmla="*/ 359236 h 494967"/>
              <a:gd name="connsiteX75" fmla="*/ 627356 w 660693"/>
              <a:gd name="connsiteY75" fmla="*/ 337805 h 494967"/>
              <a:gd name="connsiteX76" fmla="*/ 632118 w 660693"/>
              <a:gd name="connsiteY76" fmla="*/ 330661 h 494967"/>
              <a:gd name="connsiteX77" fmla="*/ 639262 w 660693"/>
              <a:gd name="connsiteY77" fmla="*/ 316373 h 494967"/>
              <a:gd name="connsiteX78" fmla="*/ 648787 w 660693"/>
              <a:gd name="connsiteY78" fmla="*/ 294942 h 494967"/>
              <a:gd name="connsiteX79" fmla="*/ 653549 w 660693"/>
              <a:gd name="connsiteY79" fmla="*/ 280655 h 494967"/>
              <a:gd name="connsiteX80" fmla="*/ 658312 w 660693"/>
              <a:gd name="connsiteY80" fmla="*/ 263986 h 494967"/>
              <a:gd name="connsiteX81" fmla="*/ 660693 w 660693"/>
              <a:gd name="connsiteY81" fmla="*/ 247317 h 494967"/>
              <a:gd name="connsiteX82" fmla="*/ 658312 w 660693"/>
              <a:gd name="connsiteY82" fmla="*/ 240173 h 494967"/>
              <a:gd name="connsiteX83" fmla="*/ 651168 w 660693"/>
              <a:gd name="connsiteY83" fmla="*/ 244936 h 494967"/>
              <a:gd name="connsiteX84" fmla="*/ 636881 w 660693"/>
              <a:gd name="connsiteY84" fmla="*/ 249698 h 494967"/>
              <a:gd name="connsiteX85" fmla="*/ 629737 w 660693"/>
              <a:gd name="connsiteY85" fmla="*/ 252080 h 494967"/>
              <a:gd name="connsiteX86" fmla="*/ 610687 w 660693"/>
              <a:gd name="connsiteY86" fmla="*/ 254461 h 494967"/>
              <a:gd name="connsiteX87" fmla="*/ 517818 w 660693"/>
              <a:gd name="connsiteY87" fmla="*/ 252080 h 494967"/>
              <a:gd name="connsiteX88" fmla="*/ 489243 w 660693"/>
              <a:gd name="connsiteY88" fmla="*/ 237792 h 494967"/>
              <a:gd name="connsiteX89" fmla="*/ 482099 w 660693"/>
              <a:gd name="connsiteY89" fmla="*/ 235411 h 494967"/>
              <a:gd name="connsiteX90" fmla="*/ 446381 w 660693"/>
              <a:gd name="connsiteY90" fmla="*/ 211598 h 494967"/>
              <a:gd name="connsiteX91" fmla="*/ 439237 w 660693"/>
              <a:gd name="connsiteY91" fmla="*/ 206836 h 494967"/>
              <a:gd name="connsiteX92" fmla="*/ 432093 w 660693"/>
              <a:gd name="connsiteY92" fmla="*/ 202073 h 494967"/>
              <a:gd name="connsiteX93" fmla="*/ 422568 w 660693"/>
              <a:gd name="connsiteY93" fmla="*/ 187786 h 494967"/>
              <a:gd name="connsiteX94" fmla="*/ 417806 w 660693"/>
              <a:gd name="connsiteY94" fmla="*/ 180642 h 494967"/>
              <a:gd name="connsiteX95" fmla="*/ 413043 w 660693"/>
              <a:gd name="connsiteY95" fmla="*/ 166355 h 494967"/>
              <a:gd name="connsiteX96" fmla="*/ 410662 w 660693"/>
              <a:gd name="connsiteY96" fmla="*/ 159211 h 494967"/>
              <a:gd name="connsiteX97" fmla="*/ 405899 w 660693"/>
              <a:gd name="connsiteY97" fmla="*/ 152067 h 494967"/>
              <a:gd name="connsiteX98" fmla="*/ 391612 w 660693"/>
              <a:gd name="connsiteY98" fmla="*/ 109205 h 494967"/>
              <a:gd name="connsiteX99" fmla="*/ 386849 w 660693"/>
              <a:gd name="connsiteY99" fmla="*/ 94917 h 494967"/>
              <a:gd name="connsiteX100" fmla="*/ 384468 w 660693"/>
              <a:gd name="connsiteY100" fmla="*/ 87773 h 494967"/>
              <a:gd name="connsiteX101" fmla="*/ 379706 w 660693"/>
              <a:gd name="connsiteY101" fmla="*/ 80630 h 494967"/>
              <a:gd name="connsiteX102" fmla="*/ 377324 w 660693"/>
              <a:gd name="connsiteY102" fmla="*/ 73486 h 494967"/>
              <a:gd name="connsiteX103" fmla="*/ 367799 w 660693"/>
              <a:gd name="connsiteY103" fmla="*/ 59198 h 494967"/>
              <a:gd name="connsiteX104" fmla="*/ 365418 w 660693"/>
              <a:gd name="connsiteY104" fmla="*/ 52055 h 494967"/>
              <a:gd name="connsiteX105" fmla="*/ 353512 w 660693"/>
              <a:gd name="connsiteY105" fmla="*/ 4430 h 4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60693" h="494967">
                <a:moveTo>
                  <a:pt x="353512" y="4430"/>
                </a:moveTo>
                <a:cubicBezTo>
                  <a:pt x="340415" y="-3507"/>
                  <a:pt x="338849" y="962"/>
                  <a:pt x="286837" y="4430"/>
                </a:cubicBezTo>
                <a:cubicBezTo>
                  <a:pt x="280452" y="4856"/>
                  <a:pt x="274077" y="5632"/>
                  <a:pt x="267787" y="6811"/>
                </a:cubicBezTo>
                <a:cubicBezTo>
                  <a:pt x="261354" y="8017"/>
                  <a:pt x="254946" y="9503"/>
                  <a:pt x="248737" y="11573"/>
                </a:cubicBezTo>
                <a:lnTo>
                  <a:pt x="234449" y="16336"/>
                </a:lnTo>
                <a:cubicBezTo>
                  <a:pt x="232068" y="17130"/>
                  <a:pt x="229767" y="18225"/>
                  <a:pt x="227306" y="18717"/>
                </a:cubicBezTo>
                <a:cubicBezTo>
                  <a:pt x="223337" y="19511"/>
                  <a:pt x="219304" y="20033"/>
                  <a:pt x="215399" y="21098"/>
                </a:cubicBezTo>
                <a:cubicBezTo>
                  <a:pt x="210556" y="22419"/>
                  <a:pt x="205982" y="24644"/>
                  <a:pt x="201112" y="25861"/>
                </a:cubicBezTo>
                <a:cubicBezTo>
                  <a:pt x="194762" y="27448"/>
                  <a:pt x="188271" y="28553"/>
                  <a:pt x="182062" y="30623"/>
                </a:cubicBezTo>
                <a:lnTo>
                  <a:pt x="160631" y="37767"/>
                </a:lnTo>
                <a:lnTo>
                  <a:pt x="146343" y="42530"/>
                </a:lnTo>
                <a:lnTo>
                  <a:pt x="139199" y="44911"/>
                </a:lnTo>
                <a:lnTo>
                  <a:pt x="117768" y="59198"/>
                </a:lnTo>
                <a:lnTo>
                  <a:pt x="110624" y="63961"/>
                </a:lnTo>
                <a:lnTo>
                  <a:pt x="103481" y="68723"/>
                </a:lnTo>
                <a:cubicBezTo>
                  <a:pt x="94680" y="81924"/>
                  <a:pt x="103754" y="71482"/>
                  <a:pt x="91574" y="78248"/>
                </a:cubicBezTo>
                <a:cubicBezTo>
                  <a:pt x="86571" y="81028"/>
                  <a:pt x="77287" y="87773"/>
                  <a:pt x="77287" y="87773"/>
                </a:cubicBezTo>
                <a:cubicBezTo>
                  <a:pt x="63636" y="108249"/>
                  <a:pt x="81813" y="84152"/>
                  <a:pt x="65381" y="97298"/>
                </a:cubicBezTo>
                <a:cubicBezTo>
                  <a:pt x="49995" y="109607"/>
                  <a:pt x="71428" y="100839"/>
                  <a:pt x="53474" y="106823"/>
                </a:cubicBezTo>
                <a:cubicBezTo>
                  <a:pt x="52680" y="109204"/>
                  <a:pt x="52661" y="112007"/>
                  <a:pt x="51093" y="113967"/>
                </a:cubicBezTo>
                <a:cubicBezTo>
                  <a:pt x="49305" y="116202"/>
                  <a:pt x="45466" y="116303"/>
                  <a:pt x="43949" y="118730"/>
                </a:cubicBezTo>
                <a:cubicBezTo>
                  <a:pt x="41288" y="122987"/>
                  <a:pt x="40774" y="128255"/>
                  <a:pt x="39187" y="133017"/>
                </a:cubicBezTo>
                <a:cubicBezTo>
                  <a:pt x="38282" y="135732"/>
                  <a:pt x="36012" y="137780"/>
                  <a:pt x="34424" y="140161"/>
                </a:cubicBezTo>
                <a:cubicBezTo>
                  <a:pt x="27852" y="159877"/>
                  <a:pt x="32446" y="150272"/>
                  <a:pt x="20137" y="168736"/>
                </a:cubicBezTo>
                <a:lnTo>
                  <a:pt x="15374" y="175880"/>
                </a:lnTo>
                <a:cubicBezTo>
                  <a:pt x="9707" y="192882"/>
                  <a:pt x="13397" y="185990"/>
                  <a:pt x="5849" y="197311"/>
                </a:cubicBezTo>
                <a:cubicBezTo>
                  <a:pt x="-4832" y="240041"/>
                  <a:pt x="1563" y="210889"/>
                  <a:pt x="5849" y="311611"/>
                </a:cubicBezTo>
                <a:cubicBezTo>
                  <a:pt x="5956" y="314119"/>
                  <a:pt x="7012" y="316561"/>
                  <a:pt x="8231" y="318755"/>
                </a:cubicBezTo>
                <a:cubicBezTo>
                  <a:pt x="16402" y="333462"/>
                  <a:pt x="14465" y="330847"/>
                  <a:pt x="24899" y="337805"/>
                </a:cubicBezTo>
                <a:lnTo>
                  <a:pt x="39187" y="359236"/>
                </a:lnTo>
                <a:lnTo>
                  <a:pt x="43949" y="366380"/>
                </a:lnTo>
                <a:lnTo>
                  <a:pt x="48712" y="373523"/>
                </a:lnTo>
                <a:cubicBezTo>
                  <a:pt x="52897" y="386078"/>
                  <a:pt x="48327" y="375918"/>
                  <a:pt x="58237" y="387811"/>
                </a:cubicBezTo>
                <a:cubicBezTo>
                  <a:pt x="68158" y="399717"/>
                  <a:pt x="57046" y="390987"/>
                  <a:pt x="70143" y="399717"/>
                </a:cubicBezTo>
                <a:cubicBezTo>
                  <a:pt x="78944" y="412917"/>
                  <a:pt x="69871" y="402477"/>
                  <a:pt x="82049" y="409242"/>
                </a:cubicBezTo>
                <a:cubicBezTo>
                  <a:pt x="82061" y="409249"/>
                  <a:pt x="99903" y="421145"/>
                  <a:pt x="103481" y="423530"/>
                </a:cubicBezTo>
                <a:cubicBezTo>
                  <a:pt x="105862" y="425117"/>
                  <a:pt x="107909" y="427387"/>
                  <a:pt x="110624" y="428292"/>
                </a:cubicBezTo>
                <a:lnTo>
                  <a:pt x="117768" y="430673"/>
                </a:lnTo>
                <a:cubicBezTo>
                  <a:pt x="122531" y="433848"/>
                  <a:pt x="126626" y="438387"/>
                  <a:pt x="132056" y="440198"/>
                </a:cubicBezTo>
                <a:cubicBezTo>
                  <a:pt x="134437" y="440992"/>
                  <a:pt x="136954" y="441457"/>
                  <a:pt x="139199" y="442580"/>
                </a:cubicBezTo>
                <a:cubicBezTo>
                  <a:pt x="141759" y="443860"/>
                  <a:pt x="143728" y="446180"/>
                  <a:pt x="146343" y="447342"/>
                </a:cubicBezTo>
                <a:cubicBezTo>
                  <a:pt x="150931" y="449381"/>
                  <a:pt x="155868" y="450517"/>
                  <a:pt x="160631" y="452105"/>
                </a:cubicBezTo>
                <a:lnTo>
                  <a:pt x="174918" y="456867"/>
                </a:lnTo>
                <a:cubicBezTo>
                  <a:pt x="174923" y="456869"/>
                  <a:pt x="189202" y="461627"/>
                  <a:pt x="189206" y="461630"/>
                </a:cubicBezTo>
                <a:cubicBezTo>
                  <a:pt x="200525" y="469176"/>
                  <a:pt x="193635" y="465488"/>
                  <a:pt x="210637" y="471155"/>
                </a:cubicBezTo>
                <a:lnTo>
                  <a:pt x="217781" y="473536"/>
                </a:lnTo>
                <a:cubicBezTo>
                  <a:pt x="220162" y="474330"/>
                  <a:pt x="222463" y="475425"/>
                  <a:pt x="224924" y="475917"/>
                </a:cubicBezTo>
                <a:cubicBezTo>
                  <a:pt x="245877" y="480107"/>
                  <a:pt x="227911" y="476743"/>
                  <a:pt x="253499" y="480680"/>
                </a:cubicBezTo>
                <a:cubicBezTo>
                  <a:pt x="258271" y="481414"/>
                  <a:pt x="263074" y="482014"/>
                  <a:pt x="267787" y="483061"/>
                </a:cubicBezTo>
                <a:cubicBezTo>
                  <a:pt x="270237" y="483605"/>
                  <a:pt x="272509" y="484782"/>
                  <a:pt x="274931" y="485442"/>
                </a:cubicBezTo>
                <a:cubicBezTo>
                  <a:pt x="281246" y="487164"/>
                  <a:pt x="287631" y="488617"/>
                  <a:pt x="293981" y="490205"/>
                </a:cubicBezTo>
                <a:lnTo>
                  <a:pt x="303506" y="492586"/>
                </a:lnTo>
                <a:lnTo>
                  <a:pt x="313031" y="494967"/>
                </a:lnTo>
                <a:cubicBezTo>
                  <a:pt x="329700" y="494173"/>
                  <a:pt x="346392" y="493775"/>
                  <a:pt x="363037" y="492586"/>
                </a:cubicBezTo>
                <a:cubicBezTo>
                  <a:pt x="370643" y="492043"/>
                  <a:pt x="398829" y="487005"/>
                  <a:pt x="403518" y="485442"/>
                </a:cubicBezTo>
                <a:cubicBezTo>
                  <a:pt x="405899" y="484648"/>
                  <a:pt x="408227" y="483670"/>
                  <a:pt x="410662" y="483061"/>
                </a:cubicBezTo>
                <a:cubicBezTo>
                  <a:pt x="414588" y="482079"/>
                  <a:pt x="418624" y="481590"/>
                  <a:pt x="422568" y="480680"/>
                </a:cubicBezTo>
                <a:cubicBezTo>
                  <a:pt x="466716" y="470492"/>
                  <a:pt x="426717" y="479834"/>
                  <a:pt x="448762" y="473536"/>
                </a:cubicBezTo>
                <a:cubicBezTo>
                  <a:pt x="451909" y="472637"/>
                  <a:pt x="455152" y="472095"/>
                  <a:pt x="458287" y="471155"/>
                </a:cubicBezTo>
                <a:cubicBezTo>
                  <a:pt x="463095" y="469712"/>
                  <a:pt x="468397" y="469177"/>
                  <a:pt x="472574" y="466392"/>
                </a:cubicBezTo>
                <a:lnTo>
                  <a:pt x="486862" y="456867"/>
                </a:lnTo>
                <a:cubicBezTo>
                  <a:pt x="489243" y="455280"/>
                  <a:pt x="491291" y="453010"/>
                  <a:pt x="494006" y="452105"/>
                </a:cubicBezTo>
                <a:cubicBezTo>
                  <a:pt x="496387" y="451311"/>
                  <a:pt x="498904" y="450846"/>
                  <a:pt x="501149" y="449723"/>
                </a:cubicBezTo>
                <a:cubicBezTo>
                  <a:pt x="503709" y="448443"/>
                  <a:pt x="505733" y="446241"/>
                  <a:pt x="508293" y="444961"/>
                </a:cubicBezTo>
                <a:cubicBezTo>
                  <a:pt x="515278" y="441469"/>
                  <a:pt x="525214" y="441451"/>
                  <a:pt x="532106" y="440198"/>
                </a:cubicBezTo>
                <a:cubicBezTo>
                  <a:pt x="538687" y="439001"/>
                  <a:pt x="542651" y="437477"/>
                  <a:pt x="548774" y="435436"/>
                </a:cubicBezTo>
                <a:lnTo>
                  <a:pt x="563062" y="425911"/>
                </a:lnTo>
                <a:lnTo>
                  <a:pt x="570206" y="421148"/>
                </a:lnTo>
                <a:cubicBezTo>
                  <a:pt x="576555" y="402102"/>
                  <a:pt x="567032" y="424322"/>
                  <a:pt x="579731" y="411623"/>
                </a:cubicBezTo>
                <a:cubicBezTo>
                  <a:pt x="581506" y="409848"/>
                  <a:pt x="580544" y="406440"/>
                  <a:pt x="582112" y="404480"/>
                </a:cubicBezTo>
                <a:cubicBezTo>
                  <a:pt x="583900" y="402245"/>
                  <a:pt x="586875" y="401305"/>
                  <a:pt x="589256" y="399717"/>
                </a:cubicBezTo>
                <a:cubicBezTo>
                  <a:pt x="590050" y="397336"/>
                  <a:pt x="590418" y="394767"/>
                  <a:pt x="591637" y="392573"/>
                </a:cubicBezTo>
                <a:cubicBezTo>
                  <a:pt x="594417" y="387570"/>
                  <a:pt x="601162" y="378286"/>
                  <a:pt x="601162" y="378286"/>
                </a:cubicBezTo>
                <a:cubicBezTo>
                  <a:pt x="607147" y="360329"/>
                  <a:pt x="598377" y="381767"/>
                  <a:pt x="610687" y="366380"/>
                </a:cubicBezTo>
                <a:cubicBezTo>
                  <a:pt x="612255" y="364420"/>
                  <a:pt x="611849" y="361430"/>
                  <a:pt x="613068" y="359236"/>
                </a:cubicBezTo>
                <a:cubicBezTo>
                  <a:pt x="613086" y="359204"/>
                  <a:pt x="624964" y="341392"/>
                  <a:pt x="627356" y="337805"/>
                </a:cubicBezTo>
                <a:cubicBezTo>
                  <a:pt x="628944" y="335424"/>
                  <a:pt x="631213" y="333376"/>
                  <a:pt x="632118" y="330661"/>
                </a:cubicBezTo>
                <a:cubicBezTo>
                  <a:pt x="635404" y="320802"/>
                  <a:pt x="633107" y="325605"/>
                  <a:pt x="639262" y="316373"/>
                </a:cubicBezTo>
                <a:cubicBezTo>
                  <a:pt x="644929" y="299371"/>
                  <a:pt x="641239" y="306263"/>
                  <a:pt x="648787" y="294942"/>
                </a:cubicBezTo>
                <a:cubicBezTo>
                  <a:pt x="650374" y="290180"/>
                  <a:pt x="652331" y="285525"/>
                  <a:pt x="653549" y="280655"/>
                </a:cubicBezTo>
                <a:cubicBezTo>
                  <a:pt x="656540" y="268695"/>
                  <a:pt x="654896" y="274235"/>
                  <a:pt x="658312" y="263986"/>
                </a:cubicBezTo>
                <a:cubicBezTo>
                  <a:pt x="659106" y="258430"/>
                  <a:pt x="660693" y="252930"/>
                  <a:pt x="660693" y="247317"/>
                </a:cubicBezTo>
                <a:cubicBezTo>
                  <a:pt x="660693" y="244807"/>
                  <a:pt x="660747" y="240782"/>
                  <a:pt x="658312" y="240173"/>
                </a:cubicBezTo>
                <a:cubicBezTo>
                  <a:pt x="655535" y="239479"/>
                  <a:pt x="653783" y="243774"/>
                  <a:pt x="651168" y="244936"/>
                </a:cubicBezTo>
                <a:cubicBezTo>
                  <a:pt x="646581" y="246975"/>
                  <a:pt x="641643" y="248111"/>
                  <a:pt x="636881" y="249698"/>
                </a:cubicBezTo>
                <a:cubicBezTo>
                  <a:pt x="634500" y="250492"/>
                  <a:pt x="632228" y="251769"/>
                  <a:pt x="629737" y="252080"/>
                </a:cubicBezTo>
                <a:lnTo>
                  <a:pt x="610687" y="254461"/>
                </a:lnTo>
                <a:cubicBezTo>
                  <a:pt x="579731" y="253667"/>
                  <a:pt x="548716" y="254140"/>
                  <a:pt x="517818" y="252080"/>
                </a:cubicBezTo>
                <a:cubicBezTo>
                  <a:pt x="497577" y="250731"/>
                  <a:pt x="508305" y="244145"/>
                  <a:pt x="489243" y="237792"/>
                </a:cubicBezTo>
                <a:lnTo>
                  <a:pt x="482099" y="235411"/>
                </a:lnTo>
                <a:lnTo>
                  <a:pt x="446381" y="211598"/>
                </a:lnTo>
                <a:lnTo>
                  <a:pt x="439237" y="206836"/>
                </a:lnTo>
                <a:lnTo>
                  <a:pt x="432093" y="202073"/>
                </a:lnTo>
                <a:lnTo>
                  <a:pt x="422568" y="187786"/>
                </a:lnTo>
                <a:cubicBezTo>
                  <a:pt x="420981" y="185405"/>
                  <a:pt x="418711" y="183357"/>
                  <a:pt x="417806" y="180642"/>
                </a:cubicBezTo>
                <a:lnTo>
                  <a:pt x="413043" y="166355"/>
                </a:lnTo>
                <a:cubicBezTo>
                  <a:pt x="412249" y="163974"/>
                  <a:pt x="412054" y="161299"/>
                  <a:pt x="410662" y="159211"/>
                </a:cubicBezTo>
                <a:lnTo>
                  <a:pt x="405899" y="152067"/>
                </a:lnTo>
                <a:lnTo>
                  <a:pt x="391612" y="109205"/>
                </a:lnTo>
                <a:lnTo>
                  <a:pt x="386849" y="94917"/>
                </a:lnTo>
                <a:cubicBezTo>
                  <a:pt x="386055" y="92536"/>
                  <a:pt x="385860" y="89862"/>
                  <a:pt x="384468" y="87773"/>
                </a:cubicBezTo>
                <a:cubicBezTo>
                  <a:pt x="382881" y="85392"/>
                  <a:pt x="380986" y="83189"/>
                  <a:pt x="379706" y="80630"/>
                </a:cubicBezTo>
                <a:cubicBezTo>
                  <a:pt x="378583" y="78385"/>
                  <a:pt x="378543" y="75680"/>
                  <a:pt x="377324" y="73486"/>
                </a:cubicBezTo>
                <a:cubicBezTo>
                  <a:pt x="374544" y="68482"/>
                  <a:pt x="367799" y="59198"/>
                  <a:pt x="367799" y="59198"/>
                </a:cubicBezTo>
                <a:cubicBezTo>
                  <a:pt x="367005" y="56817"/>
                  <a:pt x="366637" y="54249"/>
                  <a:pt x="365418" y="52055"/>
                </a:cubicBezTo>
                <a:cubicBezTo>
                  <a:pt x="355453" y="34117"/>
                  <a:pt x="366609" y="12367"/>
                  <a:pt x="353512" y="4430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3D75A-5DCF-48F8-B2A1-C92655F2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Coronavirus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where a person is infected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where a person tests positive. Then we know: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this information, we want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i.e., the chance that if a person tests positive that they have Coronavirus.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0.045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0.235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=0.191</m:t>
                    </m:r>
                  </m:oMath>
                </a14:m>
                <a:r>
                  <a:rPr lang="en-US" dirty="0"/>
                  <a:t>, i.e., 19%.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9E91DE8-99F4-45A2-9F18-16DF38A5B21D}"/>
              </a:ext>
            </a:extLst>
          </p:cNvPr>
          <p:cNvSpPr/>
          <p:nvPr/>
        </p:nvSpPr>
        <p:spPr>
          <a:xfrm>
            <a:off x="7504314" y="3664297"/>
            <a:ext cx="469900" cy="663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D0F7A6-0E5C-4BFB-97DC-2F93191B18D3}"/>
              </a:ext>
            </a:extLst>
          </p:cNvPr>
          <p:cNvSpPr/>
          <p:nvPr/>
        </p:nvSpPr>
        <p:spPr>
          <a:xfrm>
            <a:off x="7154276" y="4082762"/>
            <a:ext cx="663780" cy="5007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0FEB4F-14FE-4EC2-BE21-3C137E87E08E}"/>
                  </a:ext>
                </a:extLst>
              </p:cNvPr>
              <p:cNvSpPr txBox="1"/>
              <p:nvPr/>
            </p:nvSpPr>
            <p:spPr>
              <a:xfrm>
                <a:off x="7813375" y="4734531"/>
                <a:ext cx="15088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0FEB4F-14FE-4EC2-BE21-3C137E87E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75" y="4734531"/>
                <a:ext cx="150880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AF6DF4-73D2-4466-9AB6-A32B9D5CB052}"/>
                  </a:ext>
                </a:extLst>
              </p:cNvPr>
              <p:cNvSpPr txBox="1"/>
              <p:nvPr/>
            </p:nvSpPr>
            <p:spPr>
              <a:xfrm>
                <a:off x="5188140" y="4063491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AF6DF4-73D2-4466-9AB6-A32B9D5CB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140" y="4063491"/>
                <a:ext cx="211607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D3B7B-9731-4F85-BF1E-07FB6F75BAC4}"/>
              </a:ext>
            </a:extLst>
          </p:cNvPr>
          <p:cNvSpPr/>
          <p:nvPr/>
        </p:nvSpPr>
        <p:spPr>
          <a:xfrm>
            <a:off x="7519606" y="4092349"/>
            <a:ext cx="293769" cy="225420"/>
          </a:xfrm>
          <a:custGeom>
            <a:avLst/>
            <a:gdLst>
              <a:gd name="connsiteX0" fmla="*/ 25791 w 293769"/>
              <a:gd name="connsiteY0" fmla="*/ 226 h 225420"/>
              <a:gd name="connsiteX1" fmla="*/ 9916 w 293769"/>
              <a:gd name="connsiteY1" fmla="*/ 3401 h 225420"/>
              <a:gd name="connsiteX2" fmla="*/ 391 w 293769"/>
              <a:gd name="connsiteY2" fmla="*/ 6576 h 225420"/>
              <a:gd name="connsiteX3" fmla="*/ 3566 w 293769"/>
              <a:gd name="connsiteY3" fmla="*/ 16101 h 225420"/>
              <a:gd name="connsiteX4" fmla="*/ 9916 w 293769"/>
              <a:gd name="connsiteY4" fmla="*/ 25626 h 225420"/>
              <a:gd name="connsiteX5" fmla="*/ 13091 w 293769"/>
              <a:gd name="connsiteY5" fmla="*/ 35151 h 225420"/>
              <a:gd name="connsiteX6" fmla="*/ 19441 w 293769"/>
              <a:gd name="connsiteY6" fmla="*/ 44676 h 225420"/>
              <a:gd name="connsiteX7" fmla="*/ 25791 w 293769"/>
              <a:gd name="connsiteY7" fmla="*/ 63726 h 225420"/>
              <a:gd name="connsiteX8" fmla="*/ 35316 w 293769"/>
              <a:gd name="connsiteY8" fmla="*/ 82776 h 225420"/>
              <a:gd name="connsiteX9" fmla="*/ 41666 w 293769"/>
              <a:gd name="connsiteY9" fmla="*/ 92301 h 225420"/>
              <a:gd name="connsiteX10" fmla="*/ 51191 w 293769"/>
              <a:gd name="connsiteY10" fmla="*/ 120876 h 225420"/>
              <a:gd name="connsiteX11" fmla="*/ 54366 w 293769"/>
              <a:gd name="connsiteY11" fmla="*/ 130401 h 225420"/>
              <a:gd name="connsiteX12" fmla="*/ 63891 w 293769"/>
              <a:gd name="connsiteY12" fmla="*/ 136751 h 225420"/>
              <a:gd name="connsiteX13" fmla="*/ 73416 w 293769"/>
              <a:gd name="connsiteY13" fmla="*/ 155801 h 225420"/>
              <a:gd name="connsiteX14" fmla="*/ 82941 w 293769"/>
              <a:gd name="connsiteY14" fmla="*/ 162151 h 225420"/>
              <a:gd name="connsiteX15" fmla="*/ 98816 w 293769"/>
              <a:gd name="connsiteY15" fmla="*/ 174851 h 225420"/>
              <a:gd name="connsiteX16" fmla="*/ 117866 w 293769"/>
              <a:gd name="connsiteY16" fmla="*/ 187551 h 225420"/>
              <a:gd name="connsiteX17" fmla="*/ 146441 w 293769"/>
              <a:gd name="connsiteY17" fmla="*/ 206601 h 225420"/>
              <a:gd name="connsiteX18" fmla="*/ 175016 w 293769"/>
              <a:gd name="connsiteY18" fmla="*/ 219301 h 225420"/>
              <a:gd name="connsiteX19" fmla="*/ 184541 w 293769"/>
              <a:gd name="connsiteY19" fmla="*/ 222476 h 225420"/>
              <a:gd name="connsiteX20" fmla="*/ 289316 w 293769"/>
              <a:gd name="connsiteY20" fmla="*/ 219301 h 225420"/>
              <a:gd name="connsiteX21" fmla="*/ 286141 w 293769"/>
              <a:gd name="connsiteY21" fmla="*/ 184376 h 225420"/>
              <a:gd name="connsiteX22" fmla="*/ 276616 w 293769"/>
              <a:gd name="connsiteY22" fmla="*/ 165326 h 225420"/>
              <a:gd name="connsiteX23" fmla="*/ 267091 w 293769"/>
              <a:gd name="connsiteY23" fmla="*/ 158976 h 225420"/>
              <a:gd name="connsiteX24" fmla="*/ 254391 w 293769"/>
              <a:gd name="connsiteY24" fmla="*/ 143101 h 225420"/>
              <a:gd name="connsiteX25" fmla="*/ 241691 w 293769"/>
              <a:gd name="connsiteY25" fmla="*/ 127226 h 225420"/>
              <a:gd name="connsiteX26" fmla="*/ 225816 w 293769"/>
              <a:gd name="connsiteY26" fmla="*/ 108176 h 225420"/>
              <a:gd name="connsiteX27" fmla="*/ 216291 w 293769"/>
              <a:gd name="connsiteY27" fmla="*/ 101826 h 225420"/>
              <a:gd name="connsiteX28" fmla="*/ 203591 w 293769"/>
              <a:gd name="connsiteY28" fmla="*/ 73251 h 225420"/>
              <a:gd name="connsiteX29" fmla="*/ 175016 w 293769"/>
              <a:gd name="connsiteY29" fmla="*/ 60551 h 225420"/>
              <a:gd name="connsiteX30" fmla="*/ 136916 w 293769"/>
              <a:gd name="connsiteY30" fmla="*/ 47851 h 225420"/>
              <a:gd name="connsiteX31" fmla="*/ 127391 w 293769"/>
              <a:gd name="connsiteY31" fmla="*/ 44676 h 225420"/>
              <a:gd name="connsiteX32" fmla="*/ 117866 w 293769"/>
              <a:gd name="connsiteY32" fmla="*/ 41501 h 225420"/>
              <a:gd name="connsiteX33" fmla="*/ 98816 w 293769"/>
              <a:gd name="connsiteY33" fmla="*/ 28801 h 225420"/>
              <a:gd name="connsiteX34" fmla="*/ 89291 w 293769"/>
              <a:gd name="connsiteY34" fmla="*/ 22451 h 225420"/>
              <a:gd name="connsiteX35" fmla="*/ 70241 w 293769"/>
              <a:gd name="connsiteY35" fmla="*/ 16101 h 225420"/>
              <a:gd name="connsiteX36" fmla="*/ 60716 w 293769"/>
              <a:gd name="connsiteY36" fmla="*/ 9751 h 225420"/>
              <a:gd name="connsiteX37" fmla="*/ 25791 w 293769"/>
              <a:gd name="connsiteY37" fmla="*/ 226 h 22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3769" h="225420">
                <a:moveTo>
                  <a:pt x="25791" y="226"/>
                </a:moveTo>
                <a:cubicBezTo>
                  <a:pt x="17324" y="-832"/>
                  <a:pt x="15151" y="2092"/>
                  <a:pt x="9916" y="3401"/>
                </a:cubicBezTo>
                <a:cubicBezTo>
                  <a:pt x="6669" y="4213"/>
                  <a:pt x="1888" y="3583"/>
                  <a:pt x="391" y="6576"/>
                </a:cubicBezTo>
                <a:cubicBezTo>
                  <a:pt x="-1106" y="9569"/>
                  <a:pt x="2069" y="13108"/>
                  <a:pt x="3566" y="16101"/>
                </a:cubicBezTo>
                <a:cubicBezTo>
                  <a:pt x="5273" y="19514"/>
                  <a:pt x="8209" y="22213"/>
                  <a:pt x="9916" y="25626"/>
                </a:cubicBezTo>
                <a:cubicBezTo>
                  <a:pt x="11413" y="28619"/>
                  <a:pt x="11594" y="32158"/>
                  <a:pt x="13091" y="35151"/>
                </a:cubicBezTo>
                <a:cubicBezTo>
                  <a:pt x="14798" y="38564"/>
                  <a:pt x="17891" y="41189"/>
                  <a:pt x="19441" y="44676"/>
                </a:cubicBezTo>
                <a:cubicBezTo>
                  <a:pt x="22159" y="50793"/>
                  <a:pt x="22078" y="58157"/>
                  <a:pt x="25791" y="63726"/>
                </a:cubicBezTo>
                <a:cubicBezTo>
                  <a:pt x="43989" y="91023"/>
                  <a:pt x="22171" y="56486"/>
                  <a:pt x="35316" y="82776"/>
                </a:cubicBezTo>
                <a:cubicBezTo>
                  <a:pt x="37023" y="86189"/>
                  <a:pt x="40116" y="88814"/>
                  <a:pt x="41666" y="92301"/>
                </a:cubicBezTo>
                <a:lnTo>
                  <a:pt x="51191" y="120876"/>
                </a:lnTo>
                <a:cubicBezTo>
                  <a:pt x="52249" y="124051"/>
                  <a:pt x="51581" y="128545"/>
                  <a:pt x="54366" y="130401"/>
                </a:cubicBezTo>
                <a:lnTo>
                  <a:pt x="63891" y="136751"/>
                </a:lnTo>
                <a:cubicBezTo>
                  <a:pt x="66473" y="144498"/>
                  <a:pt x="67261" y="149646"/>
                  <a:pt x="73416" y="155801"/>
                </a:cubicBezTo>
                <a:cubicBezTo>
                  <a:pt x="76114" y="158499"/>
                  <a:pt x="79766" y="160034"/>
                  <a:pt x="82941" y="162151"/>
                </a:cubicBezTo>
                <a:cubicBezTo>
                  <a:pt x="94674" y="179750"/>
                  <a:pt x="82578" y="165830"/>
                  <a:pt x="98816" y="174851"/>
                </a:cubicBezTo>
                <a:cubicBezTo>
                  <a:pt x="105487" y="178557"/>
                  <a:pt x="111516" y="183318"/>
                  <a:pt x="117866" y="187551"/>
                </a:cubicBezTo>
                <a:lnTo>
                  <a:pt x="146441" y="206601"/>
                </a:lnTo>
                <a:cubicBezTo>
                  <a:pt x="161535" y="216664"/>
                  <a:pt x="152346" y="211744"/>
                  <a:pt x="175016" y="219301"/>
                </a:cubicBezTo>
                <a:lnTo>
                  <a:pt x="184541" y="222476"/>
                </a:lnTo>
                <a:cubicBezTo>
                  <a:pt x="219466" y="221418"/>
                  <a:pt x="256600" y="231570"/>
                  <a:pt x="289316" y="219301"/>
                </a:cubicBezTo>
                <a:cubicBezTo>
                  <a:pt x="300261" y="215196"/>
                  <a:pt x="287794" y="195948"/>
                  <a:pt x="286141" y="184376"/>
                </a:cubicBezTo>
                <a:cubicBezTo>
                  <a:pt x="285280" y="178351"/>
                  <a:pt x="280808" y="169518"/>
                  <a:pt x="276616" y="165326"/>
                </a:cubicBezTo>
                <a:cubicBezTo>
                  <a:pt x="273918" y="162628"/>
                  <a:pt x="270266" y="161093"/>
                  <a:pt x="267091" y="158976"/>
                </a:cubicBezTo>
                <a:cubicBezTo>
                  <a:pt x="259111" y="135035"/>
                  <a:pt x="270804" y="163617"/>
                  <a:pt x="254391" y="143101"/>
                </a:cubicBezTo>
                <a:cubicBezTo>
                  <a:pt x="236864" y="121193"/>
                  <a:pt x="268988" y="145424"/>
                  <a:pt x="241691" y="127226"/>
                </a:cubicBezTo>
                <a:cubicBezTo>
                  <a:pt x="235447" y="117860"/>
                  <a:pt x="234983" y="115816"/>
                  <a:pt x="225816" y="108176"/>
                </a:cubicBezTo>
                <a:cubicBezTo>
                  <a:pt x="222885" y="105733"/>
                  <a:pt x="219466" y="103943"/>
                  <a:pt x="216291" y="101826"/>
                </a:cubicBezTo>
                <a:cubicBezTo>
                  <a:pt x="213147" y="92395"/>
                  <a:pt x="211138" y="80798"/>
                  <a:pt x="203591" y="73251"/>
                </a:cubicBezTo>
                <a:cubicBezTo>
                  <a:pt x="196044" y="65704"/>
                  <a:pt x="184447" y="63695"/>
                  <a:pt x="175016" y="60551"/>
                </a:cubicBezTo>
                <a:lnTo>
                  <a:pt x="136916" y="47851"/>
                </a:lnTo>
                <a:lnTo>
                  <a:pt x="127391" y="44676"/>
                </a:lnTo>
                <a:cubicBezTo>
                  <a:pt x="124216" y="43618"/>
                  <a:pt x="120651" y="43357"/>
                  <a:pt x="117866" y="41501"/>
                </a:cubicBezTo>
                <a:lnTo>
                  <a:pt x="98816" y="28801"/>
                </a:lnTo>
                <a:cubicBezTo>
                  <a:pt x="95641" y="26684"/>
                  <a:pt x="92911" y="23658"/>
                  <a:pt x="89291" y="22451"/>
                </a:cubicBezTo>
                <a:cubicBezTo>
                  <a:pt x="82941" y="20334"/>
                  <a:pt x="75810" y="19814"/>
                  <a:pt x="70241" y="16101"/>
                </a:cubicBezTo>
                <a:cubicBezTo>
                  <a:pt x="67066" y="13984"/>
                  <a:pt x="64223" y="11254"/>
                  <a:pt x="60716" y="9751"/>
                </a:cubicBezTo>
                <a:cubicBezTo>
                  <a:pt x="51511" y="5806"/>
                  <a:pt x="34258" y="1284"/>
                  <a:pt x="25791" y="226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B69C8E-9001-4145-B1FA-40CC8374B86E}"/>
              </a:ext>
            </a:extLst>
          </p:cNvPr>
          <p:cNvCxnSpPr>
            <a:cxnSpLocks/>
          </p:cNvCxnSpPr>
          <p:nvPr/>
        </p:nvCxnSpPr>
        <p:spPr>
          <a:xfrm flipH="1" flipV="1">
            <a:off x="7709764" y="4242288"/>
            <a:ext cx="564873" cy="585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1754C7-1542-4B93-BBCE-AF19F1767B61}"/>
              </a:ext>
            </a:extLst>
          </p:cNvPr>
          <p:cNvCxnSpPr>
            <a:cxnSpLocks/>
          </p:cNvCxnSpPr>
          <p:nvPr/>
        </p:nvCxnSpPr>
        <p:spPr>
          <a:xfrm flipV="1">
            <a:off x="6634885" y="4449362"/>
            <a:ext cx="697493" cy="321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DF4FC33-F66A-4745-8BAE-E3076653137E}"/>
              </a:ext>
            </a:extLst>
          </p:cNvPr>
          <p:cNvSpPr/>
          <p:nvPr/>
        </p:nvSpPr>
        <p:spPr>
          <a:xfrm>
            <a:off x="7333720" y="4184433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3464E3-C463-4691-9A5A-BA9EC3A943EA}"/>
                  </a:ext>
                </a:extLst>
              </p:cNvPr>
              <p:cNvSpPr txBox="1"/>
              <p:nvPr/>
            </p:nvSpPr>
            <p:spPr>
              <a:xfrm>
                <a:off x="5780987" y="4734531"/>
                <a:ext cx="1508802" cy="308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3464E3-C463-4691-9A5A-BA9EC3A94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987" y="4734531"/>
                <a:ext cx="1508802" cy="3082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7F7D55F8-00BC-4F36-96D0-68E2DC61094A}"/>
              </a:ext>
            </a:extLst>
          </p:cNvPr>
          <p:cNvSpPr/>
          <p:nvPr/>
        </p:nvSpPr>
        <p:spPr>
          <a:xfrm>
            <a:off x="152400" y="3483096"/>
            <a:ext cx="5455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In other words, even though the test has a 90% true positive rate and only a 20% false negative rate, if we get a positive result, we only have a 19% chance of having Coronavirus.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6AC2EF-010F-5DA5-8B8D-9FDBF88A8DB8}"/>
                  </a:ext>
                </a:extLst>
              </p:cNvPr>
              <p:cNvSpPr txBox="1"/>
              <p:nvPr/>
            </p:nvSpPr>
            <p:spPr>
              <a:xfrm>
                <a:off x="604952" y="1334606"/>
                <a:ext cx="177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2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6AC2EF-010F-5DA5-8B8D-9FDBF88A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52" y="1334606"/>
                <a:ext cx="1778000" cy="400110"/>
              </a:xfrm>
              <a:prstGeom prst="rect">
                <a:avLst/>
              </a:prstGeom>
              <a:blipFill>
                <a:blip r:embed="rId9"/>
                <a:stretch>
                  <a:fillRect t="-9091" r="-68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845D4F-964F-FB32-E6B1-A7BDF5359C91}"/>
                  </a:ext>
                </a:extLst>
              </p:cNvPr>
              <p:cNvSpPr txBox="1"/>
              <p:nvPr/>
            </p:nvSpPr>
            <p:spPr>
              <a:xfrm>
                <a:off x="1820844" y="1331461"/>
                <a:ext cx="2654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845D4F-964F-FB32-E6B1-A7BDF535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44" y="1331461"/>
                <a:ext cx="2654300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00B3DC-F989-B356-763A-FDDEC715633E}"/>
                  </a:ext>
                </a:extLst>
              </p:cNvPr>
              <p:cNvSpPr txBox="1"/>
              <p:nvPr/>
            </p:nvSpPr>
            <p:spPr>
              <a:xfrm>
                <a:off x="3913036" y="1316301"/>
                <a:ext cx="2654300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00B3DC-F989-B356-763A-FDDEC7156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36" y="1316301"/>
                <a:ext cx="2654300" cy="400815"/>
              </a:xfrm>
              <a:prstGeom prst="rect">
                <a:avLst/>
              </a:prstGeom>
              <a:blipFill>
                <a:blip r:embed="rId2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E29FB7-CCFD-9C1D-0641-CDE71EEB009C}"/>
                  </a:ext>
                </a:extLst>
              </p:cNvPr>
              <p:cNvSpPr txBox="1"/>
              <p:nvPr/>
            </p:nvSpPr>
            <p:spPr>
              <a:xfrm>
                <a:off x="6005228" y="1309531"/>
                <a:ext cx="2654300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=0.045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E29FB7-CCFD-9C1D-0641-CDE71EEB0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228" y="1309531"/>
                <a:ext cx="2654300" cy="400815"/>
              </a:xfrm>
              <a:prstGeom prst="rect">
                <a:avLst/>
              </a:prstGeom>
              <a:blipFill>
                <a:blip r:embed="rId11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83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D75A-5DCF-48F8-B2A1-C92655F2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…Or Entirely Symbolically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We can also write what we’ve just done symbolically. Given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en-US"/>
                  <a:t>, we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/>
                  <a:t> as follows: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1F6004-29C7-4BBE-AF8E-8C1DE7434DA7}"/>
                  </a:ext>
                </a:extLst>
              </p:cNvPr>
              <p:cNvSpPr/>
              <p:nvPr/>
            </p:nvSpPr>
            <p:spPr>
              <a:xfrm>
                <a:off x="2743200" y="1504950"/>
                <a:ext cx="1261371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1F6004-29C7-4BBE-AF8E-8C1DE7434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504950"/>
                <a:ext cx="1261371" cy="733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FBDE749-C865-4524-BAC3-2AB8D9D3809B}"/>
                  </a:ext>
                </a:extLst>
              </p:cNvPr>
              <p:cNvSpPr/>
              <p:nvPr/>
            </p:nvSpPr>
            <p:spPr>
              <a:xfrm>
                <a:off x="3823596" y="2240107"/>
                <a:ext cx="2837508" cy="743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FBDE749-C865-4524-BAC3-2AB8D9D38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596" y="2240107"/>
                <a:ext cx="2837508" cy="7430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A77E54-4444-4823-A926-676774B6A29B}"/>
                  </a:ext>
                </a:extLst>
              </p:cNvPr>
              <p:cNvSpPr/>
              <p:nvPr/>
            </p:nvSpPr>
            <p:spPr>
              <a:xfrm>
                <a:off x="3823596" y="2988167"/>
                <a:ext cx="3172792" cy="751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A77E54-4444-4823-A926-676774B6A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596" y="2988167"/>
                <a:ext cx="3172792" cy="751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BEA3FD-B608-4CDD-B98E-037D7F5B0532}"/>
                  </a:ext>
                </a:extLst>
              </p:cNvPr>
              <p:cNvSpPr/>
              <p:nvPr/>
            </p:nvSpPr>
            <p:spPr>
              <a:xfrm>
                <a:off x="3823596" y="3662080"/>
                <a:ext cx="4186980" cy="793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BEA3FD-B608-4CDD-B98E-037D7F5B0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596" y="3662080"/>
                <a:ext cx="4186980" cy="793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1E7B4A-9673-4832-B368-02E8ABE35CA4}"/>
                  </a:ext>
                </a:extLst>
              </p:cNvPr>
              <p:cNvSpPr/>
              <p:nvPr/>
            </p:nvSpPr>
            <p:spPr>
              <a:xfrm>
                <a:off x="3823596" y="1511097"/>
                <a:ext cx="1860253" cy="74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1E7B4A-9673-4832-B368-02E8ABE35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596" y="1511097"/>
                <a:ext cx="1860253" cy="744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A3DA4F9-9C9F-D05C-4C92-AF4A21909735}"/>
              </a:ext>
            </a:extLst>
          </p:cNvPr>
          <p:cNvSpPr txBox="1"/>
          <p:nvPr/>
        </p:nvSpPr>
        <p:spPr>
          <a:xfrm>
            <a:off x="421665" y="4587411"/>
            <a:ext cx="830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Note: Formulas are great. Memorizing formulas not so much. Remember where this comes from.</a:t>
            </a:r>
          </a:p>
        </p:txBody>
      </p:sp>
    </p:spTree>
    <p:extLst>
      <p:ext uri="{BB962C8B-B14F-4D97-AF65-F5344CB8AC3E}">
        <p14:creationId xmlns:p14="http://schemas.microsoft.com/office/powerpoint/2010/main" val="27146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D75A-5DCF-48F8-B2A1-C92655F2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…Or Entirely Symbolically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We can also write what we’ve just done symbolically. Given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en-US"/>
                  <a:t>, we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/>
                  <a:t> as follows: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r>
                  <a:rPr lang="en-US" sz="2000"/>
                  <a:t>Example: </a:t>
                </a:r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BEA3FD-B608-4CDD-B98E-037D7F5B0532}"/>
                  </a:ext>
                </a:extLst>
              </p:cNvPr>
              <p:cNvSpPr/>
              <p:nvPr/>
            </p:nvSpPr>
            <p:spPr>
              <a:xfrm>
                <a:off x="2667000" y="1504950"/>
                <a:ext cx="5599674" cy="793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BEA3FD-B608-4CDD-B98E-037D7F5B0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04950"/>
                <a:ext cx="5599674" cy="793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9BBAD2-07A6-488E-A9F6-F0D4261E0655}"/>
                  </a:ext>
                </a:extLst>
              </p:cNvPr>
              <p:cNvSpPr txBox="1"/>
              <p:nvPr/>
            </p:nvSpPr>
            <p:spPr>
              <a:xfrm>
                <a:off x="926448" y="3025072"/>
                <a:ext cx="177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2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9BBAD2-07A6-488E-A9F6-F0D4261E0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48" y="3025072"/>
                <a:ext cx="17780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888B21-5D95-454F-8E2E-E09E7DE0BC14}"/>
                  </a:ext>
                </a:extLst>
              </p:cNvPr>
              <p:cNvSpPr txBox="1"/>
              <p:nvPr/>
            </p:nvSpPr>
            <p:spPr>
              <a:xfrm>
                <a:off x="2748898" y="3021927"/>
                <a:ext cx="2654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888B21-5D95-454F-8E2E-E09E7DE0B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898" y="3021927"/>
                <a:ext cx="2654300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9C0FE0-E0FA-43EC-BD61-35E2A7DD172A}"/>
                  </a:ext>
                </a:extLst>
              </p:cNvPr>
              <p:cNvSpPr txBox="1"/>
              <p:nvPr/>
            </p:nvSpPr>
            <p:spPr>
              <a:xfrm>
                <a:off x="4768198" y="3006767"/>
                <a:ext cx="2654300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9C0FE0-E0FA-43EC-BD61-35E2A7DD1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198" y="3006767"/>
                <a:ext cx="2654300" cy="400815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19B6EA-C81B-45A5-9857-26C8939C5D29}"/>
                  </a:ext>
                </a:extLst>
              </p:cNvPr>
              <p:cNvSpPr txBox="1"/>
              <p:nvPr/>
            </p:nvSpPr>
            <p:spPr>
              <a:xfrm>
                <a:off x="2200258" y="3602736"/>
                <a:ext cx="5199888" cy="124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0.9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0.05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0.9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0.05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=0.191</m:t>
                      </m:r>
                    </m:oMath>
                  </m:oMathPara>
                </a14:m>
                <a:endParaRPr lang="en-US" sz="2000"/>
              </a:p>
              <a:p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19B6EA-C81B-45A5-9857-26C8939C5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58" y="3602736"/>
                <a:ext cx="5199888" cy="1243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9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D75A-5DCF-48F8-B2A1-C92655F2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Rule and the Total Probability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696BF-A28E-40E1-9026-68B5BBBFD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/>
              <a:t>We’ve just derived two commonly used formulas: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Bayes Rule: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Total Probability Rule: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964DCB-72E0-4ACC-8268-3C38031CC1DA}"/>
                  </a:ext>
                </a:extLst>
              </p:cNvPr>
              <p:cNvSpPr/>
              <p:nvPr/>
            </p:nvSpPr>
            <p:spPr>
              <a:xfrm>
                <a:off x="1596643" y="1123950"/>
                <a:ext cx="2730106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964DCB-72E0-4ACC-8268-3C38031CC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643" y="1123950"/>
                <a:ext cx="2730106" cy="733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31BD64-A812-42CF-B7BE-BA0379FC67B1}"/>
                  </a:ext>
                </a:extLst>
              </p:cNvPr>
              <p:cNvSpPr/>
              <p:nvPr/>
            </p:nvSpPr>
            <p:spPr>
              <a:xfrm>
                <a:off x="2732954" y="2419350"/>
                <a:ext cx="4811252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31BD64-A812-42CF-B7BE-BA0379FC6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954" y="2419350"/>
                <a:ext cx="4811252" cy="439736"/>
              </a:xfrm>
              <a:prstGeom prst="rect">
                <a:avLst/>
              </a:prstGeom>
              <a:blipFill>
                <a:blip r:embed="rId4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774717-49FB-C608-10A6-67A183D4596F}"/>
                  </a:ext>
                </a:extLst>
              </p:cNvPr>
              <p:cNvSpPr txBox="1"/>
              <p:nvPr/>
            </p:nvSpPr>
            <p:spPr>
              <a:xfrm>
                <a:off x="6398288" y="3597966"/>
                <a:ext cx="1966820" cy="308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Note: this is just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774717-49FB-C608-10A6-67A183D45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88" y="3597966"/>
                <a:ext cx="1966820" cy="308226"/>
              </a:xfrm>
              <a:prstGeom prst="rect">
                <a:avLst/>
              </a:prstGeom>
              <a:blipFill>
                <a:blip r:embed="rId5"/>
                <a:stretch>
                  <a:fillRect l="-932" t="-5882" r="-403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9EBF28-F67A-845B-AB2E-9C32240B7D04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6811617" y="2859086"/>
            <a:ext cx="570081" cy="73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916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9272C-B739-342E-2717-C7F9737FA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AC311-3B42-AA4F-3657-570F50909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Probabilities: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 Sample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an Event</a:t>
            </a:r>
          </a:p>
          <a:p>
            <a:pPr marL="127000" indent="0">
              <a:buFont typeface="Roboto Light"/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Bayesian Inference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Rule and the Total Probability Rule (TPR)</a:t>
            </a:r>
          </a:p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Applications of Bayes and TPR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Generalized Bayes and TPR</a:t>
            </a:r>
          </a:p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Combinations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Intersections and The Product Rule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Product Rule Applications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 (Large N)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405B-C51D-5360-C3F3-2F13C10B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Bayes and TPR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EC10CF5-6D1E-E56A-ACD3-FF294AC7652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Lecture 17, CS70 Summer 2025</a:t>
            </a:r>
          </a:p>
        </p:txBody>
      </p:sp>
    </p:spTree>
    <p:extLst>
      <p:ext uri="{BB962C8B-B14F-4D97-AF65-F5344CB8AC3E}">
        <p14:creationId xmlns:p14="http://schemas.microsoft.com/office/powerpoint/2010/main" val="625838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D75A-5DCF-48F8-B2A1-C92655F2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Applying the Total Probability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you are trying to enter a country and there are two immigration officers A and Nota.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where you are allowed entry.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where you are interviewed by officer A,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is the event you are interview by Nota.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officer A will let you in with probability 20% and Nota with probability 70%. Suppose that you will be assigned officer A with probability 60% and officer Nota with probability 40%.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=0.6×0.2+0.4×0.7=0.4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44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190201-H-NI589-0119 | U.S. Customs and Border Protection Off… | Flickr">
            <a:extLst>
              <a:ext uri="{FF2B5EF4-FFF2-40B4-BE49-F238E27FC236}">
                <a16:creationId xmlns:a16="http://schemas.microsoft.com/office/drawing/2014/main" id="{68E7A0FD-2EDE-4990-A572-1B317E83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87" y="3598312"/>
            <a:ext cx="1886381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ustoms and Border Protection Operations | CBP Officer check… | Flickr">
            <a:extLst>
              <a:ext uri="{FF2B5EF4-FFF2-40B4-BE49-F238E27FC236}">
                <a16:creationId xmlns:a16="http://schemas.microsoft.com/office/drawing/2014/main" id="{0A39DB25-3F86-4C34-80D0-2DFCF9A4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32" y="3615884"/>
            <a:ext cx="1782033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1DFDC0-3D53-1F21-8CEC-1D62A602D507}"/>
                  </a:ext>
                </a:extLst>
              </p:cNvPr>
              <p:cNvSpPr/>
              <p:nvPr/>
            </p:nvSpPr>
            <p:spPr>
              <a:xfrm>
                <a:off x="138179" y="4324350"/>
                <a:ext cx="3886833" cy="37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1DFDC0-3D53-1F21-8CEC-1D62A602D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9" y="4324350"/>
                <a:ext cx="3886833" cy="370294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37B450-089A-C4A0-16F9-034A14057679}"/>
                  </a:ext>
                </a:extLst>
              </p:cNvPr>
              <p:cNvSpPr txBox="1"/>
              <p:nvPr/>
            </p:nvSpPr>
            <p:spPr>
              <a:xfrm>
                <a:off x="4588733" y="4801737"/>
                <a:ext cx="1571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37B450-089A-C4A0-16F9-034A14057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733" y="4801737"/>
                <a:ext cx="157162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9CE772-122F-3DE8-EF42-12399EF30A61}"/>
                  </a:ext>
                </a:extLst>
              </p:cNvPr>
              <p:cNvSpPr txBox="1"/>
              <p:nvPr/>
            </p:nvSpPr>
            <p:spPr>
              <a:xfrm>
                <a:off x="6966834" y="4647848"/>
                <a:ext cx="1571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9CE772-122F-3DE8-EF42-12399EF30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34" y="4647848"/>
                <a:ext cx="157162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0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and Bins, Review #1: Chance of a Specific Outcome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FF8A-EE6D-4086-8558-2E444C50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Suppose we have 4 fruits that we randomly throw into 3 large bins, durian first, then peach, then orange, then strawberry.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C2D1FE-A303-4A8F-AF93-8E79781E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22B40AD-4F3C-4B55-9CA4-5911A248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A6F8B4B-553B-4C00-9F3C-4E0CA9B4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/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/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EED726D-923A-410F-87E6-C8B286DEFCFF}"/>
              </a:ext>
            </a:extLst>
          </p:cNvPr>
          <p:cNvGrpSpPr/>
          <p:nvPr/>
        </p:nvGrpSpPr>
        <p:grpSpPr>
          <a:xfrm>
            <a:off x="1174703" y="2451459"/>
            <a:ext cx="524245" cy="545692"/>
            <a:chOff x="5073650" y="1433412"/>
            <a:chExt cx="524245" cy="545692"/>
          </a:xfrm>
        </p:grpSpPr>
        <p:pic>
          <p:nvPicPr>
            <p:cNvPr id="27" name="Picture 6" descr="Durian,fruit,cartoon,tropical,fresh - free image from needpix.com">
              <a:extLst>
                <a:ext uri="{FF2B5EF4-FFF2-40B4-BE49-F238E27FC236}">
                  <a16:creationId xmlns:a16="http://schemas.microsoft.com/office/drawing/2014/main" id="{F0E85A72-C8D1-4D75-8701-BE1A374E4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3650" y="1433412"/>
              <a:ext cx="524245" cy="545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23C579-7EAB-40F1-8003-1C560A237893}"/>
                </a:ext>
              </a:extLst>
            </p:cNvPr>
            <p:cNvSpPr txBox="1"/>
            <p:nvPr/>
          </p:nvSpPr>
          <p:spPr>
            <a:xfrm>
              <a:off x="5194300" y="1574172"/>
              <a:ext cx="3752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346C9F6-CBCD-4344-805D-EAC37693A0AC}"/>
              </a:ext>
            </a:extLst>
          </p:cNvPr>
          <p:cNvGrpSpPr/>
          <p:nvPr/>
        </p:nvGrpSpPr>
        <p:grpSpPr>
          <a:xfrm>
            <a:off x="1245142" y="3000882"/>
            <a:ext cx="481013" cy="481013"/>
            <a:chOff x="5784850" y="1465751"/>
            <a:chExt cx="481013" cy="481013"/>
          </a:xfrm>
        </p:grpSpPr>
        <p:pic>
          <p:nvPicPr>
            <p:cNvPr id="28" name="Picture 8" descr="Peach | Free SVG">
              <a:extLst>
                <a:ext uri="{FF2B5EF4-FFF2-40B4-BE49-F238E27FC236}">
                  <a16:creationId xmlns:a16="http://schemas.microsoft.com/office/drawing/2014/main" id="{6A02C660-60CE-4DF2-B3A4-9CF21C8F2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850" y="1465751"/>
              <a:ext cx="48101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871B8D-4DD4-4028-8322-020F4794E931}"/>
                </a:ext>
              </a:extLst>
            </p:cNvPr>
            <p:cNvSpPr txBox="1"/>
            <p:nvPr/>
          </p:nvSpPr>
          <p:spPr>
            <a:xfrm>
              <a:off x="5825626" y="1561472"/>
              <a:ext cx="40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17F6053-C70C-4C2E-BC55-D7B2F93EBFF0}"/>
              </a:ext>
            </a:extLst>
          </p:cNvPr>
          <p:cNvGrpSpPr/>
          <p:nvPr/>
        </p:nvGrpSpPr>
        <p:grpSpPr>
          <a:xfrm>
            <a:off x="3302499" y="2451459"/>
            <a:ext cx="556972" cy="481014"/>
            <a:chOff x="6452818" y="1433412"/>
            <a:chExt cx="556972" cy="481014"/>
          </a:xfrm>
        </p:grpSpPr>
        <p:pic>
          <p:nvPicPr>
            <p:cNvPr id="29" name="Picture 10" descr="Simple sweet orange | Free SVG">
              <a:extLst>
                <a:ext uri="{FF2B5EF4-FFF2-40B4-BE49-F238E27FC236}">
                  <a16:creationId xmlns:a16="http://schemas.microsoft.com/office/drawing/2014/main" id="{1E215729-46B3-43E4-805D-0AFCC003A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818" y="1433412"/>
              <a:ext cx="518872" cy="48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3FB5F8-67D9-4818-8AF0-E3EF9CA26499}"/>
                </a:ext>
              </a:extLst>
            </p:cNvPr>
            <p:cNvSpPr txBox="1"/>
            <p:nvPr/>
          </p:nvSpPr>
          <p:spPr>
            <a:xfrm>
              <a:off x="6604259" y="1581904"/>
              <a:ext cx="40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/>
              <p:nvPr/>
            </p:nvSpPr>
            <p:spPr>
              <a:xfrm>
                <a:off x="254000" y="4010620"/>
                <a:ext cx="817245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What is the chance that the durian goes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the peach goes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the orange goes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and finally the strawberry goes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i.e., what is the probability that we get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𝛼𝛼𝛾𝛼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?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2B6D71-DB9E-4CAC-A888-C9F78C491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4010620"/>
                <a:ext cx="8172450" cy="923330"/>
              </a:xfrm>
              <a:prstGeom prst="rect">
                <a:avLst/>
              </a:prstGeom>
              <a:blipFill>
                <a:blip r:embed="rId9"/>
                <a:stretch>
                  <a:fillRect l="-672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0692D91-DEF6-4848-A30D-D56AE4243268}"/>
              </a:ext>
            </a:extLst>
          </p:cNvPr>
          <p:cNvGrpSpPr/>
          <p:nvPr/>
        </p:nvGrpSpPr>
        <p:grpSpPr>
          <a:xfrm>
            <a:off x="1271782" y="3481896"/>
            <a:ext cx="445384" cy="481014"/>
            <a:chOff x="7193351" y="1433412"/>
            <a:chExt cx="508589" cy="549275"/>
          </a:xfrm>
        </p:grpSpPr>
        <p:pic>
          <p:nvPicPr>
            <p:cNvPr id="25" name="Picture 12" descr="Vector clip art of strawberry | Free SVG">
              <a:extLst>
                <a:ext uri="{FF2B5EF4-FFF2-40B4-BE49-F238E27FC236}">
                  <a16:creationId xmlns:a16="http://schemas.microsoft.com/office/drawing/2014/main" id="{9B8782EF-0290-4722-BD82-ACCA2E415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351" y="1433412"/>
              <a:ext cx="437669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4CED4E-F1FF-4AED-904D-20616A7AF94A}"/>
                </a:ext>
              </a:extLst>
            </p:cNvPr>
            <p:cNvSpPr txBox="1"/>
            <p:nvPr/>
          </p:nvSpPr>
          <p:spPr>
            <a:xfrm>
              <a:off x="7296409" y="1606649"/>
              <a:ext cx="40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841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D75A-5DCF-48F8-B2A1-C92655F2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Applying the Total Probability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you are trying to enter a country and there are two immigration officers A and Nota.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where you are allowed entry.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where you are interviewed by officer A,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is the event you are interview by Nota.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officer A will let you in with probability 20% and Nota with probability 70%. Suppose that you will be assigned officer A with probability 60% and officer Nota with probability 40%.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=0.2×0.6+0.7×0.4=0.4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=0.6×0.2+0.4×0.7=0.4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696BF-A28E-40E1-9026-68B5BBBFD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44" r="-1145" b="-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190201-H-NI589-0119 | U.S. Customs and Border Protection Off… | Flickr">
            <a:extLst>
              <a:ext uri="{FF2B5EF4-FFF2-40B4-BE49-F238E27FC236}">
                <a16:creationId xmlns:a16="http://schemas.microsoft.com/office/drawing/2014/main" id="{68E7A0FD-2EDE-4990-A572-1B317E83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87" y="3598312"/>
            <a:ext cx="1886381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204309-461E-4615-8316-87D6D48A0D3B}"/>
                  </a:ext>
                </a:extLst>
              </p:cNvPr>
              <p:cNvSpPr txBox="1"/>
              <p:nvPr/>
            </p:nvSpPr>
            <p:spPr>
              <a:xfrm>
                <a:off x="4588733" y="4801737"/>
                <a:ext cx="1571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204309-461E-4615-8316-87D6D48A0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733" y="4801737"/>
                <a:ext cx="157162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93ECE8-C2EF-4D51-8E80-05B64BE61D82}"/>
                  </a:ext>
                </a:extLst>
              </p:cNvPr>
              <p:cNvSpPr txBox="1"/>
              <p:nvPr/>
            </p:nvSpPr>
            <p:spPr>
              <a:xfrm>
                <a:off x="6966834" y="4647848"/>
                <a:ext cx="1571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93ECE8-C2EF-4D51-8E80-05B64BE61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34" y="4647848"/>
                <a:ext cx="157162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Customs and Border Protection Operations | CBP Officer check… | Flickr">
            <a:extLst>
              <a:ext uri="{FF2B5EF4-FFF2-40B4-BE49-F238E27FC236}">
                <a16:creationId xmlns:a16="http://schemas.microsoft.com/office/drawing/2014/main" id="{0A39DB25-3F86-4C34-80D0-2DFCF9A4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32" y="3615884"/>
            <a:ext cx="1782033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1DFDC0-3D53-1F21-8CEC-1D62A602D507}"/>
                  </a:ext>
                </a:extLst>
              </p:cNvPr>
              <p:cNvSpPr/>
              <p:nvPr/>
            </p:nvSpPr>
            <p:spPr>
              <a:xfrm>
                <a:off x="138179" y="4324350"/>
                <a:ext cx="3886833" cy="37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1DFDC0-3D53-1F21-8CEC-1D62A602D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9" y="4324350"/>
                <a:ext cx="3886833" cy="370294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5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DA591-9AD5-402D-6B34-817C1BBEC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269AF3-4F0E-0052-D517-F77061C0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Shopping Center Puzzle Using Bayes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70DF6-B1AB-16AF-8ED0-FFD4BB54D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43" y="402200"/>
            <a:ext cx="8901785" cy="3416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Inter Light" panose="02000503000000020004" pitchFamily="2" charset="0"/>
                <a:ea typeface="Inter Light" panose="02000503000000020004" pitchFamily="2" charset="0"/>
              </a:rPr>
              <a:t>Suppose we have two shopping centers.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Inter Light" panose="02000503000000020004" pitchFamily="2" charset="0"/>
                <a:ea typeface="Inter Light" panose="02000503000000020004" pitchFamily="2" charset="0"/>
              </a:rPr>
              <a:t>Suppose we pick a center randomly with probability 50%, and then pick a restaurant from the list with equal probability.</a:t>
            </a:r>
          </a:p>
          <a:p>
            <a:r>
              <a:rPr lang="en-US" dirty="0">
                <a:latin typeface="Inter Light" panose="02000503000000020004" pitchFamily="2" charset="0"/>
                <a:ea typeface="Inter Light" panose="02000503000000020004" pitchFamily="2" charset="0"/>
              </a:rPr>
              <a:t>If we eat at a Moroccan restaurant     ,what’s the chance we picked center 1?</a:t>
            </a:r>
          </a:p>
          <a:p>
            <a:endParaRPr lang="en-US" dirty="0"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127000" indent="0">
              <a:buNone/>
            </a:pPr>
            <a:endParaRPr lang="en-US" dirty="0"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127000" indent="0">
              <a:buNone/>
            </a:pPr>
            <a:endParaRPr lang="en-US" dirty="0"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4D81C9-E512-B340-E1F5-58F0ACDBAAEB}"/>
              </a:ext>
            </a:extLst>
          </p:cNvPr>
          <p:cNvSpPr/>
          <p:nvPr/>
        </p:nvSpPr>
        <p:spPr>
          <a:xfrm>
            <a:off x="4406296" y="2647950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CA793-B6D6-760D-6987-361FB0397145}"/>
              </a:ext>
            </a:extLst>
          </p:cNvPr>
          <p:cNvSpPr txBox="1"/>
          <p:nvPr/>
        </p:nvSpPr>
        <p:spPr>
          <a:xfrm>
            <a:off x="1276310" y="895350"/>
            <a:ext cx="2100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1: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Indian restaurants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Moroccan restaurants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04023-3499-A2DE-3DDA-F9BEB0B2234F}"/>
              </a:ext>
            </a:extLst>
          </p:cNvPr>
          <p:cNvSpPr txBox="1"/>
          <p:nvPr/>
        </p:nvSpPr>
        <p:spPr>
          <a:xfrm>
            <a:off x="5262523" y="895350"/>
            <a:ext cx="2007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2: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Indian restaurant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Moroccan restaurant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78C6BA-D790-A06D-23AA-1123B64C66D4}"/>
              </a:ext>
            </a:extLst>
          </p:cNvPr>
          <p:cNvSpPr/>
          <p:nvPr/>
        </p:nvSpPr>
        <p:spPr>
          <a:xfrm>
            <a:off x="3339695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3571DF-6908-888A-5FDD-DB60E29C5BA6}"/>
              </a:ext>
            </a:extLst>
          </p:cNvPr>
          <p:cNvSpPr/>
          <p:nvPr/>
        </p:nvSpPr>
        <p:spPr>
          <a:xfrm>
            <a:off x="3574947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9BDD9B-D5F9-DFF2-9099-A062D89B793A}"/>
              </a:ext>
            </a:extLst>
          </p:cNvPr>
          <p:cNvSpPr/>
          <p:nvPr/>
        </p:nvSpPr>
        <p:spPr>
          <a:xfrm>
            <a:off x="3810199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8B70D6-BE9E-2E1A-388C-2C79344DB323}"/>
              </a:ext>
            </a:extLst>
          </p:cNvPr>
          <p:cNvSpPr/>
          <p:nvPr/>
        </p:nvSpPr>
        <p:spPr>
          <a:xfrm>
            <a:off x="3339695" y="160770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329718-AD17-3934-0C96-C78D92B09164}"/>
              </a:ext>
            </a:extLst>
          </p:cNvPr>
          <p:cNvSpPr/>
          <p:nvPr/>
        </p:nvSpPr>
        <p:spPr>
          <a:xfrm>
            <a:off x="3574947" y="160770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28F4D0-6D7F-8F11-1AB3-E730B5A4B921}"/>
              </a:ext>
            </a:extLst>
          </p:cNvPr>
          <p:cNvSpPr/>
          <p:nvPr/>
        </p:nvSpPr>
        <p:spPr>
          <a:xfrm>
            <a:off x="7236140" y="1365813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44B56BA-AC3D-8C6B-C2F7-2C033F416B62}"/>
              </a:ext>
            </a:extLst>
          </p:cNvPr>
          <p:cNvSpPr/>
          <p:nvPr/>
        </p:nvSpPr>
        <p:spPr>
          <a:xfrm>
            <a:off x="7236140" y="1598410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93E283-918C-CE44-F396-C92183131180}"/>
              </a:ext>
            </a:extLst>
          </p:cNvPr>
          <p:cNvGrpSpPr/>
          <p:nvPr/>
        </p:nvGrpSpPr>
        <p:grpSpPr>
          <a:xfrm>
            <a:off x="685800" y="3045656"/>
            <a:ext cx="3013967" cy="669094"/>
            <a:chOff x="5844814" y="3104284"/>
            <a:chExt cx="3013967" cy="669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B12A5EA-E188-BF9D-D6A6-0B7280C1980E}"/>
                    </a:ext>
                  </a:extLst>
                </p:cNvPr>
                <p:cNvSpPr/>
                <p:nvPr/>
              </p:nvSpPr>
              <p:spPr>
                <a:xfrm>
                  <a:off x="5844814" y="3104284"/>
                  <a:ext cx="3013967" cy="6690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    )=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   | 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80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B12A5EA-E188-BF9D-D6A6-0B7280C198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814" y="3104284"/>
                  <a:ext cx="3013967" cy="66909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BDEBF5-1A20-33E1-C351-C56367915DCD}"/>
                </a:ext>
              </a:extLst>
            </p:cNvPr>
            <p:cNvSpPr/>
            <p:nvPr/>
          </p:nvSpPr>
          <p:spPr>
            <a:xfrm>
              <a:off x="6584197" y="3383268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65795F-5B2A-C3B1-8F9A-1E97F94F2E99}"/>
                </a:ext>
              </a:extLst>
            </p:cNvPr>
            <p:cNvSpPr/>
            <p:nvPr/>
          </p:nvSpPr>
          <p:spPr>
            <a:xfrm>
              <a:off x="7431710" y="3211369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1ADB0D-35FB-87B0-7DD0-F02E2728421F}"/>
                </a:ext>
              </a:extLst>
            </p:cNvPr>
            <p:cNvSpPr/>
            <p:nvPr/>
          </p:nvSpPr>
          <p:spPr>
            <a:xfrm>
              <a:off x="7902214" y="3537124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1799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DA591-9AD5-402D-6B34-817C1BBEC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269AF3-4F0E-0052-D517-F77061C0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Shopping Center Puzzle Using Bayes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70DF6-B1AB-16AF-8ED0-FFD4BB54D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43" y="402200"/>
            <a:ext cx="8901785" cy="34164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Inter Light" panose="02000503000000020004" pitchFamily="2" charset="0"/>
                <a:ea typeface="Inter Light" panose="02000503000000020004" pitchFamily="2" charset="0"/>
              </a:rPr>
              <a:t>Suppose we have two shopping centers.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Inter Light" panose="02000503000000020004" pitchFamily="2" charset="0"/>
                <a:ea typeface="Inter Light" panose="02000503000000020004" pitchFamily="2" charset="0"/>
              </a:rPr>
              <a:t>Suppose we pick a center randomly with probability 50%, and then pick a restaurant from the list with equal probability.</a:t>
            </a:r>
          </a:p>
          <a:p>
            <a:r>
              <a:rPr lang="en-US">
                <a:latin typeface="Inter Light" panose="02000503000000020004" pitchFamily="2" charset="0"/>
                <a:ea typeface="Inter Light" panose="02000503000000020004" pitchFamily="2" charset="0"/>
              </a:rPr>
              <a:t>If we eat at a Moroccan restaurant     ,what’s the chance we picked center 1?</a:t>
            </a:r>
          </a:p>
          <a:p>
            <a:endParaRPr lang="en-US"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127000" indent="0">
              <a:buNone/>
            </a:pPr>
            <a:endParaRPr lang="en-US"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127000" indent="0">
              <a:buNone/>
            </a:pPr>
            <a:endParaRPr lang="en-US"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127000" indent="0">
              <a:buNone/>
            </a:pPr>
            <a:endParaRPr lang="en-US"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4D81C9-E512-B340-E1F5-58F0ACDBAAEB}"/>
              </a:ext>
            </a:extLst>
          </p:cNvPr>
          <p:cNvSpPr/>
          <p:nvPr/>
        </p:nvSpPr>
        <p:spPr>
          <a:xfrm>
            <a:off x="4406296" y="2647950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CA793-B6D6-760D-6987-361FB0397145}"/>
              </a:ext>
            </a:extLst>
          </p:cNvPr>
          <p:cNvSpPr txBox="1"/>
          <p:nvPr/>
        </p:nvSpPr>
        <p:spPr>
          <a:xfrm>
            <a:off x="1276310" y="895350"/>
            <a:ext cx="2100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1: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Indian restaurants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Moroccan restaurants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04023-3499-A2DE-3DDA-F9BEB0B2234F}"/>
              </a:ext>
            </a:extLst>
          </p:cNvPr>
          <p:cNvSpPr txBox="1"/>
          <p:nvPr/>
        </p:nvSpPr>
        <p:spPr>
          <a:xfrm>
            <a:off x="5262523" y="895350"/>
            <a:ext cx="2007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2: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Indian restaurant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Moroccan restaurant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78C6BA-D790-A06D-23AA-1123B64C66D4}"/>
              </a:ext>
            </a:extLst>
          </p:cNvPr>
          <p:cNvSpPr/>
          <p:nvPr/>
        </p:nvSpPr>
        <p:spPr>
          <a:xfrm>
            <a:off x="3339695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3571DF-6908-888A-5FDD-DB60E29C5BA6}"/>
              </a:ext>
            </a:extLst>
          </p:cNvPr>
          <p:cNvSpPr/>
          <p:nvPr/>
        </p:nvSpPr>
        <p:spPr>
          <a:xfrm>
            <a:off x="3574947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9BDD9B-D5F9-DFF2-9099-A062D89B793A}"/>
              </a:ext>
            </a:extLst>
          </p:cNvPr>
          <p:cNvSpPr/>
          <p:nvPr/>
        </p:nvSpPr>
        <p:spPr>
          <a:xfrm>
            <a:off x="3810199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8B70D6-BE9E-2E1A-388C-2C79344DB323}"/>
              </a:ext>
            </a:extLst>
          </p:cNvPr>
          <p:cNvSpPr/>
          <p:nvPr/>
        </p:nvSpPr>
        <p:spPr>
          <a:xfrm>
            <a:off x="3339695" y="160770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329718-AD17-3934-0C96-C78D92B09164}"/>
              </a:ext>
            </a:extLst>
          </p:cNvPr>
          <p:cNvSpPr/>
          <p:nvPr/>
        </p:nvSpPr>
        <p:spPr>
          <a:xfrm>
            <a:off x="3574947" y="160770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28F4D0-6D7F-8F11-1AB3-E730B5A4B921}"/>
              </a:ext>
            </a:extLst>
          </p:cNvPr>
          <p:cNvSpPr/>
          <p:nvPr/>
        </p:nvSpPr>
        <p:spPr>
          <a:xfrm>
            <a:off x="7236140" y="1365813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44B56BA-AC3D-8C6B-C2F7-2C033F416B62}"/>
              </a:ext>
            </a:extLst>
          </p:cNvPr>
          <p:cNvSpPr/>
          <p:nvPr/>
        </p:nvSpPr>
        <p:spPr>
          <a:xfrm>
            <a:off x="7236140" y="1598410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93E283-918C-CE44-F396-C92183131180}"/>
              </a:ext>
            </a:extLst>
          </p:cNvPr>
          <p:cNvGrpSpPr/>
          <p:nvPr/>
        </p:nvGrpSpPr>
        <p:grpSpPr>
          <a:xfrm>
            <a:off x="685800" y="3045656"/>
            <a:ext cx="3013967" cy="1308153"/>
            <a:chOff x="5844814" y="3104284"/>
            <a:chExt cx="3013967" cy="1308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B12A5EA-E188-BF9D-D6A6-0B7280C1980E}"/>
                    </a:ext>
                  </a:extLst>
                </p:cNvPr>
                <p:cNvSpPr/>
                <p:nvPr/>
              </p:nvSpPr>
              <p:spPr>
                <a:xfrm>
                  <a:off x="5844814" y="3104284"/>
                  <a:ext cx="3013967" cy="6690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    )=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   | 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80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B12A5EA-E188-BF9D-D6A6-0B7280C198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814" y="3104284"/>
                  <a:ext cx="3013967" cy="66909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BDEBF5-1A20-33E1-C351-C56367915DCD}"/>
                </a:ext>
              </a:extLst>
            </p:cNvPr>
            <p:cNvSpPr/>
            <p:nvPr/>
          </p:nvSpPr>
          <p:spPr>
            <a:xfrm>
              <a:off x="6584197" y="3383268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65795F-5B2A-C3B1-8F9A-1E97F94F2E99}"/>
                </a:ext>
              </a:extLst>
            </p:cNvPr>
            <p:cNvSpPr/>
            <p:nvPr/>
          </p:nvSpPr>
          <p:spPr>
            <a:xfrm>
              <a:off x="7431710" y="3211369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1ADB0D-35FB-87B0-7DD0-F02E2728421F}"/>
                </a:ext>
              </a:extLst>
            </p:cNvPr>
            <p:cNvSpPr/>
            <p:nvPr/>
          </p:nvSpPr>
          <p:spPr>
            <a:xfrm>
              <a:off x="7937755" y="4246733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FDB1C5-97A0-3D58-98BA-ED73EB50247D}"/>
                  </a:ext>
                </a:extLst>
              </p:cNvPr>
              <p:cNvSpPr txBox="1"/>
              <p:nvPr/>
            </p:nvSpPr>
            <p:spPr>
              <a:xfrm>
                <a:off x="381000" y="3769328"/>
                <a:ext cx="4596232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0.4×0.5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FDB1C5-97A0-3D58-98BA-ED73EB50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69328"/>
                <a:ext cx="4596232" cy="669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733FCE08-F13B-5476-9B92-33036D39F1DB}"/>
              </a:ext>
            </a:extLst>
          </p:cNvPr>
          <p:cNvSpPr/>
          <p:nvPr/>
        </p:nvSpPr>
        <p:spPr>
          <a:xfrm>
            <a:off x="2743200" y="347095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9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DA591-9AD5-402D-6B34-817C1BBEC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269AF3-4F0E-0052-D517-F77061C0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Shopping Center Puzzle Using Bayes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70DF6-B1AB-16AF-8ED0-FFD4BB54D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43" y="402200"/>
            <a:ext cx="8901785" cy="3416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Inter Light" panose="02000503000000020004" pitchFamily="2" charset="0"/>
                <a:ea typeface="Inter Light" panose="02000503000000020004" pitchFamily="2" charset="0"/>
              </a:rPr>
              <a:t>Suppose we have two shopping centers.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Inter Light" panose="02000503000000020004" pitchFamily="2" charset="0"/>
                <a:ea typeface="Inter Light" panose="02000503000000020004" pitchFamily="2" charset="0"/>
              </a:rPr>
              <a:t>Suppose we pick a center randomly with probability 50%, and then pick a restaurant from the list with equal probability.</a:t>
            </a:r>
          </a:p>
          <a:p>
            <a:r>
              <a:rPr lang="en-US" dirty="0">
                <a:latin typeface="Inter Light" panose="02000503000000020004" pitchFamily="2" charset="0"/>
                <a:ea typeface="Inter Light" panose="02000503000000020004" pitchFamily="2" charset="0"/>
              </a:rPr>
              <a:t>If we eat at a Moroccan restaurant     ,what’s the chance we picked center 1?</a:t>
            </a:r>
          </a:p>
          <a:p>
            <a:endParaRPr lang="en-US" dirty="0"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127000" indent="0">
              <a:buNone/>
            </a:pPr>
            <a:endParaRPr lang="en-US" dirty="0"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127000" indent="0">
              <a:buNone/>
            </a:pPr>
            <a:endParaRPr lang="en-US" dirty="0"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127000" indent="0">
              <a:buNone/>
            </a:pPr>
            <a:endParaRPr lang="en-US" dirty="0"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4D81C9-E512-B340-E1F5-58F0ACDBAAEB}"/>
              </a:ext>
            </a:extLst>
          </p:cNvPr>
          <p:cNvSpPr/>
          <p:nvPr/>
        </p:nvSpPr>
        <p:spPr>
          <a:xfrm>
            <a:off x="4406296" y="2647950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CA793-B6D6-760D-6987-361FB0397145}"/>
              </a:ext>
            </a:extLst>
          </p:cNvPr>
          <p:cNvSpPr txBox="1"/>
          <p:nvPr/>
        </p:nvSpPr>
        <p:spPr>
          <a:xfrm>
            <a:off x="1276310" y="895350"/>
            <a:ext cx="2100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1: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Indian restaurants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Moroccan restaurants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04023-3499-A2DE-3DDA-F9BEB0B2234F}"/>
              </a:ext>
            </a:extLst>
          </p:cNvPr>
          <p:cNvSpPr txBox="1"/>
          <p:nvPr/>
        </p:nvSpPr>
        <p:spPr>
          <a:xfrm>
            <a:off x="5262523" y="895350"/>
            <a:ext cx="2007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2: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Indian restaurant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Moroccan restaurant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78C6BA-D790-A06D-23AA-1123B64C66D4}"/>
              </a:ext>
            </a:extLst>
          </p:cNvPr>
          <p:cNvSpPr/>
          <p:nvPr/>
        </p:nvSpPr>
        <p:spPr>
          <a:xfrm>
            <a:off x="3339695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3571DF-6908-888A-5FDD-DB60E29C5BA6}"/>
              </a:ext>
            </a:extLst>
          </p:cNvPr>
          <p:cNvSpPr/>
          <p:nvPr/>
        </p:nvSpPr>
        <p:spPr>
          <a:xfrm>
            <a:off x="3574947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9BDD9B-D5F9-DFF2-9099-A062D89B793A}"/>
              </a:ext>
            </a:extLst>
          </p:cNvPr>
          <p:cNvSpPr/>
          <p:nvPr/>
        </p:nvSpPr>
        <p:spPr>
          <a:xfrm>
            <a:off x="3810199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8B70D6-BE9E-2E1A-388C-2C79344DB323}"/>
              </a:ext>
            </a:extLst>
          </p:cNvPr>
          <p:cNvSpPr/>
          <p:nvPr/>
        </p:nvSpPr>
        <p:spPr>
          <a:xfrm>
            <a:off x="3339695" y="160770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329718-AD17-3934-0C96-C78D92B09164}"/>
              </a:ext>
            </a:extLst>
          </p:cNvPr>
          <p:cNvSpPr/>
          <p:nvPr/>
        </p:nvSpPr>
        <p:spPr>
          <a:xfrm>
            <a:off x="3574947" y="160770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28F4D0-6D7F-8F11-1AB3-E730B5A4B921}"/>
              </a:ext>
            </a:extLst>
          </p:cNvPr>
          <p:cNvSpPr/>
          <p:nvPr/>
        </p:nvSpPr>
        <p:spPr>
          <a:xfrm>
            <a:off x="7236140" y="1365813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44B56BA-AC3D-8C6B-C2F7-2C033F416B62}"/>
              </a:ext>
            </a:extLst>
          </p:cNvPr>
          <p:cNvSpPr/>
          <p:nvPr/>
        </p:nvSpPr>
        <p:spPr>
          <a:xfrm>
            <a:off x="7236140" y="1598410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93E283-918C-CE44-F396-C92183131180}"/>
              </a:ext>
            </a:extLst>
          </p:cNvPr>
          <p:cNvGrpSpPr/>
          <p:nvPr/>
        </p:nvGrpSpPr>
        <p:grpSpPr>
          <a:xfrm>
            <a:off x="685800" y="3045656"/>
            <a:ext cx="3013967" cy="1308153"/>
            <a:chOff x="5844814" y="3104284"/>
            <a:chExt cx="3013967" cy="1308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B12A5EA-E188-BF9D-D6A6-0B7280C1980E}"/>
                    </a:ext>
                  </a:extLst>
                </p:cNvPr>
                <p:cNvSpPr/>
                <p:nvPr/>
              </p:nvSpPr>
              <p:spPr>
                <a:xfrm>
                  <a:off x="5844814" y="3104284"/>
                  <a:ext cx="3013967" cy="6690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    )=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   | 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80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B12A5EA-E188-BF9D-D6A6-0B7280C198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814" y="3104284"/>
                  <a:ext cx="3013967" cy="66909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BDEBF5-1A20-33E1-C351-C56367915DCD}"/>
                </a:ext>
              </a:extLst>
            </p:cNvPr>
            <p:cNvSpPr/>
            <p:nvPr/>
          </p:nvSpPr>
          <p:spPr>
            <a:xfrm>
              <a:off x="6584197" y="3383268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65795F-5B2A-C3B1-8F9A-1E97F94F2E99}"/>
                </a:ext>
              </a:extLst>
            </p:cNvPr>
            <p:cNvSpPr/>
            <p:nvPr/>
          </p:nvSpPr>
          <p:spPr>
            <a:xfrm>
              <a:off x="7431710" y="3211369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1ADB0D-35FB-87B0-7DD0-F02E2728421F}"/>
                </a:ext>
              </a:extLst>
            </p:cNvPr>
            <p:cNvSpPr/>
            <p:nvPr/>
          </p:nvSpPr>
          <p:spPr>
            <a:xfrm>
              <a:off x="7937755" y="4246733"/>
              <a:ext cx="165704" cy="1657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FDB1C5-97A0-3D58-98BA-ED73EB50247D}"/>
                  </a:ext>
                </a:extLst>
              </p:cNvPr>
              <p:cNvSpPr txBox="1"/>
              <p:nvPr/>
            </p:nvSpPr>
            <p:spPr>
              <a:xfrm>
                <a:off x="381000" y="3769328"/>
                <a:ext cx="4596232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0.4×0.5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FDB1C5-97A0-3D58-98BA-ED73EB50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69328"/>
                <a:ext cx="4596232" cy="669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733FCE08-F13B-5476-9B92-33036D39F1DB}"/>
              </a:ext>
            </a:extLst>
          </p:cNvPr>
          <p:cNvSpPr/>
          <p:nvPr/>
        </p:nvSpPr>
        <p:spPr>
          <a:xfrm>
            <a:off x="2743200" y="347095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E90E07-9E15-2CF5-CDAF-0E9553CBD586}"/>
                  </a:ext>
                </a:extLst>
              </p:cNvPr>
              <p:cNvSpPr txBox="1"/>
              <p:nvPr/>
            </p:nvSpPr>
            <p:spPr>
              <a:xfrm>
                <a:off x="914400" y="4431920"/>
                <a:ext cx="4596232" cy="622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0.4×0.5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0.4×0.5+0.5×0.5</m:t>
                          </m:r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E90E07-9E15-2CF5-CDAF-0E9553CBD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431920"/>
                <a:ext cx="4596232" cy="622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B35F89-5C62-ABC1-4CBB-114110290EA5}"/>
                  </a:ext>
                </a:extLst>
              </p:cNvPr>
              <p:cNvSpPr txBox="1"/>
              <p:nvPr/>
            </p:nvSpPr>
            <p:spPr>
              <a:xfrm>
                <a:off x="4260300" y="4438422"/>
                <a:ext cx="1676400" cy="622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0.20+0.25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B35F89-5C62-ABC1-4CBB-114110290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300" y="4438422"/>
                <a:ext cx="1676400" cy="622927"/>
              </a:xfrm>
              <a:prstGeom prst="rect">
                <a:avLst/>
              </a:prstGeom>
              <a:blipFill>
                <a:blip r:embed="rId5"/>
                <a:stretch>
                  <a:fillRect r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F64A08-19D4-A8AD-2E03-A0EF801FE29F}"/>
                  </a:ext>
                </a:extLst>
              </p:cNvPr>
              <p:cNvSpPr txBox="1"/>
              <p:nvPr/>
            </p:nvSpPr>
            <p:spPr>
              <a:xfrm>
                <a:off x="5725444" y="4429836"/>
                <a:ext cx="1676400" cy="622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0.45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=4/9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F64A08-19D4-A8AD-2E03-A0EF801FE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44" y="4429836"/>
                <a:ext cx="1676400" cy="622927"/>
              </a:xfrm>
              <a:prstGeom prst="rect">
                <a:avLst/>
              </a:prstGeom>
              <a:blipFill>
                <a:blip r:embed="rId6"/>
                <a:stretch>
                  <a:fillRect r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5093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3EDD4-A213-8233-6E67-BB402FF6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342F2-A0A9-C2F9-8DEE-A2D72279B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Probabilities: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 Sample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an Event</a:t>
            </a:r>
          </a:p>
          <a:p>
            <a:pPr marL="127000" indent="0">
              <a:buFont typeface="Roboto Light"/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Bayesian Inference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Rule and the Total Probability Rule (TPR)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Applications of Bayes and TPR</a:t>
            </a:r>
          </a:p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Generalized Bayes and TPR</a:t>
            </a:r>
          </a:p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Combinations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Intersections and The Product Rule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Product Rule Applications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 (Large N)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359C2C-9EB9-ECD7-F53C-3838784E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Generalized Bayes and TPR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6DE22B7-3D0E-6857-8986-FA88F4F2248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Lecture 17, CS70 Summer 2025</a:t>
            </a:r>
          </a:p>
        </p:txBody>
      </p:sp>
    </p:spTree>
    <p:extLst>
      <p:ext uri="{BB962C8B-B14F-4D97-AF65-F5344CB8AC3E}">
        <p14:creationId xmlns:p14="http://schemas.microsoft.com/office/powerpoint/2010/main" val="1275615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70F75C-8835-E091-8228-AEEA8716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B5CD5B8-98DB-CD68-3041-F3A551564A0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520600" cy="430315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Suppose we have more than 2 shopping centers: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To handle such situations, let’s define a “partition of an event”.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We say that an event A is </a:t>
                </a:r>
                <a:r>
                  <a:rPr lang="en-US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partitioned</a:t>
                </a:r>
                <a:r>
                  <a:rPr lang="en-US"/>
                  <a:t> into n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/>
                  <a:t> if: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/>
                  <a:t>. That is, the events are mutually exclusive.</a:t>
                </a:r>
              </a:p>
              <a:p>
                <a:endParaRPr lang="en-US"/>
              </a:p>
              <a:p>
                <a:pPr marL="127000" indent="0">
                  <a:buNone/>
                </a:pPr>
                <a:r>
                  <a:rPr lang="en-US"/>
                  <a:t>For the example, above we have three events, one for each shopping center.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B5CD5B8-98DB-CD68-3041-F3A551564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520600" cy="4303150"/>
              </a:xfrm>
              <a:blipFill>
                <a:blip r:embed="rId2"/>
                <a:stretch>
                  <a:fillRect r="-644" b="-3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F5C39D7-7E97-50BC-7459-44DDCB91F48E}"/>
              </a:ext>
            </a:extLst>
          </p:cNvPr>
          <p:cNvSpPr txBox="1"/>
          <p:nvPr/>
        </p:nvSpPr>
        <p:spPr>
          <a:xfrm>
            <a:off x="275266" y="895350"/>
            <a:ext cx="2100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1: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Indian restaurants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Moroccan restaurants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9CB36-8A42-01E9-DE0F-63218EA1DD0F}"/>
              </a:ext>
            </a:extLst>
          </p:cNvPr>
          <p:cNvSpPr txBox="1"/>
          <p:nvPr/>
        </p:nvSpPr>
        <p:spPr>
          <a:xfrm>
            <a:off x="3505200" y="895350"/>
            <a:ext cx="2007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2: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Indian restaurant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Moroccan restaurant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DCB42F-1177-F62F-1437-0C0992BA2FEA}"/>
              </a:ext>
            </a:extLst>
          </p:cNvPr>
          <p:cNvSpPr/>
          <p:nvPr/>
        </p:nvSpPr>
        <p:spPr>
          <a:xfrm>
            <a:off x="2338651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D6DE9A-56D2-CAFD-002E-F5681E6FB714}"/>
              </a:ext>
            </a:extLst>
          </p:cNvPr>
          <p:cNvSpPr/>
          <p:nvPr/>
        </p:nvSpPr>
        <p:spPr>
          <a:xfrm>
            <a:off x="2573903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7B064C-0F42-19B6-38B3-6BC8865352E9}"/>
              </a:ext>
            </a:extLst>
          </p:cNvPr>
          <p:cNvSpPr/>
          <p:nvPr/>
        </p:nvSpPr>
        <p:spPr>
          <a:xfrm>
            <a:off x="2809155" y="1375111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E63007-628C-7D30-6AE6-5ADA81D2BA83}"/>
              </a:ext>
            </a:extLst>
          </p:cNvPr>
          <p:cNvSpPr/>
          <p:nvPr/>
        </p:nvSpPr>
        <p:spPr>
          <a:xfrm>
            <a:off x="2338651" y="160770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73A155-7296-4D87-7115-5AE1C707723C}"/>
              </a:ext>
            </a:extLst>
          </p:cNvPr>
          <p:cNvSpPr/>
          <p:nvPr/>
        </p:nvSpPr>
        <p:spPr>
          <a:xfrm>
            <a:off x="2573903" y="1607708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5111A2-D5F7-1F08-030D-B687A06D902B}"/>
              </a:ext>
            </a:extLst>
          </p:cNvPr>
          <p:cNvSpPr/>
          <p:nvPr/>
        </p:nvSpPr>
        <p:spPr>
          <a:xfrm>
            <a:off x="5478817" y="1365813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ACDA61-7038-A822-1BC8-5BB658E94FC4}"/>
              </a:ext>
            </a:extLst>
          </p:cNvPr>
          <p:cNvSpPr/>
          <p:nvPr/>
        </p:nvSpPr>
        <p:spPr>
          <a:xfrm>
            <a:off x="5478817" y="1598410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2BDA0D-EFB1-913F-8E0B-0AEF8A215182}"/>
              </a:ext>
            </a:extLst>
          </p:cNvPr>
          <p:cNvSpPr txBox="1"/>
          <p:nvPr/>
        </p:nvSpPr>
        <p:spPr>
          <a:xfrm>
            <a:off x="6318879" y="895350"/>
            <a:ext cx="2007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Shopping center 3: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Indian restaurant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Moroccan restaurant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2ECD5F-B75D-47E8-42D7-A885E60CE48D}"/>
              </a:ext>
            </a:extLst>
          </p:cNvPr>
          <p:cNvSpPr/>
          <p:nvPr/>
        </p:nvSpPr>
        <p:spPr>
          <a:xfrm>
            <a:off x="8292496" y="1365813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76BC1A-D5B5-0459-1D25-A70C0CE81627}"/>
              </a:ext>
            </a:extLst>
          </p:cNvPr>
          <p:cNvSpPr/>
          <p:nvPr/>
        </p:nvSpPr>
        <p:spPr>
          <a:xfrm>
            <a:off x="8292496" y="1598410"/>
            <a:ext cx="165704" cy="165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AD1507-9DFE-94D4-4069-E372B1537F94}"/>
              </a:ext>
            </a:extLst>
          </p:cNvPr>
          <p:cNvSpPr/>
          <p:nvPr/>
        </p:nvSpPr>
        <p:spPr>
          <a:xfrm>
            <a:off x="8529830" y="1365813"/>
            <a:ext cx="165704" cy="165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7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F007-216F-3321-EE12-7BE3681E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Probability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38448A-1EF2-CFD7-8D09-7C7DA61EAB2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Our TPR (total probability rule) for events A and B was: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When considering a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/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/>
                  <a:t>. The TPR for an event B is: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Question: Why are these two formulas basically saying the same thing?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38448A-1EF2-CFD7-8D09-7C7DA61EA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1002" b="-7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CB651C-D62F-1D37-657E-B25388C017CF}"/>
                  </a:ext>
                </a:extLst>
              </p:cNvPr>
              <p:cNvSpPr txBox="1"/>
              <p:nvPr/>
            </p:nvSpPr>
            <p:spPr>
              <a:xfrm>
                <a:off x="2133600" y="971550"/>
                <a:ext cx="4599828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CB651C-D62F-1D37-657E-B25388C01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971550"/>
                <a:ext cx="4599828" cy="404983"/>
              </a:xfrm>
              <a:prstGeom prst="rect">
                <a:avLst/>
              </a:prstGeom>
              <a:blipFill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2AB195-4AB8-C070-E228-6783512B53AE}"/>
                  </a:ext>
                </a:extLst>
              </p:cNvPr>
              <p:cNvSpPr txBox="1"/>
              <p:nvPr/>
            </p:nvSpPr>
            <p:spPr>
              <a:xfrm>
                <a:off x="2133600" y="2319167"/>
                <a:ext cx="4599828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2AB195-4AB8-C070-E228-6783512B5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319167"/>
                <a:ext cx="4599828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41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180B0-3EE1-4576-9C0C-A3E9C69B2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D4EA-D7DB-77CD-5B57-88D32BEF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Probability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4DCF177-1E31-1FDF-D0F6-9747CEC4DCF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Our TPR (total probability rule) for events A and B was: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When considering a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/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/>
                  <a:t>. The TPR for an event B is: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Can also write this as: </a:t>
                </a:r>
              </a:p>
              <a:p>
                <a:pPr marL="12700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4DCF177-1E31-1FDF-D0F6-9747CEC4DC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1002" b="-7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5A8ECE-CBB7-58D9-B7A0-474F988E75FD}"/>
                  </a:ext>
                </a:extLst>
              </p:cNvPr>
              <p:cNvSpPr txBox="1"/>
              <p:nvPr/>
            </p:nvSpPr>
            <p:spPr>
              <a:xfrm>
                <a:off x="2133600" y="971550"/>
                <a:ext cx="4599828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5A8ECE-CBB7-58D9-B7A0-474F988E7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971550"/>
                <a:ext cx="4599828" cy="404983"/>
              </a:xfrm>
              <a:prstGeom prst="rect">
                <a:avLst/>
              </a:prstGeom>
              <a:blipFill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759BD-74D9-453B-8504-622567559912}"/>
                  </a:ext>
                </a:extLst>
              </p:cNvPr>
              <p:cNvSpPr txBox="1"/>
              <p:nvPr/>
            </p:nvSpPr>
            <p:spPr>
              <a:xfrm>
                <a:off x="2133600" y="2319167"/>
                <a:ext cx="4599828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759BD-74D9-453B-8504-62256755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319167"/>
                <a:ext cx="4599828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E454D3-A9F3-055B-46FE-F66382963C9D}"/>
                  </a:ext>
                </a:extLst>
              </p:cNvPr>
              <p:cNvSpPr txBox="1"/>
              <p:nvPr/>
            </p:nvSpPr>
            <p:spPr>
              <a:xfrm>
                <a:off x="2181972" y="4085384"/>
                <a:ext cx="4599828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E454D3-A9F3-055B-46FE-F66382963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972" y="4085384"/>
                <a:ext cx="4599828" cy="848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63BD32-DACE-5A83-3B1A-1A9F63A51929}"/>
                  </a:ext>
                </a:extLst>
              </p:cNvPr>
              <p:cNvSpPr txBox="1"/>
              <p:nvPr/>
            </p:nvSpPr>
            <p:spPr>
              <a:xfrm>
                <a:off x="4419600" y="39984"/>
                <a:ext cx="5127600" cy="33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600"/>
                  <a:t> into two events,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63BD32-DACE-5A83-3B1A-1A9F63A51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9984"/>
                <a:ext cx="5127600" cy="339132"/>
              </a:xfrm>
              <a:prstGeom prst="rect">
                <a:avLst/>
              </a:prstGeom>
              <a:blipFill>
                <a:blip r:embed="rId6"/>
                <a:stretch>
                  <a:fillRect l="-59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D2BB3D-2B7D-1BFA-5696-D108476E7A01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6400800" y="379116"/>
            <a:ext cx="582600" cy="592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829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8F49B-4266-0846-9880-06EC5DB17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E330-A011-CCB5-C04D-D06ED45F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C9A5A94-4836-AF20-6FF6-27D1F8F3F8F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655956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For two events A and B, Bayes rule was: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When considering a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/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/>
                  <a:t>, Bayes Rule is: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In both cases, you can naturally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by the TPR.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C9A5A94-4836-AF20-6FF6-27D1F8F3F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655956" cy="3416400"/>
              </a:xfrm>
              <a:blipFill>
                <a:blip r:embed="rId2"/>
                <a:stretch>
                  <a:fillRect b="-9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1ECD92-9357-E853-8795-5287680CA2CA}"/>
                  </a:ext>
                </a:extLst>
              </p:cNvPr>
              <p:cNvSpPr/>
              <p:nvPr/>
            </p:nvSpPr>
            <p:spPr>
              <a:xfrm>
                <a:off x="2743200" y="994109"/>
                <a:ext cx="2730106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1ECD92-9357-E853-8795-5287680CA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994109"/>
                <a:ext cx="2730106" cy="733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58B007-D598-FCDA-8A18-F35BCFECA050}"/>
                  </a:ext>
                </a:extLst>
              </p:cNvPr>
              <p:cNvSpPr/>
              <p:nvPr/>
            </p:nvSpPr>
            <p:spPr>
              <a:xfrm>
                <a:off x="2771030" y="2683094"/>
                <a:ext cx="3076740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58B007-D598-FCDA-8A18-F35BCFECA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30" y="2683094"/>
                <a:ext cx="3076740" cy="733149"/>
              </a:xfrm>
              <a:prstGeom prst="rect">
                <a:avLst/>
              </a:prstGeom>
              <a:blipFill>
                <a:blip r:embed="rId4"/>
                <a:stretch>
                  <a:fillRect r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3358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8F49B-4266-0846-9880-06EC5DB17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E330-A011-CCB5-C04D-D06ED45F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C9A5A94-4836-AF20-6FF6-27D1F8F3F8F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655956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For two events A and B, Bayes rule was: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When considering a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Bayes Rule is: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In both cases, you can naturally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the TPR.</a:t>
                </a:r>
              </a:p>
              <a:p>
                <a:r>
                  <a:rPr lang="en-US" dirty="0"/>
                  <a:t>For partitions of space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partitions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C9A5A94-4836-AF20-6FF6-27D1F8F3F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655956" cy="3416400"/>
              </a:xfrm>
              <a:blipFill>
                <a:blip r:embed="rId2"/>
                <a:stretch>
                  <a:fillRect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1ECD92-9357-E853-8795-5287680CA2CA}"/>
                  </a:ext>
                </a:extLst>
              </p:cNvPr>
              <p:cNvSpPr/>
              <p:nvPr/>
            </p:nvSpPr>
            <p:spPr>
              <a:xfrm>
                <a:off x="2743200" y="994109"/>
                <a:ext cx="2730106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1ECD92-9357-E853-8795-5287680CA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994109"/>
                <a:ext cx="2730106" cy="733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58B007-D598-FCDA-8A18-F35BCFECA050}"/>
                  </a:ext>
                </a:extLst>
              </p:cNvPr>
              <p:cNvSpPr/>
              <p:nvPr/>
            </p:nvSpPr>
            <p:spPr>
              <a:xfrm>
                <a:off x="2771030" y="2683094"/>
                <a:ext cx="3076740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58B007-D598-FCDA-8A18-F35BCFECA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30" y="2683094"/>
                <a:ext cx="3076740" cy="733149"/>
              </a:xfrm>
              <a:prstGeom prst="rect">
                <a:avLst/>
              </a:prstGeom>
              <a:blipFill>
                <a:blip r:embed="rId4"/>
                <a:stretch>
                  <a:fillRect r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81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and Bins, Review #1: Chance of a Specific Outcome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FF8A-EE6D-4086-8558-2E444C50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Suppose we have 4 fruits that we randomly throw into 3 large bins, durian first, then peach, then orange, then strawberry.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C2D1FE-A303-4A8F-AF93-8E79781E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22B40AD-4F3C-4B55-9CA4-5911A248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A6F8B4B-553B-4C00-9F3C-4E0CA9B4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1368220"/>
            <a:ext cx="8493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/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/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1D56529-2552-4484-AE40-EA2DBE03890A}"/>
                  </a:ext>
                </a:extLst>
              </p:cNvPr>
              <p:cNvSpPr/>
              <p:nvPr/>
            </p:nvSpPr>
            <p:spPr>
              <a:xfrm>
                <a:off x="254000" y="4010620"/>
                <a:ext cx="817245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What is the chance that we get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𝛼𝛼𝛾𝛼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?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This is sampling with replacement where order matters, i.e., total number of outcomes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1800" b="0" i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800" b="0" i="0">
                        <a:latin typeface="Cambria Math" panose="02040503050406030204" pitchFamily="18" charset="0"/>
                      </a:rPr>
                      <m:t>=81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 Thus, chance is </a:t>
                </a:r>
                <a14:m>
                  <m:oMath xmlns:m="http://schemas.openxmlformats.org/officeDocument/2006/math">
                    <m:r>
                      <a:rPr lang="en-US" sz="1800" b="0" i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1800" b="0" i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0">
                        <a:latin typeface="Cambria Math" panose="02040503050406030204" pitchFamily="18" charset="0"/>
                      </a:rPr>
                      <m:t>81</m:t>
                    </m:r>
                  </m:oMath>
                </a14:m>
                <a:r>
                  <a:rPr lang="en-US" sz="18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1D56529-2552-4484-AE40-EA2DBE038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4010620"/>
                <a:ext cx="8172450" cy="923330"/>
              </a:xfrm>
              <a:prstGeom prst="rect">
                <a:avLst/>
              </a:prstGeom>
              <a:blipFill>
                <a:blip r:embed="rId6"/>
                <a:stretch>
                  <a:fillRect l="-672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918AF58F-DF90-4E37-892F-4B260D29A56A}"/>
              </a:ext>
            </a:extLst>
          </p:cNvPr>
          <p:cNvSpPr/>
          <p:nvPr/>
        </p:nvSpPr>
        <p:spPr>
          <a:xfrm>
            <a:off x="6020854" y="1350802"/>
            <a:ext cx="1597828" cy="1261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4015C4-16AD-452C-A77E-9DB89B03D760}"/>
              </a:ext>
            </a:extLst>
          </p:cNvPr>
          <p:cNvCxnSpPr/>
          <p:nvPr/>
        </p:nvCxnSpPr>
        <p:spPr>
          <a:xfrm flipH="1" flipV="1">
            <a:off x="6915150" y="2120900"/>
            <a:ext cx="552450" cy="6199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9877CE-B639-4298-9D99-B533D5DCEAB8}"/>
                  </a:ext>
                </a:extLst>
              </p:cNvPr>
              <p:cNvSpPr txBox="1"/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9877CE-B639-4298-9D99-B533D5DC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A2273F-3B9E-40F3-8022-BFA6B5D64FC2}"/>
                  </a:ext>
                </a:extLst>
              </p:cNvPr>
              <p:cNvSpPr txBox="1"/>
              <p:nvPr/>
            </p:nvSpPr>
            <p:spPr>
              <a:xfrm>
                <a:off x="6135075" y="2711364"/>
                <a:ext cx="29672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𝛼𝛼𝛾𝛼</m:t>
                      </m:r>
                    </m:oMath>
                  </m:oMathPara>
                </a14:m>
                <a:endParaRPr lang="en-US" b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A2273F-3B9E-40F3-8022-BFA6B5D64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075" y="2711364"/>
                <a:ext cx="2967214" cy="523220"/>
              </a:xfrm>
              <a:prstGeom prst="rect">
                <a:avLst/>
              </a:prstGeom>
              <a:blipFill>
                <a:blip r:embed="rId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61B85434-8C01-4C82-93D9-A3543D017808}"/>
              </a:ext>
            </a:extLst>
          </p:cNvPr>
          <p:cNvGrpSpPr/>
          <p:nvPr/>
        </p:nvGrpSpPr>
        <p:grpSpPr>
          <a:xfrm>
            <a:off x="1174703" y="2451459"/>
            <a:ext cx="524245" cy="545692"/>
            <a:chOff x="5073650" y="1433412"/>
            <a:chExt cx="524245" cy="545692"/>
          </a:xfrm>
        </p:grpSpPr>
        <p:pic>
          <p:nvPicPr>
            <p:cNvPr id="37" name="Picture 6" descr="Durian,fruit,cartoon,tropical,fresh - free image from needpix.com">
              <a:extLst>
                <a:ext uri="{FF2B5EF4-FFF2-40B4-BE49-F238E27FC236}">
                  <a16:creationId xmlns:a16="http://schemas.microsoft.com/office/drawing/2014/main" id="{10A3AFD1-6A94-4C69-9918-3A9398F94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3650" y="1433412"/>
              <a:ext cx="524245" cy="545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CAA429-E327-4773-83B9-7F4D0413AD4B}"/>
                </a:ext>
              </a:extLst>
            </p:cNvPr>
            <p:cNvSpPr txBox="1"/>
            <p:nvPr/>
          </p:nvSpPr>
          <p:spPr>
            <a:xfrm>
              <a:off x="5194300" y="1574172"/>
              <a:ext cx="3752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931308-7E41-48A3-B29F-0B75C0459B36}"/>
              </a:ext>
            </a:extLst>
          </p:cNvPr>
          <p:cNvGrpSpPr/>
          <p:nvPr/>
        </p:nvGrpSpPr>
        <p:grpSpPr>
          <a:xfrm>
            <a:off x="1245142" y="3000882"/>
            <a:ext cx="481013" cy="481013"/>
            <a:chOff x="5784850" y="1465751"/>
            <a:chExt cx="481013" cy="481013"/>
          </a:xfrm>
        </p:grpSpPr>
        <p:pic>
          <p:nvPicPr>
            <p:cNvPr id="40" name="Picture 8" descr="Peach | Free SVG">
              <a:extLst>
                <a:ext uri="{FF2B5EF4-FFF2-40B4-BE49-F238E27FC236}">
                  <a16:creationId xmlns:a16="http://schemas.microsoft.com/office/drawing/2014/main" id="{151A9015-280C-456F-B18E-8657BAA7F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850" y="1465751"/>
              <a:ext cx="48101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F57199-4B84-4252-A32E-08535B0B3574}"/>
                </a:ext>
              </a:extLst>
            </p:cNvPr>
            <p:cNvSpPr txBox="1"/>
            <p:nvPr/>
          </p:nvSpPr>
          <p:spPr>
            <a:xfrm>
              <a:off x="5825626" y="1561472"/>
              <a:ext cx="40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F7F23C-F4C1-4AC3-9FF3-4A0D2B2389C1}"/>
              </a:ext>
            </a:extLst>
          </p:cNvPr>
          <p:cNvGrpSpPr/>
          <p:nvPr/>
        </p:nvGrpSpPr>
        <p:grpSpPr>
          <a:xfrm>
            <a:off x="3302499" y="2451459"/>
            <a:ext cx="556972" cy="481014"/>
            <a:chOff x="6452818" y="1433412"/>
            <a:chExt cx="556972" cy="481014"/>
          </a:xfrm>
        </p:grpSpPr>
        <p:pic>
          <p:nvPicPr>
            <p:cNvPr id="43" name="Picture 10" descr="Simple sweet orange | Free SVG">
              <a:extLst>
                <a:ext uri="{FF2B5EF4-FFF2-40B4-BE49-F238E27FC236}">
                  <a16:creationId xmlns:a16="http://schemas.microsoft.com/office/drawing/2014/main" id="{40C9C057-76E2-49CC-853C-7FAEB9846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818" y="1433412"/>
              <a:ext cx="518872" cy="48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8F57A3-5825-483B-B9AB-B146E128DA54}"/>
                </a:ext>
              </a:extLst>
            </p:cNvPr>
            <p:cNvSpPr txBox="1"/>
            <p:nvPr/>
          </p:nvSpPr>
          <p:spPr>
            <a:xfrm>
              <a:off x="6604259" y="1581904"/>
              <a:ext cx="40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5BB8918-0B49-4DB2-8882-7A97B7BEB1DE}"/>
              </a:ext>
            </a:extLst>
          </p:cNvPr>
          <p:cNvGrpSpPr/>
          <p:nvPr/>
        </p:nvGrpSpPr>
        <p:grpSpPr>
          <a:xfrm>
            <a:off x="1271782" y="3481896"/>
            <a:ext cx="445384" cy="481014"/>
            <a:chOff x="7193351" y="1433412"/>
            <a:chExt cx="508589" cy="549275"/>
          </a:xfrm>
        </p:grpSpPr>
        <p:pic>
          <p:nvPicPr>
            <p:cNvPr id="46" name="Picture 12" descr="Vector clip art of strawberry | Free SVG">
              <a:extLst>
                <a:ext uri="{FF2B5EF4-FFF2-40B4-BE49-F238E27FC236}">
                  <a16:creationId xmlns:a16="http://schemas.microsoft.com/office/drawing/2014/main" id="{0DE38D57-18B3-4A7E-BC2F-CB0175744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351" y="1433412"/>
              <a:ext cx="437669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FA5319F-C878-4EB5-BCF8-6AE9A85C9F71}"/>
                </a:ext>
              </a:extLst>
            </p:cNvPr>
            <p:cNvSpPr txBox="1"/>
            <p:nvPr/>
          </p:nvSpPr>
          <p:spPr>
            <a:xfrm>
              <a:off x="7296409" y="1606649"/>
              <a:ext cx="40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DB4756E-4CA0-44FA-854C-BFB5A6DFE4EE}"/>
              </a:ext>
            </a:extLst>
          </p:cNvPr>
          <p:cNvSpPr txBox="1"/>
          <p:nvPr/>
        </p:nvSpPr>
        <p:spPr>
          <a:xfrm>
            <a:off x="5516114" y="2385641"/>
            <a:ext cx="355134" cy="26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167995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91E8F-319C-9F9A-EB05-1AB93E367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963FF-D2B0-F72E-6E28-4EE6A1D11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Probabilities: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 Sample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an Event</a:t>
            </a:r>
          </a:p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Bayesian Inference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Rule and the Total Probability Rule (TPR)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Applications of Bayes and TPR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Generalized Bayes and TPR</a:t>
            </a:r>
          </a:p>
          <a:p>
            <a:pPr marL="127000" indent="0">
              <a:buFont typeface="Roboto Light"/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Combinations of Events</a:t>
            </a:r>
          </a:p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Independence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Intersections and The Product Rule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Product Rule Applications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 (Large N)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5DF6C-5294-AF7F-BD41-55160973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D580184-3322-B126-D736-C139CDD964B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Lecture 17, CS70 Summer 2025</a:t>
            </a:r>
          </a:p>
        </p:txBody>
      </p:sp>
    </p:spTree>
    <p:extLst>
      <p:ext uri="{BB962C8B-B14F-4D97-AF65-F5344CB8AC3E}">
        <p14:creationId xmlns:p14="http://schemas.microsoft.com/office/powerpoint/2010/main" val="26799797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0989BA-3B90-878F-D47C-A097EAA8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4EA1CEB-CDA4-D29F-BB90-E859263AD7F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Earlier, we talked about how the probability of two events is sometimes the product of their individual probabilities.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For example, consider rolling a weighted four-sided die twice, where the probability of a 1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5/8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event that the first die is a 1, and 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=5/8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event that the second die is a 1, and 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=5/8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said that the probability of both events happening was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What is notable about these two events is that they are independent!</a:t>
                </a:r>
              </a:p>
              <a:p>
                <a:r>
                  <a:rPr lang="en-US" dirty="0"/>
                  <a:t>The outcome of each roll does not affect the other.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4EA1CEB-CDA4-D29F-BB90-E859263AD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1360"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4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5360F-9509-F730-B2A3-0F0240AA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Independence More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A3FE9FE-B59C-6CCB-BD97-4ECAC23C409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Two events A and B are said to be independent if: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Let’s consider what this implies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That is, knowing B tells us literally nothing new about A.</a:t>
                </a:r>
              </a:p>
              <a:p>
                <a:pPr marL="12700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A3FE9FE-B59C-6CCB-BD97-4ECAC23C40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7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B580F1-6A2B-18FC-F476-0EAFA9EEE8D0}"/>
                  </a:ext>
                </a:extLst>
              </p:cNvPr>
              <p:cNvSpPr txBox="1"/>
              <p:nvPr/>
            </p:nvSpPr>
            <p:spPr>
              <a:xfrm>
                <a:off x="1863256" y="2724150"/>
                <a:ext cx="2327744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B580F1-6A2B-18FC-F476-0EAFA9EEE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256" y="2724150"/>
                <a:ext cx="2327744" cy="669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7DC14A-2CA5-1944-2D0E-B43D4353CEEB}"/>
                  </a:ext>
                </a:extLst>
              </p:cNvPr>
              <p:cNvSpPr txBox="1"/>
              <p:nvPr/>
            </p:nvSpPr>
            <p:spPr>
              <a:xfrm>
                <a:off x="3615856" y="2732750"/>
                <a:ext cx="2327744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7DC14A-2CA5-1944-2D0E-B43D4353C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856" y="2732750"/>
                <a:ext cx="2327744" cy="669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BD1A0B-5D6E-FC7E-4CE7-42A490CE92A7}"/>
                  </a:ext>
                </a:extLst>
              </p:cNvPr>
              <p:cNvSpPr txBox="1"/>
              <p:nvPr/>
            </p:nvSpPr>
            <p:spPr>
              <a:xfrm>
                <a:off x="4835056" y="2882631"/>
                <a:ext cx="23277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BD1A0B-5D6E-FC7E-4CE7-42A490CE9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056" y="2882631"/>
                <a:ext cx="2327744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8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114D-C621-72F0-B53A-6A9D0423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0905A8F-7A9E-C53B-2963-D09197AA6D8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We can also define the mutual independence of more than 2 events. Let’s start with 3 events: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These 3 events are </a:t>
                </a:r>
                <a:r>
                  <a:rPr lang="en-US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mutually independent </a:t>
                </a:r>
                <a:r>
                  <a:rPr lang="en-US"/>
                  <a:t>if all of the following are true: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0905A8F-7A9E-C53B-2963-D09197AA6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9662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B28F4D-E64C-A196-B09F-242DACF1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Coin Flipping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7CD2170-792F-A33E-410B-819A1E48A9F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Example: Imagine we flip a fair coin twice. Define the events below: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: First flip is heads.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: Second flip is heads.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: Both flips are the same.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Questions:</a:t>
                </a:r>
              </a:p>
              <a:p>
                <a:r>
                  <a:rPr lang="en-US"/>
                  <a:t>Are these events pairwise independent?</a:t>
                </a:r>
              </a:p>
              <a:p>
                <a:r>
                  <a:rPr lang="en-US"/>
                  <a:t>Are they mutually independent (satisfy all four constraints below)?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7CD2170-792F-A33E-410B-819A1E48A9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B016E8-CA7C-6A55-34D4-46F7679F88E8}"/>
                  </a:ext>
                </a:extLst>
              </p:cNvPr>
              <p:cNvSpPr txBox="1"/>
              <p:nvPr/>
            </p:nvSpPr>
            <p:spPr>
              <a:xfrm>
                <a:off x="2209800" y="3562350"/>
                <a:ext cx="459982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B016E8-CA7C-6A55-34D4-46F7679F8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562350"/>
                <a:ext cx="4599828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5950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9E9AB-367D-62E2-2533-D2AA4047B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05664F-31D2-DBD9-6AF9-4AF6B5DC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Coin Flipping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5C999EA1-CFF9-A8E0-88F0-BA24260FDB8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655956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Example: Imagine we flip a fair coin twice. Define the events below: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: First flip is heads.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: Second flip is heads.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: Both flips are the same.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Questions:</a:t>
                </a:r>
              </a:p>
              <a:p>
                <a:r>
                  <a:rPr lang="en-US"/>
                  <a:t>Are these events pairwise independent? Yes!</a:t>
                </a:r>
              </a:p>
              <a:p>
                <a:pPr lvl="1"/>
                <a:r>
                  <a:rPr lang="en-US"/>
                  <a:t>Knowing first flip is heads says nothing about second being heads (and vice versa).</a:t>
                </a:r>
              </a:p>
              <a:p>
                <a:pPr lvl="1"/>
                <a:r>
                  <a:rPr lang="en-US"/>
                  <a:t>Knowing first flip heads says nothing about both flips being same (and v-v).</a:t>
                </a:r>
              </a:p>
              <a:p>
                <a:pPr lvl="1"/>
                <a:r>
                  <a:rPr lang="en-US"/>
                  <a:t>Knowing second flip heads says nothing about both flips being same (and v-v).</a:t>
                </a:r>
              </a:p>
              <a:p>
                <a:r>
                  <a:rPr lang="en-US"/>
                  <a:t>Are they mutually independent (satisfy all four constraints)?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5C999EA1-CFF9-A8E0-88F0-BA24260FDB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655956" cy="3416400"/>
              </a:xfrm>
              <a:blipFill>
                <a:blip r:embed="rId2"/>
                <a:stretch>
                  <a:fillRect b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6680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49D1C-E214-99A8-C85C-875FB53AD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DB458D-71BE-296A-45D7-87DC975F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Coin Flipping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88894C6A-01D1-50D7-1ED5-CF48B28B4D4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655956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Example: Imagine we flip a fair coin twice. Define the events below: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: First flip is heads.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: Second flip is heads.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: Both flips are the same.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Questions:</a:t>
                </a:r>
              </a:p>
              <a:p>
                <a:r>
                  <a:rPr lang="en-US"/>
                  <a:t>Are these events pairwise independent? Yes!</a:t>
                </a:r>
              </a:p>
              <a:p>
                <a:r>
                  <a:rPr lang="en-US"/>
                  <a:t>Are they mutually independent (satisfy all four constraints)?</a:t>
                </a:r>
              </a:p>
              <a:p>
                <a:pPr lvl="1"/>
                <a:r>
                  <a:rPr lang="en-US"/>
                  <a:t>No. For example, if you know first and second flips are heads, you know that both flips are the same.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88894C6A-01D1-50D7-1ED5-CF48B28B4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655956" cy="3416400"/>
              </a:xfrm>
              <a:blipFill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4974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CE0A-BC29-7015-008A-94D712FF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Generalizing to 4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54FDEB-6CC4-91E9-04D0-E73D474F1E7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We can expand our definition of mutually independent. For four events, we’d have 11 constraints: Six pairwise, four three-way, one four-way.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54FDEB-6CC4-91E9-04D0-E73D474F1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931" b="-2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4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FD123-E451-DDE9-6B4B-A128D1EC8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4032-DBB2-D804-0BDE-ACC67DBE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Generalizing to N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9F87602-50D3-9B9F-D84B-57891EAE648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We can expand our definition of mutually independent. For N events,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pairwise,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three-way,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four-way,…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Can represent with compact notation that is a bit awkward.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/>
                  <a:t> to be the set 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/>
                  <a:t> with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/>
                  <a:t>. Then: 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The notes give an even more awkward definition (definition 14.5) in terms of each event and its complement. We won’t cover this. It represents the </a:t>
                </a:r>
                <a:r>
                  <a:rPr lang="en-US" b="1"/>
                  <a:t>exact </a:t>
                </a:r>
                <a:r>
                  <a:rPr lang="en-US"/>
                  <a:t>same idea.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9F87602-50D3-9B9F-D84B-57891EAE6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859" b="-2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0695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6B142-AF34-63BE-8293-6EFAE7EF4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96227-CD58-5B03-40DB-7BB0E9604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2375" y="402198"/>
            <a:ext cx="4153700" cy="4260900"/>
          </a:xfrm>
        </p:spPr>
        <p:txBody>
          <a:bodyPr/>
          <a:lstStyle/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Probabilities: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 Sample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of an Event</a:t>
            </a:r>
          </a:p>
          <a:p>
            <a:pPr marL="1270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Bayesian Inference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Rule and the Total Probability Rule (TPR)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Applications of Bayes and TPR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Generalized Bayes and TPR</a:t>
            </a:r>
          </a:p>
          <a:p>
            <a:pPr marL="127000" indent="0">
              <a:buFont typeface="Roboto Light"/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Combinations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</a:t>
            </a:r>
          </a:p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Intersections and The Product Rule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Product Rule Applications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Unions of Events (Large N)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09FEB5-2752-5ABA-1B65-71F21FC9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Intersections and The Product Rule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EEC61F8-50DD-C34C-D592-7D952A09A2B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Lecture 17, CS70 Summer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1BEC36-DFD8-5902-E92E-EEFFEA525C82}"/>
              </a:ext>
            </a:extLst>
          </p:cNvPr>
          <p:cNvSpPr txBox="1"/>
          <p:nvPr/>
        </p:nvSpPr>
        <p:spPr>
          <a:xfrm>
            <a:off x="6178163" y="269549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and Bins, Review #2: Chance of an Event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FF8A-EE6D-4086-8558-2E444C50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Suppose we have 4 fruits that we randomly throw into 3 large bins, durian first, then peach, then orange, then strawberry.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C2D1FE-A303-4A8F-AF93-8E79781E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22B40AD-4F3C-4B55-9CA4-5911A248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A6F8B4B-553B-4C00-9F3C-4E0CA9B4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/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/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918AF58F-DF90-4E37-892F-4B260D29A56A}"/>
              </a:ext>
            </a:extLst>
          </p:cNvPr>
          <p:cNvSpPr/>
          <p:nvPr/>
        </p:nvSpPr>
        <p:spPr>
          <a:xfrm>
            <a:off x="6020854" y="1350802"/>
            <a:ext cx="1597828" cy="1261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9877CE-B639-4298-9D99-B533D5DCEAB8}"/>
                  </a:ext>
                </a:extLst>
              </p:cNvPr>
              <p:cNvSpPr txBox="1"/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9877CE-B639-4298-9D99-B533D5DC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D105AD5-AAA1-432F-B90E-5A1FD53B8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178" y="2414982"/>
            <a:ext cx="803399" cy="3173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2B34AD-0C99-4175-8278-A3AFD651C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5250" y="2462533"/>
            <a:ext cx="251644" cy="221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7766CBB8-63CB-5D04-0F99-801616E110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765631"/>
                <a:ext cx="8520600" cy="2245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  <a:sym typeface="Roboto Ligh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  <a:sym typeface="Roboto Ligh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9pPr>
              </a:lstStyle>
              <a:p>
                <a:pPr marL="127000" indent="0">
                  <a:buFont typeface="Roboto Light"/>
                  <a:buNone/>
                </a:pPr>
                <a:r>
                  <a:rPr lang="en-US" dirty="0"/>
                  <a:t>Let B be the event where second bin is empty, i.e., there are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s.</a:t>
                </a:r>
              </a:p>
              <a:p>
                <a:pPr marL="127000" indent="0">
                  <a:buFont typeface="Roboto Light"/>
                  <a:buNone/>
                </a:pPr>
                <a:endParaRPr lang="en-US" dirty="0"/>
              </a:p>
              <a:p>
                <a:pPr marL="127000" indent="0">
                  <a:buFont typeface="Roboto Light"/>
                  <a:buNone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7766CBB8-63CB-5D04-0F99-801616E11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5631"/>
                <a:ext cx="8520600" cy="22457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4364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7592-C7D1-6B3D-596F-9513753B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Care About Intersections of Events?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C9894E-6519-EE46-6D10-240D243AA14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In engineering, we often care about the probability of the intersection (or unions) of events. Example,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/>
                  <a:t> are all the things that have to go right, chance of success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/>
                  <a:t>.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C9894E-6519-EE46-6D10-240D243AA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nline Media 3" title="WATCH: SpaceX catches Starship rocket booster back at the launch pad">
            <a:hlinkClick r:id="" action="ppaction://media"/>
            <a:extLst>
              <a:ext uri="{FF2B5EF4-FFF2-40B4-BE49-F238E27FC236}">
                <a16:creationId xmlns:a16="http://schemas.microsoft.com/office/drawing/2014/main" id="{943E2164-E8A6-7551-07BD-C228393171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6400" y="1657350"/>
            <a:ext cx="59346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F912-D30A-6BF0-646A-2AAB2438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Events Aren’t Independent?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808356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Suppose we want 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, but the events are not independent?</a:t>
                </a:r>
              </a:p>
              <a:p>
                <a:r>
                  <a:rPr lang="en-US" dirty="0"/>
                  <a:t>We can’t just multiply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Both heads,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First coin heads.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≠1/4×1/2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If there are only two events, we can take advantage of our definition of conditional probability: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Coin example above: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=1/4×1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808356" cy="3416400"/>
              </a:xfrm>
              <a:blipFill>
                <a:blip r:embed="rId2"/>
                <a:stretch>
                  <a:fillRect t="-6250" b="-25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6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F912-D30A-6BF0-646A-2AAB2438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Events Aren’t Independent?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044" y="402200"/>
                <a:ext cx="8732156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Suppose we want 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, but the events are not independent?</a:t>
                </a:r>
              </a:p>
              <a:p>
                <a:r>
                  <a:rPr lang="en-US" dirty="0"/>
                  <a:t>For two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For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What do you think is the next term?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44" y="402200"/>
                <a:ext cx="8732156" cy="3416400"/>
              </a:xfrm>
              <a:blipFill>
                <a:blip r:embed="rId2"/>
                <a:stretch>
                  <a:fillRect t="-6250"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0199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F912-D30A-6BF0-646A-2AAB2438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Events Aren’t Independent?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200" y="402822"/>
                <a:ext cx="8884556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Suppose we want 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, but the events are not independent?</a:t>
                </a:r>
              </a:p>
              <a:p>
                <a:r>
                  <a:rPr lang="en-US" dirty="0"/>
                  <a:t>For two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For n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we have the </a:t>
                </a:r>
                <a:r>
                  <a:rPr lang="en-US" b="1" dirty="0">
                    <a:solidFill>
                      <a:schemeClr val="accent3"/>
                    </a:solidFill>
                    <a:latin typeface="+mj-lt"/>
                  </a:rPr>
                  <a:t>Product Rule</a:t>
                </a:r>
                <a:r>
                  <a:rPr lang="en-US" dirty="0"/>
                  <a:t>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US" sz="1700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Next term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Why?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17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402822"/>
                <a:ext cx="8884556" cy="3416400"/>
              </a:xfrm>
              <a:blipFill>
                <a:blip r:embed="rId2"/>
                <a:stretch>
                  <a:fillRect t="-6061" b="-39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3693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F912-D30A-6BF0-646A-2AAB2438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Events Aren’t Independent?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200" y="402822"/>
                <a:ext cx="8884556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Suppose we want 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, but the events are not independent?</a:t>
                </a:r>
              </a:p>
              <a:p>
                <a:r>
                  <a:rPr lang="en-US" dirty="0"/>
                  <a:t>For two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For n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we have the </a:t>
                </a:r>
                <a:r>
                  <a:rPr lang="en-US" b="1" dirty="0">
                    <a:solidFill>
                      <a:schemeClr val="accent3"/>
                    </a:solidFill>
                    <a:latin typeface="+mj-lt"/>
                  </a:rPr>
                  <a:t>Product Rule</a:t>
                </a:r>
                <a:r>
                  <a:rPr lang="en-US" dirty="0"/>
                  <a:t>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700" i="1">
                          <a:latin typeface="Cambria Math" panose="02040503050406030204" pitchFamily="18" charset="0"/>
                        </a:rPr>
                        <m:t>×…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700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If we keep going, we get the expression above. 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This makes intuitive sense, but let’s prove that it is true.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402822"/>
                <a:ext cx="8884556" cy="3416400"/>
              </a:xfrm>
              <a:blipFill>
                <a:blip r:embed="rId2"/>
                <a:stretch>
                  <a:fillRect t="-6061" b="-19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5920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F912-D30A-6BF0-646A-2AAB2438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Rule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For n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we have the </a:t>
                </a:r>
                <a:r>
                  <a:rPr lang="en-US" b="1" dirty="0">
                    <a:solidFill>
                      <a:schemeClr val="accent3"/>
                    </a:solidFill>
                    <a:latin typeface="+mj-lt"/>
                  </a:rPr>
                  <a:t>Product Rule</a:t>
                </a:r>
                <a:r>
                  <a:rPr lang="en-US" dirty="0"/>
                  <a:t>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Proof by induction. 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Trivially: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571" t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030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F912-D30A-6BF0-646A-2AAB2438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Rule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For n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we have the </a:t>
                </a:r>
                <a:r>
                  <a:rPr lang="en-US" b="1" dirty="0">
                    <a:solidFill>
                      <a:schemeClr val="accent3"/>
                    </a:solidFill>
                    <a:latin typeface="+mj-lt"/>
                  </a:rPr>
                  <a:t>Product Rule</a:t>
                </a:r>
                <a:r>
                  <a:rPr lang="en-US" dirty="0"/>
                  <a:t>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7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r>
                        <a:rPr lang="en-US" sz="16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Proof by induction. Assume inductive hypothesis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prove it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×…×</m:t>
                    </m:r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know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⋂"/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sz="1800" dirty="0"/>
                  <a:t>Why?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571" t="-2593" r="-446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6017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F912-D30A-6BF0-646A-2AAB2438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Rule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0619" y="396360"/>
                <a:ext cx="8520600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For n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we have the </a:t>
                </a:r>
                <a:r>
                  <a:rPr lang="en-US" b="1" dirty="0">
                    <a:solidFill>
                      <a:schemeClr val="accent3"/>
                    </a:solidFill>
                    <a:latin typeface="+mj-lt"/>
                  </a:rPr>
                  <a:t>Product Rule</a:t>
                </a:r>
                <a:r>
                  <a:rPr lang="en-US" dirty="0"/>
                  <a:t>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7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7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7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7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  <m:r>
                        <a:rPr lang="en-US" sz="17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7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127000" indent="0">
                  <a:buNone/>
                </a:pPr>
                <a:r>
                  <a:rPr lang="en-US" dirty="0"/>
                  <a:t>Proof by induction. Assume inductive hypothesis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prove it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×…×</m:t>
                    </m:r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know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⋂"/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619" y="396360"/>
                <a:ext cx="8520600" cy="3416400"/>
              </a:xfrm>
              <a:blipFill>
                <a:blip r:embed="rId2"/>
                <a:stretch>
                  <a:fillRect l="-3571" t="-2602" r="-446" b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DBA1D9-9F32-296F-31E2-49B8B6C3C553}"/>
                  </a:ext>
                </a:extLst>
              </p:cNvPr>
              <p:cNvSpPr txBox="1"/>
              <p:nvPr/>
            </p:nvSpPr>
            <p:spPr>
              <a:xfrm>
                <a:off x="2740462" y="3614567"/>
                <a:ext cx="335280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  <m:nary>
                      <m:naryPr>
                        <m:chr m:val="⋂"/>
                        <m:ctrlPr>
                          <a:rPr lang="en-U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/>
                  <a:t>)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ctrlPr>
                              <a:rPr lang="en-US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DBA1D9-9F32-296F-31E2-49B8B6C3C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62" y="3614567"/>
                <a:ext cx="3352800" cy="404983"/>
              </a:xfrm>
              <a:prstGeom prst="rect">
                <a:avLst/>
              </a:prstGeom>
              <a:blipFill>
                <a:blip r:embed="rId3"/>
                <a:stretch>
                  <a:fillRect t="-77273" r="-1091" b="-1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0C2C371-6BAB-3F2A-6235-1644274683C2}"/>
              </a:ext>
            </a:extLst>
          </p:cNvPr>
          <p:cNvSpPr txBox="1"/>
          <p:nvPr/>
        </p:nvSpPr>
        <p:spPr>
          <a:xfrm>
            <a:off x="5257800" y="401955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0320834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F912-D30A-6BF0-646A-2AAB2438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Rule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0619" y="396360"/>
                <a:ext cx="8520600" cy="34164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For n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we have the </a:t>
                </a:r>
                <a:r>
                  <a:rPr lang="en-US" b="1" dirty="0">
                    <a:solidFill>
                      <a:schemeClr val="accent3"/>
                    </a:solidFill>
                    <a:latin typeface="+mj-lt"/>
                  </a:rPr>
                  <a:t>Product Rule</a:t>
                </a:r>
                <a:r>
                  <a:rPr lang="en-US" dirty="0"/>
                  <a:t>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sz="17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7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7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7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7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7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7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  <m:r>
                        <a:rPr lang="en-US" sz="17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7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7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17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7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Proof by induction. Assume inductive hypothesis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prove it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×…×</m:t>
                    </m:r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know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⋂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4DA618-5CC3-800B-23FE-886020F88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619" y="396360"/>
                <a:ext cx="8520600" cy="3416400"/>
              </a:xfrm>
              <a:blipFill>
                <a:blip r:embed="rId2"/>
                <a:stretch>
                  <a:fillRect l="-3571" t="-2602" r="-446" b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D5B043-7A88-C0BC-23A6-FA1C2B481869}"/>
                  </a:ext>
                </a:extLst>
              </p:cNvPr>
              <p:cNvSpPr txBox="1"/>
              <p:nvPr/>
            </p:nvSpPr>
            <p:spPr>
              <a:xfrm>
                <a:off x="2720582" y="4019550"/>
                <a:ext cx="6350531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|</m:t>
                    </m:r>
                    <m:nary>
                      <m:naryPr>
                        <m:chr m:val="⋂"/>
                        <m:ctrlPr>
                          <a:rPr lang="en-US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chemeClr val="accent5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×…×</m:t>
                    </m:r>
                    <m:r>
                      <a:rPr lang="en-US" sz="1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D5B043-7A88-C0BC-23A6-FA1C2B481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582" y="4019550"/>
                <a:ext cx="6350531" cy="404983"/>
              </a:xfrm>
              <a:prstGeom prst="rect">
                <a:avLst/>
              </a:prstGeom>
              <a:blipFill>
                <a:blip r:embed="rId3"/>
                <a:stretch>
                  <a:fillRect t="-76119" r="-864" b="-128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DD447C-0D2C-9EF9-F9EB-C32D39292F62}"/>
                  </a:ext>
                </a:extLst>
              </p:cNvPr>
              <p:cNvSpPr txBox="1"/>
              <p:nvPr/>
            </p:nvSpPr>
            <p:spPr>
              <a:xfrm>
                <a:off x="2720582" y="3610268"/>
                <a:ext cx="335280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  <m:nary>
                      <m:naryPr>
                        <m:chr m:val="⋂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DD447C-0D2C-9EF9-F9EB-C32D39292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582" y="3610268"/>
                <a:ext cx="3352800" cy="404983"/>
              </a:xfrm>
              <a:prstGeom prst="rect">
                <a:avLst/>
              </a:prstGeom>
              <a:blipFill>
                <a:blip r:embed="rId4"/>
                <a:stretch>
                  <a:fillRect t="-76119" r="-1273" b="-128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439200B-363B-C44F-6819-3C97E03CEB63}"/>
              </a:ext>
            </a:extLst>
          </p:cNvPr>
          <p:cNvSpPr txBox="1"/>
          <p:nvPr/>
        </p:nvSpPr>
        <p:spPr>
          <a:xfrm>
            <a:off x="381000" y="462915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QED</a:t>
            </a:r>
          </a:p>
        </p:txBody>
      </p:sp>
    </p:spTree>
    <p:extLst>
      <p:ext uri="{BB962C8B-B14F-4D97-AF65-F5344CB8AC3E}">
        <p14:creationId xmlns:p14="http://schemas.microsoft.com/office/powerpoint/2010/main" val="42659945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6B142-AF34-63BE-8293-6EFAE7EF4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96227-CD58-5B03-40DB-7BB0E9604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Conditional Probabilities: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Conditional Probability of a Sample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Conditional Probability of an Event</a:t>
            </a:r>
          </a:p>
          <a:p>
            <a:pPr marL="127000" indent="0"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Bayesian Inference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Bayes Rule and the Total Probability Rule (TPR)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Applications of Bayes and TPR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Generalized Bayes and TPR</a:t>
            </a:r>
          </a:p>
          <a:p>
            <a:pPr marL="127000" indent="0">
              <a:buFont typeface="Roboto Light"/>
              <a:buNone/>
            </a:pPr>
            <a:r>
              <a:rPr lang="en-US" b="1">
                <a:solidFill>
                  <a:schemeClr val="accent3"/>
                </a:solidFill>
                <a:latin typeface="+mj-lt"/>
              </a:rPr>
              <a:t>Combinations of Events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Independence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Intersections and The Product Rule</a:t>
            </a:r>
          </a:p>
          <a:p>
            <a:r>
              <a:rPr lang="en-US" b="1">
                <a:solidFill>
                  <a:schemeClr val="accent3"/>
                </a:solidFill>
                <a:latin typeface="+mj-lt"/>
              </a:rPr>
              <a:t>Product Rule Applications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Unions of Events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Unions of Events (Large N)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09FEB5-2752-5ABA-1B65-71F21FC9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Rule Applications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EEC61F8-50DD-C34C-D592-7D952A09A2B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Lecture 17, CS70 Summer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1BEC36-DFD8-5902-E92E-EEFFEA525C82}"/>
              </a:ext>
            </a:extLst>
          </p:cNvPr>
          <p:cNvSpPr txBox="1"/>
          <p:nvPr/>
        </p:nvSpPr>
        <p:spPr>
          <a:xfrm>
            <a:off x="6178163" y="269549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9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and Bins, Review #2: Chance of an Event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FF8A-EE6D-4086-8558-2E444C50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Suppose we have 4 fruits that we randomly throw into 3 large bins, durian first, then peach, then orange, then strawberry.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C2D1FE-A303-4A8F-AF93-8E79781E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22B40AD-4F3C-4B55-9CA4-5911A248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A6F8B4B-553B-4C00-9F3C-4E0CA9B4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/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/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918AF58F-DF90-4E37-892F-4B260D29A56A}"/>
              </a:ext>
            </a:extLst>
          </p:cNvPr>
          <p:cNvSpPr/>
          <p:nvPr/>
        </p:nvSpPr>
        <p:spPr>
          <a:xfrm>
            <a:off x="6020854" y="1350802"/>
            <a:ext cx="1597828" cy="1261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9877CE-B639-4298-9D99-B533D5DCEAB8}"/>
                  </a:ext>
                </a:extLst>
              </p:cNvPr>
              <p:cNvSpPr txBox="1"/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9877CE-B639-4298-9D99-B533D5DC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D105AD5-AAA1-432F-B90E-5A1FD53B8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178" y="2414982"/>
            <a:ext cx="803399" cy="3173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2B34AD-0C99-4175-8278-A3AFD651C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5250" y="2462533"/>
            <a:ext cx="251644" cy="221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7766CBB8-63CB-5D04-0F99-801616E110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765631"/>
                <a:ext cx="8520600" cy="2245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  <a:sym typeface="Roboto Ligh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  <a:sym typeface="Roboto Ligh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9pPr>
              </a:lstStyle>
              <a:p>
                <a:pPr marL="127000" indent="0">
                  <a:buFont typeface="Roboto Light"/>
                  <a:buNone/>
                </a:pPr>
                <a:r>
                  <a:rPr lang="en-US" dirty="0"/>
                  <a:t>Let B be the event where second bin is empty, i.e., there are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s.</a:t>
                </a:r>
              </a:p>
              <a:p>
                <a:pPr marL="127000" indent="0">
                  <a:buFont typeface="Roboto Light"/>
                  <a:buNone/>
                </a:pPr>
                <a:endParaRPr lang="en-US" dirty="0"/>
              </a:p>
              <a:p>
                <a:pPr marL="127000" indent="0">
                  <a:buFont typeface="Roboto Light"/>
                  <a:buNone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Count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the number of outcomes with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and divide that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7766CBB8-63CB-5D04-0F99-801616E11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5631"/>
                <a:ext cx="8520600" cy="22457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5317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13A9-DAA7-AB25-90E8-196884BE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One: Chance of a Flush in Poker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The chain rule makes some probability calculations easier. Consider trying to calculate the probability of a heart flush. Recall that a flush is all 5 cards having the same suit.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Using our new framework,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event where we get a heart flush,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event where the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draw is a heart: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859" b="-4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E489A20-6F54-10D6-A0F4-3E41F3ACBACD}"/>
              </a:ext>
            </a:extLst>
          </p:cNvPr>
          <p:cNvSpPr txBox="1"/>
          <p:nvPr/>
        </p:nvSpPr>
        <p:spPr>
          <a:xfrm>
            <a:off x="1447800" y="141717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 Flushes: {A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2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5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K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Q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186C4-090A-777C-9BD1-F9C69A3C7790}"/>
              </a:ext>
            </a:extLst>
          </p:cNvPr>
          <p:cNvSpPr txBox="1"/>
          <p:nvPr/>
        </p:nvSpPr>
        <p:spPr>
          <a:xfrm>
            <a:off x="5410200" y="1425773"/>
            <a:ext cx="23223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{5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A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2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Q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K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03646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13A9-DAA7-AB25-90E8-196884BE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One: Chance of a Flush in Poker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event where we get a heart flush,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event where the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draw is a heart:</a:t>
                </a:r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We can write this using the </a:t>
                </a:r>
                <a:r>
                  <a:rPr lang="en-US" dirty="0">
                    <a:solidFill>
                      <a:schemeClr val="accent3"/>
                    </a:solidFill>
                  </a:rPr>
                  <a:t>product rule</a:t>
                </a:r>
                <a:r>
                  <a:rPr lang="en-US" dirty="0"/>
                  <a:t> as: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×…×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  <m:e>
                          <m:nary>
                            <m:naryPr>
                              <m:chr m:val="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2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E489A20-6F54-10D6-A0F4-3E41F3ACBACD}"/>
              </a:ext>
            </a:extLst>
          </p:cNvPr>
          <p:cNvSpPr txBox="1"/>
          <p:nvPr/>
        </p:nvSpPr>
        <p:spPr>
          <a:xfrm>
            <a:off x="1295400" y="47413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 Flushes: {A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2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5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K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Q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186C4-090A-777C-9BD1-F9C69A3C7790}"/>
              </a:ext>
            </a:extLst>
          </p:cNvPr>
          <p:cNvSpPr txBox="1"/>
          <p:nvPr/>
        </p:nvSpPr>
        <p:spPr>
          <a:xfrm>
            <a:off x="5715000" y="4741300"/>
            <a:ext cx="23223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{5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A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2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Q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K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5127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13A9-DAA7-AB25-90E8-196884BE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One: Chance of a Flush in Poker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event where we get a heart flush,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event where the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draw is a heart:</a:t>
                </a:r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We can write this using the </a:t>
                </a:r>
                <a:r>
                  <a:rPr lang="en-US" dirty="0">
                    <a:solidFill>
                      <a:schemeClr val="accent3"/>
                    </a:solidFill>
                  </a:rPr>
                  <a:t>product rule</a:t>
                </a:r>
                <a:r>
                  <a:rPr lang="en-US" dirty="0"/>
                  <a:t> as: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×…×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  <m:e>
                          <m:nary>
                            <m:naryPr>
                              <m:chr m:val="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2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E489A20-6F54-10D6-A0F4-3E41F3ACBACD}"/>
              </a:ext>
            </a:extLst>
          </p:cNvPr>
          <p:cNvSpPr txBox="1"/>
          <p:nvPr/>
        </p:nvSpPr>
        <p:spPr>
          <a:xfrm>
            <a:off x="1295400" y="47413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 Flushes: {A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2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5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K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Q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186C4-090A-777C-9BD1-F9C69A3C7790}"/>
              </a:ext>
            </a:extLst>
          </p:cNvPr>
          <p:cNvSpPr txBox="1"/>
          <p:nvPr/>
        </p:nvSpPr>
        <p:spPr>
          <a:xfrm>
            <a:off x="5715000" y="4741300"/>
            <a:ext cx="23223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{5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A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2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Q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K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91959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13A9-DAA7-AB25-90E8-196884BE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One: Chance of a Flush in Poker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event where we get a heart flush,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event where the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draw is a heart:</a:t>
                </a:r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We can write this using the </a:t>
                </a:r>
                <a:r>
                  <a:rPr lang="en-US" dirty="0">
                    <a:solidFill>
                      <a:schemeClr val="accent3"/>
                    </a:solidFill>
                  </a:rPr>
                  <a:t>product rule</a:t>
                </a:r>
                <a:r>
                  <a:rPr lang="en-US" dirty="0"/>
                  <a:t> as: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×…×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  <m:e>
                          <m:nary>
                            <m:naryPr>
                              <m:chr m:val="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=0.005</m:t>
                      </m:r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Easier than counting number of flushes and dividing by number of hands (?)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2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E489A20-6F54-10D6-A0F4-3E41F3ACBACD}"/>
              </a:ext>
            </a:extLst>
          </p:cNvPr>
          <p:cNvSpPr txBox="1"/>
          <p:nvPr/>
        </p:nvSpPr>
        <p:spPr>
          <a:xfrm>
            <a:off x="1295400" y="47413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 Flushes: {A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2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5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K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Q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186C4-090A-777C-9BD1-F9C69A3C7790}"/>
              </a:ext>
            </a:extLst>
          </p:cNvPr>
          <p:cNvSpPr txBox="1"/>
          <p:nvPr/>
        </p:nvSpPr>
        <p:spPr>
          <a:xfrm>
            <a:off x="5715000" y="4741300"/>
            <a:ext cx="23223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{5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A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2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Q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, K</a:t>
            </a:r>
            <a:r>
              <a:rPr lang="en-US">
                <a:solidFill>
                  <a:srgbClr val="FF0000"/>
                </a:solidFill>
              </a:rPr>
              <a:t>♥</a:t>
            </a:r>
            <a:r>
              <a:rPr lang="en-US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89288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13A9-DAA7-AB25-90E8-196884BE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Two: Monty Hall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Can think of Monty Hall in terms of the product rule.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Let: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event that contestant chooses door </a:t>
                </a:r>
                <a:r>
                  <a:rPr lang="en-US" err="1"/>
                  <a:t>i</a:t>
                </a:r>
                <a:r>
                  <a:rPr lang="en-US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event that the prize is behind door </a:t>
                </a:r>
                <a:r>
                  <a:rPr lang="en-US" err="1"/>
                  <a:t>i</a:t>
                </a:r>
                <a:r>
                  <a:rPr lang="en-US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event that the host shows the goat behind door </a:t>
                </a:r>
                <a:r>
                  <a:rPr lang="en-US" err="1"/>
                  <a:t>i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1024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13A9-DAA7-AB25-90E8-196884BE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Two: Monty Hall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Can think of Monty Hall in terms of the product rule.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Let: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event that contestant chooses door </a:t>
                </a:r>
                <a:r>
                  <a:rPr lang="en-US" err="1"/>
                  <a:t>i</a:t>
                </a:r>
                <a:r>
                  <a:rPr lang="en-US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event that the prize is behind door </a:t>
                </a:r>
                <a:r>
                  <a:rPr lang="en-US" err="1"/>
                  <a:t>i</a:t>
                </a:r>
                <a:r>
                  <a:rPr lang="en-US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event that the host shows the goat behind door </a:t>
                </a:r>
                <a:r>
                  <a:rPr lang="en-US" err="1"/>
                  <a:t>i</a:t>
                </a:r>
                <a:r>
                  <a:rPr lang="en-US"/>
                  <a:t>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7333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13A9-DAA7-AB25-90E8-196884BE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Two: Monty Hall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Can think of Monty Hall in terms of the product rule.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Let: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event that contestant chooses door </a:t>
                </a:r>
                <a:r>
                  <a:rPr lang="en-US" err="1"/>
                  <a:t>i</a:t>
                </a:r>
                <a:r>
                  <a:rPr lang="en-US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event that the prize is behind door </a:t>
                </a:r>
                <a:r>
                  <a:rPr lang="en-US" err="1"/>
                  <a:t>i</a:t>
                </a:r>
                <a:r>
                  <a:rPr lang="en-US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event that the host shows the goat behind door </a:t>
                </a:r>
                <a:r>
                  <a:rPr lang="en-US" err="1"/>
                  <a:t>i</a:t>
                </a:r>
                <a:r>
                  <a:rPr lang="en-US"/>
                  <a:t>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8714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13A9-DAA7-AB25-90E8-196884BE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Two: Monty Hall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Can think of Monty Hall in terms of the product rule.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Let: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event that contestant chooses door </a:t>
                </a:r>
                <a:r>
                  <a:rPr lang="en-US" dirty="0" err="1"/>
                  <a:t>i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event that the prize is behind door </a:t>
                </a:r>
                <a:r>
                  <a:rPr lang="en-US" dirty="0" err="1"/>
                  <a:t>i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event that the host shows the goat behind door </a:t>
                </a:r>
                <a:r>
                  <a:rPr lang="en-US" dirty="0" err="1"/>
                  <a:t>i</a:t>
                </a:r>
                <a:r>
                  <a:rPr lang="en-US" dirty="0"/>
                  <a:t>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See notes for more exploration of this idea.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D9A47-B790-EF4B-F58B-C673EFB027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3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7689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5A1C-001B-23EC-18F5-30D7FCD47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E4AF-75DA-EBE4-F996-DDD7EB77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Three: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89FFAAB-59F4-DDC7-CE75-AD695EC8FD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As an example of a degenerate case, let’s consider 3 independent coin tosses using the product rule.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be the event that all three tosses are heads.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89FFAAB-59F4-DDC7-CE75-AD695EC8FD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3175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5A1C-001B-23EC-18F5-30D7FCD47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E4AF-75DA-EBE4-F996-DDD7EB77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Three: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89FFAAB-59F4-DDC7-CE75-AD695EC8FD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As an example of a degenerate case, let’s consider 3 independent coin tosses using the product rule.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be the event that all three tosses are heads.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89FFAAB-59F4-DDC7-CE75-AD695EC8FD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6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26355-D68C-4693-B6A7-EA99DFF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and Bins, Review #2: Chance of an Event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FF8A-EE6D-4086-8558-2E444C50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Suppose we have 4 fruits that we randomly throw into 3 large bins, durian first, then peach, then orange, then strawberry.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C2D1FE-A303-4A8F-AF93-8E79781E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22B40AD-4F3C-4B55-9CA4-5911A248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A6F8B4B-553B-4C00-9F3C-4E0CA9B4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1368220"/>
            <a:ext cx="849388" cy="100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/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08EC5-1C1B-425B-8A9D-88C4A70F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03" y="1788808"/>
                <a:ext cx="576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/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605420-331C-49AB-B180-D29774E7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90" y="1785005"/>
                <a:ext cx="57633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/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C54E5-106E-4330-ADA1-53DAA654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16" y="1785005"/>
                <a:ext cx="5763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918AF58F-DF90-4E37-892F-4B260D29A56A}"/>
              </a:ext>
            </a:extLst>
          </p:cNvPr>
          <p:cNvSpPr/>
          <p:nvPr/>
        </p:nvSpPr>
        <p:spPr>
          <a:xfrm>
            <a:off x="6020854" y="1350802"/>
            <a:ext cx="1597828" cy="1261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9877CE-B639-4298-9D99-B533D5DCEAB8}"/>
                  </a:ext>
                </a:extLst>
              </p:cNvPr>
              <p:cNvSpPr txBox="1"/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9877CE-B639-4298-9D99-B533D5DC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969" y="1266228"/>
                <a:ext cx="211607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D105AD5-AAA1-432F-B90E-5A1FD53B8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178" y="2414982"/>
            <a:ext cx="803399" cy="3173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2B34AD-0C99-4175-8278-A3AFD651C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5250" y="2462533"/>
            <a:ext cx="251644" cy="221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7766CBB8-63CB-5D04-0F99-801616E110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765631"/>
                <a:ext cx="8520600" cy="2245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  <a:sym typeface="Roboto Ligh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  <a:sym typeface="Roboto Ligh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Roboto Ligh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lvl9pPr>
              </a:lstStyle>
              <a:p>
                <a:pPr marL="127000" indent="0">
                  <a:buFont typeface="Roboto Light"/>
                  <a:buNone/>
                </a:pPr>
                <a:r>
                  <a:rPr lang="en-US" dirty="0"/>
                  <a:t>Let B be the event where second bin is empty, i.e., there are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s.</a:t>
                </a:r>
              </a:p>
              <a:p>
                <a:pPr marL="127000" indent="0">
                  <a:buFont typeface="Roboto Light"/>
                  <a:buNone/>
                </a:pPr>
                <a:endParaRPr lang="en-US" dirty="0"/>
              </a:p>
              <a:p>
                <a:pPr marL="127000" indent="0">
                  <a:buFont typeface="Roboto Light"/>
                  <a:buNone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Count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the number of outcomes with no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and divide that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(this is the balls and bins problem),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7766CBB8-63CB-5D04-0F99-801616E11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5631"/>
                <a:ext cx="8520600" cy="22457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6904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5A1C-001B-23EC-18F5-30D7FCD47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E4AF-75DA-EBE4-F996-DDD7EB77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Three: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89FFAAB-59F4-DDC7-CE75-AD695EC8FD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As an example of a degenerate case, let’s consider 3 independent coin tosses using the product rule.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be the event that all three tosses are heads.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89FFAAB-59F4-DDC7-CE75-AD695EC8FD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DABF5C-EA99-DAD0-680C-FB608CBE1C01}"/>
                  </a:ext>
                </a:extLst>
              </p:cNvPr>
              <p:cNvSpPr txBox="1"/>
              <p:nvPr/>
            </p:nvSpPr>
            <p:spPr>
              <a:xfrm>
                <a:off x="1752600" y="2571750"/>
                <a:ext cx="45962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0"/>
              </a:p>
              <a:p>
                <a:endParaRPr lang="en-US" sz="1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DABF5C-EA99-DAD0-680C-FB608CBE1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571750"/>
                <a:ext cx="459623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91382D-421C-9C8D-6C6D-7F4E7CB12521}"/>
                  </a:ext>
                </a:extLst>
              </p:cNvPr>
              <p:cNvSpPr txBox="1"/>
              <p:nvPr/>
            </p:nvSpPr>
            <p:spPr>
              <a:xfrm>
                <a:off x="1066800" y="2921213"/>
                <a:ext cx="4596232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91382D-421C-9C8D-6C6D-7F4E7CB12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1213"/>
                <a:ext cx="459623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67FDDB-56FA-5074-2059-FB4C933C3B72}"/>
                  </a:ext>
                </a:extLst>
              </p:cNvPr>
              <p:cNvSpPr txBox="1"/>
              <p:nvPr/>
            </p:nvSpPr>
            <p:spPr>
              <a:xfrm>
                <a:off x="685800" y="3638550"/>
                <a:ext cx="4596232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67FDDB-56FA-5074-2059-FB4C933C3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38550"/>
                <a:ext cx="4596232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0628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AB93A-C66B-A5D8-E610-E83840DD7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3ECD5-949F-1146-1A79-CF1EBA78C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Conditional Probabilities: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Conditional Probability of a Sample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Conditional Probability of an Event</a:t>
            </a:r>
          </a:p>
          <a:p>
            <a:pPr marL="127000" indent="0"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Bayesian Inference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Bayes Rule and the Total Probability Rule (TPR)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Applications of Bayes and TPR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Generalized Bayes and TPR</a:t>
            </a:r>
          </a:p>
          <a:p>
            <a:pPr marL="127000" indent="0">
              <a:buFont typeface="Roboto Light"/>
              <a:buNone/>
            </a:pPr>
            <a:r>
              <a:rPr lang="en-US" b="1">
                <a:solidFill>
                  <a:schemeClr val="accent3"/>
                </a:solidFill>
                <a:latin typeface="+mj-lt"/>
              </a:rPr>
              <a:t>Combinations of Events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Independence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Intersections and The Product Rule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Product Rule Applications</a:t>
            </a:r>
          </a:p>
          <a:p>
            <a:r>
              <a:rPr lang="en-US" b="1">
                <a:solidFill>
                  <a:schemeClr val="accent3"/>
                </a:solidFill>
                <a:latin typeface="+mj-lt"/>
              </a:rPr>
              <a:t>Unions of Events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Unions of Events (Large N)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8A21AF-D137-2251-F5D3-17338F4F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Unions of Events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D1DC523-D8E1-53B2-FDF6-81CB9041178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Lecture 17, CS70 Summer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CF5EC-45A1-BC53-3F45-E35639AE8022}"/>
              </a:ext>
            </a:extLst>
          </p:cNvPr>
          <p:cNvSpPr txBox="1"/>
          <p:nvPr/>
        </p:nvSpPr>
        <p:spPr>
          <a:xfrm>
            <a:off x="6178163" y="269549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562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98D0F-F988-C42C-E5CA-6FFDA22A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Four-Sided Dice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65ED0815-40EA-DFB5-411F-921C6102EE9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Suppose we roll three fair four-sided dice.</a:t>
                </a:r>
              </a:p>
              <a:p>
                <a:r>
                  <a:rPr lang="en-US"/>
                  <a:t>We win if we get at least one 4.</a:t>
                </a:r>
              </a:p>
              <a:p>
                <a:endParaRPr lang="en-US"/>
              </a:p>
              <a:p>
                <a:pPr marL="127000" indent="0">
                  <a:buNone/>
                </a:pPr>
                <a:r>
                  <a:rPr lang="en-US"/>
                  <a:t>Claim: The probability of winning is 75%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/>
              </a:p>
              <a:p>
                <a:endParaRPr lang="en-US"/>
              </a:p>
              <a:p>
                <a:pPr marL="127000" indent="0">
                  <a:buNone/>
                </a:pPr>
                <a:r>
                  <a:rPr lang="en-US"/>
                  <a:t>Is this claim correct?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65ED0815-40EA-DFB5-411F-921C6102EE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4732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90063-AAC3-6CE4-AC94-1A0BA93D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E04F08-DE14-538A-25DC-9C5C81C1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Four-Sided Dice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568C75C-B2FB-E4B7-48A0-A4B73A353E6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Suppose we roll three fair four-sided dice.</a:t>
                </a:r>
              </a:p>
              <a:p>
                <a:r>
                  <a:rPr lang="en-US" dirty="0"/>
                  <a:t>We win if we get at least one 4.</a:t>
                </a:r>
              </a:p>
              <a:p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Claim: The probability of winning is 75%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Is this claim correct? No!</a:t>
                </a:r>
              </a:p>
              <a:p>
                <a:r>
                  <a:rPr lang="en-US" dirty="0"/>
                  <a:t>Imagine we roll four fair four-sided dice.</a:t>
                </a:r>
              </a:p>
              <a:p>
                <a:r>
                  <a:rPr lang="en-US" dirty="0"/>
                  <a:t>This argument would imply the chance of winning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that the probability of winning with 6 dice is 1.5.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568C75C-B2FB-E4B7-48A0-A4B73A353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6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10323-B239-054F-C1B5-0696B9A7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86499-6D05-9CE5-0BE9-383554472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dirty="0"/>
              <a:t>The issue is that the events are not disjoint.</a:t>
            </a:r>
          </a:p>
          <a:p>
            <a:r>
              <a:rPr lang="en-US" dirty="0"/>
              <a:t>Two events are </a:t>
            </a:r>
            <a:r>
              <a:rPr lang="en-US" b="1" dirty="0">
                <a:solidFill>
                  <a:srgbClr val="0B5394"/>
                </a:solidFill>
                <a:latin typeface="+mj-lt"/>
              </a:rPr>
              <a:t>disjoint</a:t>
            </a:r>
            <a:r>
              <a:rPr lang="en-US" dirty="0"/>
              <a:t> if they share no sample points.</a:t>
            </a:r>
          </a:p>
          <a:p>
            <a:endParaRPr lang="en-US" dirty="0"/>
          </a:p>
          <a:p>
            <a:pPr marL="127000" indent="0">
              <a:buNone/>
            </a:pPr>
            <a:r>
              <a:rPr lang="en-US" dirty="0"/>
              <a:t>Consider the sample space for three die </a:t>
            </a:r>
            <a:r>
              <a:rPr lang="en-US" dirty="0">
                <a:latin typeface="+mj-lt"/>
              </a:rPr>
              <a:t>four</a:t>
            </a:r>
            <a:r>
              <a:rPr lang="en-US" dirty="0"/>
              <a:t>-sided die rolls:</a:t>
            </a:r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B0276-7B4E-A0DF-0AC2-E3F1765C54CF}"/>
              </a:ext>
            </a:extLst>
          </p:cNvPr>
          <p:cNvSpPr txBox="1"/>
          <p:nvPr/>
        </p:nvSpPr>
        <p:spPr>
          <a:xfrm>
            <a:off x="2514600" y="219075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111 112 113 114</a:t>
            </a:r>
          </a:p>
          <a:p>
            <a:r>
              <a:rPr lang="en-US">
                <a:latin typeface="Consolas" panose="020B0609020204030204" pitchFamily="49" charset="0"/>
              </a:rPr>
              <a:t>121 122 123 124</a:t>
            </a:r>
          </a:p>
          <a:p>
            <a:r>
              <a:rPr lang="en-US">
                <a:latin typeface="Consolas" panose="020B0609020204030204" pitchFamily="49" charset="0"/>
              </a:rPr>
              <a:t>131 132 133 134</a:t>
            </a:r>
          </a:p>
          <a:p>
            <a:r>
              <a:rPr lang="en-US">
                <a:latin typeface="Consolas" panose="020B0609020204030204" pitchFamily="49" charset="0"/>
              </a:rPr>
              <a:t>141 142 143 144</a:t>
            </a:r>
          </a:p>
          <a:p>
            <a:r>
              <a:rPr lang="en-US">
                <a:latin typeface="Consolas" panose="020B0609020204030204" pitchFamily="49" charset="0"/>
              </a:rPr>
              <a:t>211 212 213 214</a:t>
            </a:r>
          </a:p>
          <a:p>
            <a:r>
              <a:rPr lang="en-US">
                <a:latin typeface="Consolas" panose="020B0609020204030204" pitchFamily="49" charset="0"/>
              </a:rPr>
              <a:t>221 222 223 224</a:t>
            </a:r>
          </a:p>
          <a:p>
            <a:r>
              <a:rPr lang="en-US">
                <a:latin typeface="Consolas" panose="020B0609020204030204" pitchFamily="49" charset="0"/>
              </a:rPr>
              <a:t>231 232 233 234</a:t>
            </a:r>
          </a:p>
          <a:p>
            <a:r>
              <a:rPr lang="en-US">
                <a:latin typeface="Consolas" panose="020B0609020204030204" pitchFamily="49" charset="0"/>
              </a:rPr>
              <a:t>241 242 243 244</a:t>
            </a:r>
          </a:p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3EFF4-C143-72AB-ADFA-8A2EF439F252}"/>
              </a:ext>
            </a:extLst>
          </p:cNvPr>
          <p:cNvSpPr txBox="1"/>
          <p:nvPr/>
        </p:nvSpPr>
        <p:spPr>
          <a:xfrm>
            <a:off x="4572000" y="2190750"/>
            <a:ext cx="2017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311 312 313 314</a:t>
            </a:r>
          </a:p>
          <a:p>
            <a:r>
              <a:rPr lang="en-US">
                <a:latin typeface="Consolas" panose="020B0609020204030204" pitchFamily="49" charset="0"/>
              </a:rPr>
              <a:t>321 322 323 324</a:t>
            </a:r>
          </a:p>
          <a:p>
            <a:r>
              <a:rPr lang="en-US">
                <a:latin typeface="Consolas" panose="020B0609020204030204" pitchFamily="49" charset="0"/>
              </a:rPr>
              <a:t>331 332 333 334</a:t>
            </a:r>
          </a:p>
          <a:p>
            <a:r>
              <a:rPr lang="en-US">
                <a:latin typeface="Consolas" panose="020B0609020204030204" pitchFamily="49" charset="0"/>
              </a:rPr>
              <a:t>341 342 343 344</a:t>
            </a:r>
          </a:p>
          <a:p>
            <a:r>
              <a:rPr lang="en-US">
                <a:latin typeface="Consolas" panose="020B0609020204030204" pitchFamily="49" charset="0"/>
              </a:rPr>
              <a:t>411 412 413 414</a:t>
            </a:r>
          </a:p>
          <a:p>
            <a:r>
              <a:rPr lang="en-US">
                <a:latin typeface="Consolas" panose="020B0609020204030204" pitchFamily="49" charset="0"/>
              </a:rPr>
              <a:t>421 422 423 424</a:t>
            </a:r>
          </a:p>
          <a:p>
            <a:r>
              <a:rPr lang="en-US">
                <a:latin typeface="Consolas" panose="020B0609020204030204" pitchFamily="49" charset="0"/>
              </a:rPr>
              <a:t>431 432 433 434</a:t>
            </a:r>
          </a:p>
          <a:p>
            <a:r>
              <a:rPr lang="en-US">
                <a:latin typeface="Consolas" panose="020B0609020204030204" pitchFamily="49" charset="0"/>
              </a:rPr>
              <a:t>441 442 443 444</a:t>
            </a:r>
          </a:p>
        </p:txBody>
      </p:sp>
    </p:spTree>
    <p:extLst>
      <p:ext uri="{BB962C8B-B14F-4D97-AF65-F5344CB8AC3E}">
        <p14:creationId xmlns:p14="http://schemas.microsoft.com/office/powerpoint/2010/main" val="16109923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10323-B239-054F-C1B5-0696B9A7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486499-6D05-9CE5-0BE9-3835544727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The issue is that the events are not disjoint.</a:t>
                </a:r>
              </a:p>
              <a:p>
                <a:r>
                  <a:rPr lang="en-US"/>
                  <a:t>Two events are </a:t>
                </a:r>
                <a:r>
                  <a:rPr lang="en-US" b="1">
                    <a:solidFill>
                      <a:srgbClr val="0B5394"/>
                    </a:solidFill>
                    <a:latin typeface="+mj-lt"/>
                  </a:rPr>
                  <a:t>disjoint</a:t>
                </a:r>
                <a:r>
                  <a:rPr lang="en-US"/>
                  <a:t> if they share no sample points.</a:t>
                </a:r>
              </a:p>
              <a:p>
                <a:endParaRPr lang="en-US"/>
              </a:p>
              <a:p>
                <a:pPr marL="127000" indent="0">
                  <a:buNone/>
                </a:pPr>
                <a:r>
                  <a:rPr lang="en-US"/>
                  <a:t>Consider the sample space for three die </a:t>
                </a:r>
                <a:r>
                  <a:rPr lang="en-US">
                    <a:latin typeface="+mj-lt"/>
                  </a:rPr>
                  <a:t>four</a:t>
                </a:r>
                <a:r>
                  <a:rPr lang="en-US"/>
                  <a:t>-sided die rolls: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accent2"/>
                    </a:solidFill>
                  </a:rPr>
                  <a:t> </a:t>
                </a:r>
                <a:r>
                  <a:rPr lang="en-US"/>
                  <a:t>is the event where first die is 4.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486499-6D05-9CE5-0BE9-383554472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1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84B0276-7B4E-A0DF-0AC2-E3F1765C54CF}"/>
              </a:ext>
            </a:extLst>
          </p:cNvPr>
          <p:cNvSpPr txBox="1"/>
          <p:nvPr/>
        </p:nvSpPr>
        <p:spPr>
          <a:xfrm>
            <a:off x="2514600" y="219075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111 112 113 114</a:t>
            </a:r>
          </a:p>
          <a:p>
            <a:r>
              <a:rPr lang="en-US">
                <a:latin typeface="Consolas" panose="020B0609020204030204" pitchFamily="49" charset="0"/>
              </a:rPr>
              <a:t>121 122 123 124</a:t>
            </a:r>
          </a:p>
          <a:p>
            <a:r>
              <a:rPr lang="en-US">
                <a:latin typeface="Consolas" panose="020B0609020204030204" pitchFamily="49" charset="0"/>
              </a:rPr>
              <a:t>131 132 133 134</a:t>
            </a:r>
          </a:p>
          <a:p>
            <a:r>
              <a:rPr lang="en-US">
                <a:latin typeface="Consolas" panose="020B0609020204030204" pitchFamily="49" charset="0"/>
              </a:rPr>
              <a:t>141 142 143 144</a:t>
            </a:r>
          </a:p>
          <a:p>
            <a:r>
              <a:rPr lang="en-US">
                <a:latin typeface="Consolas" panose="020B0609020204030204" pitchFamily="49" charset="0"/>
              </a:rPr>
              <a:t>211 212 213 214</a:t>
            </a:r>
          </a:p>
          <a:p>
            <a:r>
              <a:rPr lang="en-US">
                <a:latin typeface="Consolas" panose="020B0609020204030204" pitchFamily="49" charset="0"/>
              </a:rPr>
              <a:t>221 222 223 224</a:t>
            </a:r>
          </a:p>
          <a:p>
            <a:r>
              <a:rPr lang="en-US">
                <a:latin typeface="Consolas" panose="020B0609020204030204" pitchFamily="49" charset="0"/>
              </a:rPr>
              <a:t>231 232 233 234</a:t>
            </a:r>
          </a:p>
          <a:p>
            <a:r>
              <a:rPr lang="en-US">
                <a:latin typeface="Consolas" panose="020B0609020204030204" pitchFamily="49" charset="0"/>
              </a:rPr>
              <a:t>241 242 243 244</a:t>
            </a:r>
          </a:p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3EFF4-C143-72AB-ADFA-8A2EF439F252}"/>
              </a:ext>
            </a:extLst>
          </p:cNvPr>
          <p:cNvSpPr txBox="1"/>
          <p:nvPr/>
        </p:nvSpPr>
        <p:spPr>
          <a:xfrm>
            <a:off x="4572000" y="2190750"/>
            <a:ext cx="2017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311 312 313 314</a:t>
            </a:r>
          </a:p>
          <a:p>
            <a:r>
              <a:rPr lang="en-US">
                <a:latin typeface="Consolas" panose="020B0609020204030204" pitchFamily="49" charset="0"/>
              </a:rPr>
              <a:t>321 322 323 324</a:t>
            </a:r>
          </a:p>
          <a:p>
            <a:r>
              <a:rPr lang="en-US">
                <a:latin typeface="Consolas" panose="020B0609020204030204" pitchFamily="49" charset="0"/>
              </a:rPr>
              <a:t>331 332 333 334</a:t>
            </a:r>
          </a:p>
          <a:p>
            <a:r>
              <a:rPr lang="en-US">
                <a:latin typeface="Consolas" panose="020B0609020204030204" pitchFamily="49" charset="0"/>
              </a:rPr>
              <a:t>341 342 343 344</a:t>
            </a:r>
          </a:p>
          <a:p>
            <a:r>
              <a:rPr lang="en-US">
                <a:latin typeface="Consolas" panose="020B0609020204030204" pitchFamily="49" charset="0"/>
              </a:rPr>
              <a:t>411 412 413 414</a:t>
            </a:r>
          </a:p>
          <a:p>
            <a:r>
              <a:rPr lang="en-US">
                <a:latin typeface="Consolas" panose="020B0609020204030204" pitchFamily="49" charset="0"/>
              </a:rPr>
              <a:t>421 422 423 424</a:t>
            </a:r>
          </a:p>
          <a:p>
            <a:r>
              <a:rPr lang="en-US">
                <a:latin typeface="Consolas" panose="020B0609020204030204" pitchFamily="49" charset="0"/>
              </a:rPr>
              <a:t>431 432 433 434</a:t>
            </a:r>
          </a:p>
          <a:p>
            <a:r>
              <a:rPr lang="en-US">
                <a:latin typeface="Consolas" panose="020B0609020204030204" pitchFamily="49" charset="0"/>
              </a:rPr>
              <a:t>441 442 443 444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BD53420-A7C3-E252-0CDA-BA028840548A}"/>
              </a:ext>
            </a:extLst>
          </p:cNvPr>
          <p:cNvSpPr/>
          <p:nvPr/>
        </p:nvSpPr>
        <p:spPr>
          <a:xfrm>
            <a:off x="4539689" y="3069541"/>
            <a:ext cx="1735098" cy="982253"/>
          </a:xfrm>
          <a:custGeom>
            <a:avLst/>
            <a:gdLst>
              <a:gd name="connsiteX0" fmla="*/ 161555 w 1735098"/>
              <a:gd name="connsiteY0" fmla="*/ 25848 h 982253"/>
              <a:gd name="connsiteX1" fmla="*/ 145399 w 1735098"/>
              <a:gd name="connsiteY1" fmla="*/ 32311 h 982253"/>
              <a:gd name="connsiteX2" fmla="*/ 77546 w 1735098"/>
              <a:gd name="connsiteY2" fmla="*/ 80777 h 982253"/>
              <a:gd name="connsiteX3" fmla="*/ 51698 w 1735098"/>
              <a:gd name="connsiteY3" fmla="*/ 129243 h 982253"/>
              <a:gd name="connsiteX4" fmla="*/ 48466 w 1735098"/>
              <a:gd name="connsiteY4" fmla="*/ 164786 h 982253"/>
              <a:gd name="connsiteX5" fmla="*/ 80777 w 1735098"/>
              <a:gd name="connsiteY5" fmla="*/ 268181 h 982253"/>
              <a:gd name="connsiteX6" fmla="*/ 48466 w 1735098"/>
              <a:gd name="connsiteY6" fmla="*/ 306954 h 982253"/>
              <a:gd name="connsiteX7" fmla="*/ 16156 w 1735098"/>
              <a:gd name="connsiteY7" fmla="*/ 339265 h 982253"/>
              <a:gd name="connsiteX8" fmla="*/ 9693 w 1735098"/>
              <a:gd name="connsiteY8" fmla="*/ 494357 h 982253"/>
              <a:gd name="connsiteX9" fmla="*/ 16156 w 1735098"/>
              <a:gd name="connsiteY9" fmla="*/ 546055 h 982253"/>
              <a:gd name="connsiteX10" fmla="*/ 32311 w 1735098"/>
              <a:gd name="connsiteY10" fmla="*/ 584828 h 982253"/>
              <a:gd name="connsiteX11" fmla="*/ 6462 w 1735098"/>
              <a:gd name="connsiteY11" fmla="*/ 649450 h 982253"/>
              <a:gd name="connsiteX12" fmla="*/ 0 w 1735098"/>
              <a:gd name="connsiteY12" fmla="*/ 726996 h 982253"/>
              <a:gd name="connsiteX13" fmla="*/ 12924 w 1735098"/>
              <a:gd name="connsiteY13" fmla="*/ 765769 h 982253"/>
              <a:gd name="connsiteX14" fmla="*/ 29080 w 1735098"/>
              <a:gd name="connsiteY14" fmla="*/ 788387 h 982253"/>
              <a:gd name="connsiteX15" fmla="*/ 64622 w 1735098"/>
              <a:gd name="connsiteY15" fmla="*/ 827160 h 982253"/>
              <a:gd name="connsiteX16" fmla="*/ 84009 w 1735098"/>
              <a:gd name="connsiteY16" fmla="*/ 849778 h 982253"/>
              <a:gd name="connsiteX17" fmla="*/ 171248 w 1735098"/>
              <a:gd name="connsiteY17" fmla="*/ 878858 h 982253"/>
              <a:gd name="connsiteX18" fmla="*/ 226177 w 1735098"/>
              <a:gd name="connsiteY18" fmla="*/ 895013 h 982253"/>
              <a:gd name="connsiteX19" fmla="*/ 474971 w 1735098"/>
              <a:gd name="connsiteY19" fmla="*/ 927324 h 982253"/>
              <a:gd name="connsiteX20" fmla="*/ 791618 w 1735098"/>
              <a:gd name="connsiteY20" fmla="*/ 943479 h 982253"/>
              <a:gd name="connsiteX21" fmla="*/ 1137346 w 1735098"/>
              <a:gd name="connsiteY21" fmla="*/ 982253 h 982253"/>
              <a:gd name="connsiteX22" fmla="*/ 1399064 w 1735098"/>
              <a:gd name="connsiteY22" fmla="*/ 966097 h 982253"/>
              <a:gd name="connsiteX23" fmla="*/ 1505691 w 1735098"/>
              <a:gd name="connsiteY23" fmla="*/ 930555 h 982253"/>
              <a:gd name="connsiteX24" fmla="*/ 1615548 w 1735098"/>
              <a:gd name="connsiteY24" fmla="*/ 875626 h 982253"/>
              <a:gd name="connsiteX25" fmla="*/ 1641397 w 1735098"/>
              <a:gd name="connsiteY25" fmla="*/ 862702 h 982253"/>
              <a:gd name="connsiteX26" fmla="*/ 1696325 w 1735098"/>
              <a:gd name="connsiteY26" fmla="*/ 814236 h 982253"/>
              <a:gd name="connsiteX27" fmla="*/ 1735098 w 1735098"/>
              <a:gd name="connsiteY27" fmla="*/ 672067 h 982253"/>
              <a:gd name="connsiteX28" fmla="*/ 1728636 w 1735098"/>
              <a:gd name="connsiteY28" fmla="*/ 546055 h 982253"/>
              <a:gd name="connsiteX29" fmla="*/ 1718943 w 1735098"/>
              <a:gd name="connsiteY29" fmla="*/ 445891 h 982253"/>
              <a:gd name="connsiteX30" fmla="*/ 1712481 w 1735098"/>
              <a:gd name="connsiteY30" fmla="*/ 342496 h 982253"/>
              <a:gd name="connsiteX31" fmla="*/ 1715712 w 1735098"/>
              <a:gd name="connsiteY31" fmla="*/ 193865 h 982253"/>
              <a:gd name="connsiteX32" fmla="*/ 1696325 w 1735098"/>
              <a:gd name="connsiteY32" fmla="*/ 135706 h 982253"/>
              <a:gd name="connsiteX33" fmla="*/ 1680170 w 1735098"/>
              <a:gd name="connsiteY33" fmla="*/ 84008 h 982253"/>
              <a:gd name="connsiteX34" fmla="*/ 1673707 w 1735098"/>
              <a:gd name="connsiteY34" fmla="*/ 67853 h 982253"/>
              <a:gd name="connsiteX35" fmla="*/ 1660783 w 1735098"/>
              <a:gd name="connsiteY35" fmla="*/ 54928 h 982253"/>
              <a:gd name="connsiteX36" fmla="*/ 1647859 w 1735098"/>
              <a:gd name="connsiteY36" fmla="*/ 45235 h 982253"/>
              <a:gd name="connsiteX37" fmla="*/ 1592930 w 1735098"/>
              <a:gd name="connsiteY37" fmla="*/ 29079 h 982253"/>
              <a:gd name="connsiteX38" fmla="*/ 1547695 w 1735098"/>
              <a:gd name="connsiteY38" fmla="*/ 25848 h 982253"/>
              <a:gd name="connsiteX39" fmla="*/ 1444300 w 1735098"/>
              <a:gd name="connsiteY39" fmla="*/ 19386 h 982253"/>
              <a:gd name="connsiteX40" fmla="*/ 1382909 w 1735098"/>
              <a:gd name="connsiteY40" fmla="*/ 12924 h 982253"/>
              <a:gd name="connsiteX41" fmla="*/ 1337674 w 1735098"/>
              <a:gd name="connsiteY41" fmla="*/ 6462 h 982253"/>
              <a:gd name="connsiteX42" fmla="*/ 1231047 w 1735098"/>
              <a:gd name="connsiteY42" fmla="*/ 0 h 982253"/>
              <a:gd name="connsiteX43" fmla="*/ 917631 w 1735098"/>
              <a:gd name="connsiteY43" fmla="*/ 6462 h 982253"/>
              <a:gd name="connsiteX44" fmla="*/ 872396 w 1735098"/>
              <a:gd name="connsiteY44" fmla="*/ 9693 h 982253"/>
              <a:gd name="connsiteX45" fmla="*/ 568673 w 1735098"/>
              <a:gd name="connsiteY45" fmla="*/ 12924 h 982253"/>
              <a:gd name="connsiteX46" fmla="*/ 510513 w 1735098"/>
              <a:gd name="connsiteY46" fmla="*/ 16155 h 982253"/>
              <a:gd name="connsiteX47" fmla="*/ 161555 w 1735098"/>
              <a:gd name="connsiteY47" fmla="*/ 25848 h 9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5098" h="982253">
                <a:moveTo>
                  <a:pt x="161555" y="25848"/>
                </a:moveTo>
                <a:cubicBezTo>
                  <a:pt x="156170" y="28002"/>
                  <a:pt x="150254" y="29137"/>
                  <a:pt x="145399" y="32311"/>
                </a:cubicBezTo>
                <a:cubicBezTo>
                  <a:pt x="122136" y="47522"/>
                  <a:pt x="77546" y="80777"/>
                  <a:pt x="77546" y="80777"/>
                </a:cubicBezTo>
                <a:cubicBezTo>
                  <a:pt x="69719" y="93300"/>
                  <a:pt x="55161" y="113659"/>
                  <a:pt x="51698" y="129243"/>
                </a:cubicBezTo>
                <a:cubicBezTo>
                  <a:pt x="49117" y="140856"/>
                  <a:pt x="49543" y="152938"/>
                  <a:pt x="48466" y="164786"/>
                </a:cubicBezTo>
                <a:cubicBezTo>
                  <a:pt x="74205" y="210324"/>
                  <a:pt x="107116" y="225634"/>
                  <a:pt x="80777" y="268181"/>
                </a:cubicBezTo>
                <a:cubicBezTo>
                  <a:pt x="71922" y="282486"/>
                  <a:pt x="59783" y="294505"/>
                  <a:pt x="48466" y="306954"/>
                </a:cubicBezTo>
                <a:cubicBezTo>
                  <a:pt x="38220" y="318224"/>
                  <a:pt x="26926" y="328495"/>
                  <a:pt x="16156" y="339265"/>
                </a:cubicBezTo>
                <a:cubicBezTo>
                  <a:pt x="-4395" y="407763"/>
                  <a:pt x="2859" y="371358"/>
                  <a:pt x="9693" y="494357"/>
                </a:cubicBezTo>
                <a:cubicBezTo>
                  <a:pt x="10656" y="511697"/>
                  <a:pt x="11944" y="529207"/>
                  <a:pt x="16156" y="546055"/>
                </a:cubicBezTo>
                <a:cubicBezTo>
                  <a:pt x="19552" y="559638"/>
                  <a:pt x="26926" y="571904"/>
                  <a:pt x="32311" y="584828"/>
                </a:cubicBezTo>
                <a:cubicBezTo>
                  <a:pt x="24956" y="601378"/>
                  <a:pt x="10310" y="632521"/>
                  <a:pt x="6462" y="649450"/>
                </a:cubicBezTo>
                <a:cubicBezTo>
                  <a:pt x="5415" y="654057"/>
                  <a:pt x="65" y="726157"/>
                  <a:pt x="0" y="726996"/>
                </a:cubicBezTo>
                <a:cubicBezTo>
                  <a:pt x="4308" y="739920"/>
                  <a:pt x="7092" y="753457"/>
                  <a:pt x="12924" y="765769"/>
                </a:cubicBezTo>
                <a:cubicBezTo>
                  <a:pt x="16890" y="774142"/>
                  <a:pt x="23431" y="781043"/>
                  <a:pt x="29080" y="788387"/>
                </a:cubicBezTo>
                <a:cubicBezTo>
                  <a:pt x="49898" y="815451"/>
                  <a:pt x="40577" y="801112"/>
                  <a:pt x="64622" y="827160"/>
                </a:cubicBezTo>
                <a:cubicBezTo>
                  <a:pt x="71357" y="834457"/>
                  <a:pt x="75747" y="844270"/>
                  <a:pt x="84009" y="849778"/>
                </a:cubicBezTo>
                <a:cubicBezTo>
                  <a:pt x="105016" y="863782"/>
                  <a:pt x="148900" y="872573"/>
                  <a:pt x="171248" y="878858"/>
                </a:cubicBezTo>
                <a:cubicBezTo>
                  <a:pt x="189620" y="884025"/>
                  <a:pt x="207538" y="890912"/>
                  <a:pt x="226177" y="895013"/>
                </a:cubicBezTo>
                <a:cubicBezTo>
                  <a:pt x="313030" y="914121"/>
                  <a:pt x="384541" y="922710"/>
                  <a:pt x="474971" y="927324"/>
                </a:cubicBezTo>
                <a:lnTo>
                  <a:pt x="791618" y="943479"/>
                </a:lnTo>
                <a:cubicBezTo>
                  <a:pt x="1055274" y="977869"/>
                  <a:pt x="939852" y="966660"/>
                  <a:pt x="1137346" y="982253"/>
                </a:cubicBezTo>
                <a:cubicBezTo>
                  <a:pt x="1206387" y="979872"/>
                  <a:pt x="1320054" y="981899"/>
                  <a:pt x="1399064" y="966097"/>
                </a:cubicBezTo>
                <a:cubicBezTo>
                  <a:pt x="1427445" y="960421"/>
                  <a:pt x="1478752" y="941530"/>
                  <a:pt x="1505691" y="930555"/>
                </a:cubicBezTo>
                <a:cubicBezTo>
                  <a:pt x="1542305" y="915638"/>
                  <a:pt x="1582006" y="892938"/>
                  <a:pt x="1615548" y="875626"/>
                </a:cubicBezTo>
                <a:cubicBezTo>
                  <a:pt x="1624108" y="871208"/>
                  <a:pt x="1634174" y="869076"/>
                  <a:pt x="1641397" y="862702"/>
                </a:cubicBezTo>
                <a:lnTo>
                  <a:pt x="1696325" y="814236"/>
                </a:lnTo>
                <a:cubicBezTo>
                  <a:pt x="1731284" y="709358"/>
                  <a:pt x="1720078" y="757183"/>
                  <a:pt x="1735098" y="672067"/>
                </a:cubicBezTo>
                <a:cubicBezTo>
                  <a:pt x="1732944" y="630063"/>
                  <a:pt x="1731580" y="588011"/>
                  <a:pt x="1728636" y="546055"/>
                </a:cubicBezTo>
                <a:cubicBezTo>
                  <a:pt x="1716771" y="376979"/>
                  <a:pt x="1726443" y="577146"/>
                  <a:pt x="1718943" y="445891"/>
                </a:cubicBezTo>
                <a:cubicBezTo>
                  <a:pt x="1712987" y="341658"/>
                  <a:pt x="1719091" y="408601"/>
                  <a:pt x="1712481" y="342496"/>
                </a:cubicBezTo>
                <a:cubicBezTo>
                  <a:pt x="1719765" y="284222"/>
                  <a:pt x="1725456" y="260679"/>
                  <a:pt x="1715712" y="193865"/>
                </a:cubicBezTo>
                <a:cubicBezTo>
                  <a:pt x="1712763" y="173644"/>
                  <a:pt x="1702420" y="155211"/>
                  <a:pt x="1696325" y="135706"/>
                </a:cubicBezTo>
                <a:cubicBezTo>
                  <a:pt x="1690940" y="118473"/>
                  <a:pt x="1686876" y="100771"/>
                  <a:pt x="1680170" y="84008"/>
                </a:cubicBezTo>
                <a:cubicBezTo>
                  <a:pt x="1678016" y="78623"/>
                  <a:pt x="1676924" y="72679"/>
                  <a:pt x="1673707" y="67853"/>
                </a:cubicBezTo>
                <a:cubicBezTo>
                  <a:pt x="1670327" y="62784"/>
                  <a:pt x="1665368" y="58940"/>
                  <a:pt x="1660783" y="54928"/>
                </a:cubicBezTo>
                <a:cubicBezTo>
                  <a:pt x="1656730" y="51382"/>
                  <a:pt x="1652586" y="47814"/>
                  <a:pt x="1647859" y="45235"/>
                </a:cubicBezTo>
                <a:cubicBezTo>
                  <a:pt x="1629617" y="35285"/>
                  <a:pt x="1613905" y="31701"/>
                  <a:pt x="1592930" y="29079"/>
                </a:cubicBezTo>
                <a:cubicBezTo>
                  <a:pt x="1577930" y="27204"/>
                  <a:pt x="1562780" y="26821"/>
                  <a:pt x="1547695" y="25848"/>
                </a:cubicBezTo>
                <a:lnTo>
                  <a:pt x="1444300" y="19386"/>
                </a:lnTo>
                <a:cubicBezTo>
                  <a:pt x="1423803" y="17577"/>
                  <a:pt x="1403336" y="15400"/>
                  <a:pt x="1382909" y="12924"/>
                </a:cubicBezTo>
                <a:cubicBezTo>
                  <a:pt x="1367788" y="11091"/>
                  <a:pt x="1352825" y="8029"/>
                  <a:pt x="1337674" y="6462"/>
                </a:cubicBezTo>
                <a:cubicBezTo>
                  <a:pt x="1321936" y="4834"/>
                  <a:pt x="1242894" y="658"/>
                  <a:pt x="1231047" y="0"/>
                </a:cubicBezTo>
                <a:lnTo>
                  <a:pt x="917631" y="6462"/>
                </a:lnTo>
                <a:cubicBezTo>
                  <a:pt x="902520" y="6870"/>
                  <a:pt x="887510" y="9413"/>
                  <a:pt x="872396" y="9693"/>
                </a:cubicBezTo>
                <a:lnTo>
                  <a:pt x="568673" y="12924"/>
                </a:lnTo>
                <a:cubicBezTo>
                  <a:pt x="549286" y="14001"/>
                  <a:pt x="529930" y="16155"/>
                  <a:pt x="510513" y="16155"/>
                </a:cubicBezTo>
                <a:lnTo>
                  <a:pt x="161555" y="25848"/>
                </a:lnTo>
                <a:close/>
              </a:path>
            </a:pathLst>
          </a:custGeom>
          <a:solidFill>
            <a:schemeClr val="accent2">
              <a:alpha val="1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112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10323-B239-054F-C1B5-0696B9A7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486499-6D05-9CE5-0BE9-3835544727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/>
                  <a:t>The issue is that the events are not disjoint.</a:t>
                </a:r>
              </a:p>
              <a:p>
                <a:r>
                  <a:rPr lang="en-US"/>
                  <a:t>Two events are </a:t>
                </a:r>
                <a:r>
                  <a:rPr lang="en-US" b="1">
                    <a:solidFill>
                      <a:srgbClr val="0B5394"/>
                    </a:solidFill>
                    <a:latin typeface="+mj-lt"/>
                  </a:rPr>
                  <a:t>disjoint</a:t>
                </a:r>
                <a:r>
                  <a:rPr lang="en-US"/>
                  <a:t> if they share no sample points.</a:t>
                </a:r>
              </a:p>
              <a:p>
                <a:endParaRPr lang="en-US"/>
              </a:p>
              <a:p>
                <a:pPr marL="127000" indent="0">
                  <a:buNone/>
                </a:pPr>
                <a:r>
                  <a:rPr lang="en-US"/>
                  <a:t>Consider the sample space for three die </a:t>
                </a:r>
                <a:r>
                  <a:rPr lang="en-US">
                    <a:latin typeface="+mj-lt"/>
                  </a:rPr>
                  <a:t>four</a:t>
                </a:r>
                <a:r>
                  <a:rPr lang="en-US"/>
                  <a:t>-sided die rolls:</a:t>
                </a:r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:endParaRPr lang="en-US"/>
              </a:p>
              <a:p>
                <a:pPr marL="1270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accent2"/>
                    </a:solidFill>
                  </a:rPr>
                  <a:t> </a:t>
                </a:r>
                <a:r>
                  <a:rPr lang="en-US"/>
                  <a:t>is the event where first die is 4.</a:t>
                </a:r>
              </a:p>
              <a:p>
                <a:pPr marL="1270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accent3"/>
                    </a:solidFill>
                  </a:rPr>
                  <a:t> </a:t>
                </a:r>
                <a:r>
                  <a:rPr lang="en-US"/>
                  <a:t>is the event where second die is 4.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486499-6D05-9CE5-0BE9-383554472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84B0276-7B4E-A0DF-0AC2-E3F1765C54CF}"/>
              </a:ext>
            </a:extLst>
          </p:cNvPr>
          <p:cNvSpPr txBox="1"/>
          <p:nvPr/>
        </p:nvSpPr>
        <p:spPr>
          <a:xfrm>
            <a:off x="2514600" y="219075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111 112 113 114</a:t>
            </a:r>
          </a:p>
          <a:p>
            <a:r>
              <a:rPr lang="en-US">
                <a:latin typeface="Consolas" panose="020B0609020204030204" pitchFamily="49" charset="0"/>
              </a:rPr>
              <a:t>121 122 123 124</a:t>
            </a:r>
          </a:p>
          <a:p>
            <a:r>
              <a:rPr lang="en-US">
                <a:latin typeface="Consolas" panose="020B0609020204030204" pitchFamily="49" charset="0"/>
              </a:rPr>
              <a:t>131 132 133 134</a:t>
            </a:r>
          </a:p>
          <a:p>
            <a:r>
              <a:rPr lang="en-US">
                <a:latin typeface="Consolas" panose="020B0609020204030204" pitchFamily="49" charset="0"/>
              </a:rPr>
              <a:t>141 142 143 144</a:t>
            </a:r>
          </a:p>
          <a:p>
            <a:r>
              <a:rPr lang="en-US">
                <a:latin typeface="Consolas" panose="020B0609020204030204" pitchFamily="49" charset="0"/>
              </a:rPr>
              <a:t>211 212 213 214</a:t>
            </a:r>
          </a:p>
          <a:p>
            <a:r>
              <a:rPr lang="en-US">
                <a:latin typeface="Consolas" panose="020B0609020204030204" pitchFamily="49" charset="0"/>
              </a:rPr>
              <a:t>221 222 223 224</a:t>
            </a:r>
          </a:p>
          <a:p>
            <a:r>
              <a:rPr lang="en-US">
                <a:latin typeface="Consolas" panose="020B0609020204030204" pitchFamily="49" charset="0"/>
              </a:rPr>
              <a:t>231 232 233 234</a:t>
            </a:r>
          </a:p>
          <a:p>
            <a:r>
              <a:rPr lang="en-US">
                <a:latin typeface="Consolas" panose="020B0609020204030204" pitchFamily="49" charset="0"/>
              </a:rPr>
              <a:t>241 242 243 244</a:t>
            </a:r>
          </a:p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3EFF4-C143-72AB-ADFA-8A2EF439F252}"/>
              </a:ext>
            </a:extLst>
          </p:cNvPr>
          <p:cNvSpPr txBox="1"/>
          <p:nvPr/>
        </p:nvSpPr>
        <p:spPr>
          <a:xfrm>
            <a:off x="4572000" y="2190750"/>
            <a:ext cx="2017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311 312 313 314</a:t>
            </a:r>
          </a:p>
          <a:p>
            <a:r>
              <a:rPr lang="en-US">
                <a:latin typeface="Consolas" panose="020B0609020204030204" pitchFamily="49" charset="0"/>
              </a:rPr>
              <a:t>321 322 323 324</a:t>
            </a:r>
          </a:p>
          <a:p>
            <a:r>
              <a:rPr lang="en-US">
                <a:latin typeface="Consolas" panose="020B0609020204030204" pitchFamily="49" charset="0"/>
              </a:rPr>
              <a:t>331 332 333 334</a:t>
            </a:r>
          </a:p>
          <a:p>
            <a:r>
              <a:rPr lang="en-US">
                <a:latin typeface="Consolas" panose="020B0609020204030204" pitchFamily="49" charset="0"/>
              </a:rPr>
              <a:t>341 342 343 344</a:t>
            </a:r>
          </a:p>
          <a:p>
            <a:r>
              <a:rPr lang="en-US">
                <a:latin typeface="Consolas" panose="020B0609020204030204" pitchFamily="49" charset="0"/>
              </a:rPr>
              <a:t>411 412 413 414</a:t>
            </a:r>
          </a:p>
          <a:p>
            <a:r>
              <a:rPr lang="en-US">
                <a:latin typeface="Consolas" panose="020B0609020204030204" pitchFamily="49" charset="0"/>
              </a:rPr>
              <a:t>421 422 423 424</a:t>
            </a:r>
          </a:p>
          <a:p>
            <a:r>
              <a:rPr lang="en-US">
                <a:latin typeface="Consolas" panose="020B0609020204030204" pitchFamily="49" charset="0"/>
              </a:rPr>
              <a:t>431 432 433 434</a:t>
            </a:r>
          </a:p>
          <a:p>
            <a:r>
              <a:rPr lang="en-US">
                <a:latin typeface="Consolas" panose="020B0609020204030204" pitchFamily="49" charset="0"/>
              </a:rPr>
              <a:t>441 442 443 444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BD53420-A7C3-E252-0CDA-BA028840548A}"/>
              </a:ext>
            </a:extLst>
          </p:cNvPr>
          <p:cNvSpPr/>
          <p:nvPr/>
        </p:nvSpPr>
        <p:spPr>
          <a:xfrm>
            <a:off x="4539689" y="3069541"/>
            <a:ext cx="1735098" cy="982253"/>
          </a:xfrm>
          <a:custGeom>
            <a:avLst/>
            <a:gdLst>
              <a:gd name="connsiteX0" fmla="*/ 161555 w 1735098"/>
              <a:gd name="connsiteY0" fmla="*/ 25848 h 982253"/>
              <a:gd name="connsiteX1" fmla="*/ 145399 w 1735098"/>
              <a:gd name="connsiteY1" fmla="*/ 32311 h 982253"/>
              <a:gd name="connsiteX2" fmla="*/ 77546 w 1735098"/>
              <a:gd name="connsiteY2" fmla="*/ 80777 h 982253"/>
              <a:gd name="connsiteX3" fmla="*/ 51698 w 1735098"/>
              <a:gd name="connsiteY3" fmla="*/ 129243 h 982253"/>
              <a:gd name="connsiteX4" fmla="*/ 48466 w 1735098"/>
              <a:gd name="connsiteY4" fmla="*/ 164786 h 982253"/>
              <a:gd name="connsiteX5" fmla="*/ 80777 w 1735098"/>
              <a:gd name="connsiteY5" fmla="*/ 268181 h 982253"/>
              <a:gd name="connsiteX6" fmla="*/ 48466 w 1735098"/>
              <a:gd name="connsiteY6" fmla="*/ 306954 h 982253"/>
              <a:gd name="connsiteX7" fmla="*/ 16156 w 1735098"/>
              <a:gd name="connsiteY7" fmla="*/ 339265 h 982253"/>
              <a:gd name="connsiteX8" fmla="*/ 9693 w 1735098"/>
              <a:gd name="connsiteY8" fmla="*/ 494357 h 982253"/>
              <a:gd name="connsiteX9" fmla="*/ 16156 w 1735098"/>
              <a:gd name="connsiteY9" fmla="*/ 546055 h 982253"/>
              <a:gd name="connsiteX10" fmla="*/ 32311 w 1735098"/>
              <a:gd name="connsiteY10" fmla="*/ 584828 h 982253"/>
              <a:gd name="connsiteX11" fmla="*/ 6462 w 1735098"/>
              <a:gd name="connsiteY11" fmla="*/ 649450 h 982253"/>
              <a:gd name="connsiteX12" fmla="*/ 0 w 1735098"/>
              <a:gd name="connsiteY12" fmla="*/ 726996 h 982253"/>
              <a:gd name="connsiteX13" fmla="*/ 12924 w 1735098"/>
              <a:gd name="connsiteY13" fmla="*/ 765769 h 982253"/>
              <a:gd name="connsiteX14" fmla="*/ 29080 w 1735098"/>
              <a:gd name="connsiteY14" fmla="*/ 788387 h 982253"/>
              <a:gd name="connsiteX15" fmla="*/ 64622 w 1735098"/>
              <a:gd name="connsiteY15" fmla="*/ 827160 h 982253"/>
              <a:gd name="connsiteX16" fmla="*/ 84009 w 1735098"/>
              <a:gd name="connsiteY16" fmla="*/ 849778 h 982253"/>
              <a:gd name="connsiteX17" fmla="*/ 171248 w 1735098"/>
              <a:gd name="connsiteY17" fmla="*/ 878858 h 982253"/>
              <a:gd name="connsiteX18" fmla="*/ 226177 w 1735098"/>
              <a:gd name="connsiteY18" fmla="*/ 895013 h 982253"/>
              <a:gd name="connsiteX19" fmla="*/ 474971 w 1735098"/>
              <a:gd name="connsiteY19" fmla="*/ 927324 h 982253"/>
              <a:gd name="connsiteX20" fmla="*/ 791618 w 1735098"/>
              <a:gd name="connsiteY20" fmla="*/ 943479 h 982253"/>
              <a:gd name="connsiteX21" fmla="*/ 1137346 w 1735098"/>
              <a:gd name="connsiteY21" fmla="*/ 982253 h 982253"/>
              <a:gd name="connsiteX22" fmla="*/ 1399064 w 1735098"/>
              <a:gd name="connsiteY22" fmla="*/ 966097 h 982253"/>
              <a:gd name="connsiteX23" fmla="*/ 1505691 w 1735098"/>
              <a:gd name="connsiteY23" fmla="*/ 930555 h 982253"/>
              <a:gd name="connsiteX24" fmla="*/ 1615548 w 1735098"/>
              <a:gd name="connsiteY24" fmla="*/ 875626 h 982253"/>
              <a:gd name="connsiteX25" fmla="*/ 1641397 w 1735098"/>
              <a:gd name="connsiteY25" fmla="*/ 862702 h 982253"/>
              <a:gd name="connsiteX26" fmla="*/ 1696325 w 1735098"/>
              <a:gd name="connsiteY26" fmla="*/ 814236 h 982253"/>
              <a:gd name="connsiteX27" fmla="*/ 1735098 w 1735098"/>
              <a:gd name="connsiteY27" fmla="*/ 672067 h 982253"/>
              <a:gd name="connsiteX28" fmla="*/ 1728636 w 1735098"/>
              <a:gd name="connsiteY28" fmla="*/ 546055 h 982253"/>
              <a:gd name="connsiteX29" fmla="*/ 1718943 w 1735098"/>
              <a:gd name="connsiteY29" fmla="*/ 445891 h 982253"/>
              <a:gd name="connsiteX30" fmla="*/ 1712481 w 1735098"/>
              <a:gd name="connsiteY30" fmla="*/ 342496 h 982253"/>
              <a:gd name="connsiteX31" fmla="*/ 1715712 w 1735098"/>
              <a:gd name="connsiteY31" fmla="*/ 193865 h 982253"/>
              <a:gd name="connsiteX32" fmla="*/ 1696325 w 1735098"/>
              <a:gd name="connsiteY32" fmla="*/ 135706 h 982253"/>
              <a:gd name="connsiteX33" fmla="*/ 1680170 w 1735098"/>
              <a:gd name="connsiteY33" fmla="*/ 84008 h 982253"/>
              <a:gd name="connsiteX34" fmla="*/ 1673707 w 1735098"/>
              <a:gd name="connsiteY34" fmla="*/ 67853 h 982253"/>
              <a:gd name="connsiteX35" fmla="*/ 1660783 w 1735098"/>
              <a:gd name="connsiteY35" fmla="*/ 54928 h 982253"/>
              <a:gd name="connsiteX36" fmla="*/ 1647859 w 1735098"/>
              <a:gd name="connsiteY36" fmla="*/ 45235 h 982253"/>
              <a:gd name="connsiteX37" fmla="*/ 1592930 w 1735098"/>
              <a:gd name="connsiteY37" fmla="*/ 29079 h 982253"/>
              <a:gd name="connsiteX38" fmla="*/ 1547695 w 1735098"/>
              <a:gd name="connsiteY38" fmla="*/ 25848 h 982253"/>
              <a:gd name="connsiteX39" fmla="*/ 1444300 w 1735098"/>
              <a:gd name="connsiteY39" fmla="*/ 19386 h 982253"/>
              <a:gd name="connsiteX40" fmla="*/ 1382909 w 1735098"/>
              <a:gd name="connsiteY40" fmla="*/ 12924 h 982253"/>
              <a:gd name="connsiteX41" fmla="*/ 1337674 w 1735098"/>
              <a:gd name="connsiteY41" fmla="*/ 6462 h 982253"/>
              <a:gd name="connsiteX42" fmla="*/ 1231047 w 1735098"/>
              <a:gd name="connsiteY42" fmla="*/ 0 h 982253"/>
              <a:gd name="connsiteX43" fmla="*/ 917631 w 1735098"/>
              <a:gd name="connsiteY43" fmla="*/ 6462 h 982253"/>
              <a:gd name="connsiteX44" fmla="*/ 872396 w 1735098"/>
              <a:gd name="connsiteY44" fmla="*/ 9693 h 982253"/>
              <a:gd name="connsiteX45" fmla="*/ 568673 w 1735098"/>
              <a:gd name="connsiteY45" fmla="*/ 12924 h 982253"/>
              <a:gd name="connsiteX46" fmla="*/ 510513 w 1735098"/>
              <a:gd name="connsiteY46" fmla="*/ 16155 h 982253"/>
              <a:gd name="connsiteX47" fmla="*/ 161555 w 1735098"/>
              <a:gd name="connsiteY47" fmla="*/ 25848 h 9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5098" h="982253">
                <a:moveTo>
                  <a:pt x="161555" y="25848"/>
                </a:moveTo>
                <a:cubicBezTo>
                  <a:pt x="156170" y="28002"/>
                  <a:pt x="150254" y="29137"/>
                  <a:pt x="145399" y="32311"/>
                </a:cubicBezTo>
                <a:cubicBezTo>
                  <a:pt x="122136" y="47522"/>
                  <a:pt x="77546" y="80777"/>
                  <a:pt x="77546" y="80777"/>
                </a:cubicBezTo>
                <a:cubicBezTo>
                  <a:pt x="69719" y="93300"/>
                  <a:pt x="55161" y="113659"/>
                  <a:pt x="51698" y="129243"/>
                </a:cubicBezTo>
                <a:cubicBezTo>
                  <a:pt x="49117" y="140856"/>
                  <a:pt x="49543" y="152938"/>
                  <a:pt x="48466" y="164786"/>
                </a:cubicBezTo>
                <a:cubicBezTo>
                  <a:pt x="74205" y="210324"/>
                  <a:pt x="107116" y="225634"/>
                  <a:pt x="80777" y="268181"/>
                </a:cubicBezTo>
                <a:cubicBezTo>
                  <a:pt x="71922" y="282486"/>
                  <a:pt x="59783" y="294505"/>
                  <a:pt x="48466" y="306954"/>
                </a:cubicBezTo>
                <a:cubicBezTo>
                  <a:pt x="38220" y="318224"/>
                  <a:pt x="26926" y="328495"/>
                  <a:pt x="16156" y="339265"/>
                </a:cubicBezTo>
                <a:cubicBezTo>
                  <a:pt x="-4395" y="407763"/>
                  <a:pt x="2859" y="371358"/>
                  <a:pt x="9693" y="494357"/>
                </a:cubicBezTo>
                <a:cubicBezTo>
                  <a:pt x="10656" y="511697"/>
                  <a:pt x="11944" y="529207"/>
                  <a:pt x="16156" y="546055"/>
                </a:cubicBezTo>
                <a:cubicBezTo>
                  <a:pt x="19552" y="559638"/>
                  <a:pt x="26926" y="571904"/>
                  <a:pt x="32311" y="584828"/>
                </a:cubicBezTo>
                <a:cubicBezTo>
                  <a:pt x="24956" y="601378"/>
                  <a:pt x="10310" y="632521"/>
                  <a:pt x="6462" y="649450"/>
                </a:cubicBezTo>
                <a:cubicBezTo>
                  <a:pt x="5415" y="654057"/>
                  <a:pt x="65" y="726157"/>
                  <a:pt x="0" y="726996"/>
                </a:cubicBezTo>
                <a:cubicBezTo>
                  <a:pt x="4308" y="739920"/>
                  <a:pt x="7092" y="753457"/>
                  <a:pt x="12924" y="765769"/>
                </a:cubicBezTo>
                <a:cubicBezTo>
                  <a:pt x="16890" y="774142"/>
                  <a:pt x="23431" y="781043"/>
                  <a:pt x="29080" y="788387"/>
                </a:cubicBezTo>
                <a:cubicBezTo>
                  <a:pt x="49898" y="815451"/>
                  <a:pt x="40577" y="801112"/>
                  <a:pt x="64622" y="827160"/>
                </a:cubicBezTo>
                <a:cubicBezTo>
                  <a:pt x="71357" y="834457"/>
                  <a:pt x="75747" y="844270"/>
                  <a:pt x="84009" y="849778"/>
                </a:cubicBezTo>
                <a:cubicBezTo>
                  <a:pt x="105016" y="863782"/>
                  <a:pt x="148900" y="872573"/>
                  <a:pt x="171248" y="878858"/>
                </a:cubicBezTo>
                <a:cubicBezTo>
                  <a:pt x="189620" y="884025"/>
                  <a:pt x="207538" y="890912"/>
                  <a:pt x="226177" y="895013"/>
                </a:cubicBezTo>
                <a:cubicBezTo>
                  <a:pt x="313030" y="914121"/>
                  <a:pt x="384541" y="922710"/>
                  <a:pt x="474971" y="927324"/>
                </a:cubicBezTo>
                <a:lnTo>
                  <a:pt x="791618" y="943479"/>
                </a:lnTo>
                <a:cubicBezTo>
                  <a:pt x="1055274" y="977869"/>
                  <a:pt x="939852" y="966660"/>
                  <a:pt x="1137346" y="982253"/>
                </a:cubicBezTo>
                <a:cubicBezTo>
                  <a:pt x="1206387" y="979872"/>
                  <a:pt x="1320054" y="981899"/>
                  <a:pt x="1399064" y="966097"/>
                </a:cubicBezTo>
                <a:cubicBezTo>
                  <a:pt x="1427445" y="960421"/>
                  <a:pt x="1478752" y="941530"/>
                  <a:pt x="1505691" y="930555"/>
                </a:cubicBezTo>
                <a:cubicBezTo>
                  <a:pt x="1542305" y="915638"/>
                  <a:pt x="1582006" y="892938"/>
                  <a:pt x="1615548" y="875626"/>
                </a:cubicBezTo>
                <a:cubicBezTo>
                  <a:pt x="1624108" y="871208"/>
                  <a:pt x="1634174" y="869076"/>
                  <a:pt x="1641397" y="862702"/>
                </a:cubicBezTo>
                <a:lnTo>
                  <a:pt x="1696325" y="814236"/>
                </a:lnTo>
                <a:cubicBezTo>
                  <a:pt x="1731284" y="709358"/>
                  <a:pt x="1720078" y="757183"/>
                  <a:pt x="1735098" y="672067"/>
                </a:cubicBezTo>
                <a:cubicBezTo>
                  <a:pt x="1732944" y="630063"/>
                  <a:pt x="1731580" y="588011"/>
                  <a:pt x="1728636" y="546055"/>
                </a:cubicBezTo>
                <a:cubicBezTo>
                  <a:pt x="1716771" y="376979"/>
                  <a:pt x="1726443" y="577146"/>
                  <a:pt x="1718943" y="445891"/>
                </a:cubicBezTo>
                <a:cubicBezTo>
                  <a:pt x="1712987" y="341658"/>
                  <a:pt x="1719091" y="408601"/>
                  <a:pt x="1712481" y="342496"/>
                </a:cubicBezTo>
                <a:cubicBezTo>
                  <a:pt x="1719765" y="284222"/>
                  <a:pt x="1725456" y="260679"/>
                  <a:pt x="1715712" y="193865"/>
                </a:cubicBezTo>
                <a:cubicBezTo>
                  <a:pt x="1712763" y="173644"/>
                  <a:pt x="1702420" y="155211"/>
                  <a:pt x="1696325" y="135706"/>
                </a:cubicBezTo>
                <a:cubicBezTo>
                  <a:pt x="1690940" y="118473"/>
                  <a:pt x="1686876" y="100771"/>
                  <a:pt x="1680170" y="84008"/>
                </a:cubicBezTo>
                <a:cubicBezTo>
                  <a:pt x="1678016" y="78623"/>
                  <a:pt x="1676924" y="72679"/>
                  <a:pt x="1673707" y="67853"/>
                </a:cubicBezTo>
                <a:cubicBezTo>
                  <a:pt x="1670327" y="62784"/>
                  <a:pt x="1665368" y="58940"/>
                  <a:pt x="1660783" y="54928"/>
                </a:cubicBezTo>
                <a:cubicBezTo>
                  <a:pt x="1656730" y="51382"/>
                  <a:pt x="1652586" y="47814"/>
                  <a:pt x="1647859" y="45235"/>
                </a:cubicBezTo>
                <a:cubicBezTo>
                  <a:pt x="1629617" y="35285"/>
                  <a:pt x="1613905" y="31701"/>
                  <a:pt x="1592930" y="29079"/>
                </a:cubicBezTo>
                <a:cubicBezTo>
                  <a:pt x="1577930" y="27204"/>
                  <a:pt x="1562780" y="26821"/>
                  <a:pt x="1547695" y="25848"/>
                </a:cubicBezTo>
                <a:lnTo>
                  <a:pt x="1444300" y="19386"/>
                </a:lnTo>
                <a:cubicBezTo>
                  <a:pt x="1423803" y="17577"/>
                  <a:pt x="1403336" y="15400"/>
                  <a:pt x="1382909" y="12924"/>
                </a:cubicBezTo>
                <a:cubicBezTo>
                  <a:pt x="1367788" y="11091"/>
                  <a:pt x="1352825" y="8029"/>
                  <a:pt x="1337674" y="6462"/>
                </a:cubicBezTo>
                <a:cubicBezTo>
                  <a:pt x="1321936" y="4834"/>
                  <a:pt x="1242894" y="658"/>
                  <a:pt x="1231047" y="0"/>
                </a:cubicBezTo>
                <a:lnTo>
                  <a:pt x="917631" y="6462"/>
                </a:lnTo>
                <a:cubicBezTo>
                  <a:pt x="902520" y="6870"/>
                  <a:pt x="887510" y="9413"/>
                  <a:pt x="872396" y="9693"/>
                </a:cubicBezTo>
                <a:lnTo>
                  <a:pt x="568673" y="12924"/>
                </a:lnTo>
                <a:cubicBezTo>
                  <a:pt x="549286" y="14001"/>
                  <a:pt x="529930" y="16155"/>
                  <a:pt x="510513" y="16155"/>
                </a:cubicBezTo>
                <a:lnTo>
                  <a:pt x="161555" y="25848"/>
                </a:lnTo>
                <a:close/>
              </a:path>
            </a:pathLst>
          </a:custGeom>
          <a:solidFill>
            <a:schemeClr val="accent2">
              <a:alpha val="1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C6ECFDD-A1CA-9E09-ACE3-BD933FC4C9FE}"/>
              </a:ext>
            </a:extLst>
          </p:cNvPr>
          <p:cNvSpPr/>
          <p:nvPr/>
        </p:nvSpPr>
        <p:spPr>
          <a:xfrm>
            <a:off x="2523613" y="2850352"/>
            <a:ext cx="3828026" cy="1207588"/>
          </a:xfrm>
          <a:custGeom>
            <a:avLst/>
            <a:gdLst>
              <a:gd name="connsiteX0" fmla="*/ 88490 w 3828026"/>
              <a:gd name="connsiteY0" fmla="*/ 46887 h 1207588"/>
              <a:gd name="connsiteX1" fmla="*/ 72103 w 3828026"/>
              <a:gd name="connsiteY1" fmla="*/ 50164 h 1207588"/>
              <a:gd name="connsiteX2" fmla="*/ 39329 w 3828026"/>
              <a:gd name="connsiteY2" fmla="*/ 76383 h 1207588"/>
              <a:gd name="connsiteX3" fmla="*/ 22942 w 3828026"/>
              <a:gd name="connsiteY3" fmla="*/ 89493 h 1207588"/>
              <a:gd name="connsiteX4" fmla="*/ 16387 w 3828026"/>
              <a:gd name="connsiteY4" fmla="*/ 105880 h 1207588"/>
              <a:gd name="connsiteX5" fmla="*/ 9832 w 3828026"/>
              <a:gd name="connsiteY5" fmla="*/ 115713 h 1207588"/>
              <a:gd name="connsiteX6" fmla="*/ 13110 w 3828026"/>
              <a:gd name="connsiteY6" fmla="*/ 164874 h 1207588"/>
              <a:gd name="connsiteX7" fmla="*/ 19664 w 3828026"/>
              <a:gd name="connsiteY7" fmla="*/ 177983 h 1207588"/>
              <a:gd name="connsiteX8" fmla="*/ 29497 w 3828026"/>
              <a:gd name="connsiteY8" fmla="*/ 191093 h 1207588"/>
              <a:gd name="connsiteX9" fmla="*/ 58993 w 3828026"/>
              <a:gd name="connsiteY9" fmla="*/ 210758 h 1207588"/>
              <a:gd name="connsiteX10" fmla="*/ 154039 w 3828026"/>
              <a:gd name="connsiteY10" fmla="*/ 246809 h 1207588"/>
              <a:gd name="connsiteX11" fmla="*/ 196645 w 3828026"/>
              <a:gd name="connsiteY11" fmla="*/ 256642 h 1207588"/>
              <a:gd name="connsiteX12" fmla="*/ 249084 w 3828026"/>
              <a:gd name="connsiteY12" fmla="*/ 259919 h 1207588"/>
              <a:gd name="connsiteX13" fmla="*/ 294968 w 3828026"/>
              <a:gd name="connsiteY13" fmla="*/ 263196 h 1207588"/>
              <a:gd name="connsiteX14" fmla="*/ 429342 w 3828026"/>
              <a:gd name="connsiteY14" fmla="*/ 259919 h 1207588"/>
              <a:gd name="connsiteX15" fmla="*/ 750529 w 3828026"/>
              <a:gd name="connsiteY15" fmla="*/ 266474 h 1207588"/>
              <a:gd name="connsiteX16" fmla="*/ 960284 w 3828026"/>
              <a:gd name="connsiteY16" fmla="*/ 263196 h 1207588"/>
              <a:gd name="connsiteX17" fmla="*/ 1055329 w 3828026"/>
              <a:gd name="connsiteY17" fmla="*/ 256642 h 1207588"/>
              <a:gd name="connsiteX18" fmla="*/ 1097935 w 3828026"/>
              <a:gd name="connsiteY18" fmla="*/ 253364 h 1207588"/>
              <a:gd name="connsiteX19" fmla="*/ 1406013 w 3828026"/>
              <a:gd name="connsiteY19" fmla="*/ 250087 h 1207588"/>
              <a:gd name="connsiteX20" fmla="*/ 1543664 w 3828026"/>
              <a:gd name="connsiteY20" fmla="*/ 250087 h 1207588"/>
              <a:gd name="connsiteX21" fmla="*/ 1589548 w 3828026"/>
              <a:gd name="connsiteY21" fmla="*/ 256642 h 1207588"/>
              <a:gd name="connsiteX22" fmla="*/ 1622322 w 3828026"/>
              <a:gd name="connsiteY22" fmla="*/ 259919 h 1207588"/>
              <a:gd name="connsiteX23" fmla="*/ 1635432 w 3828026"/>
              <a:gd name="connsiteY23" fmla="*/ 250087 h 1207588"/>
              <a:gd name="connsiteX24" fmla="*/ 1638710 w 3828026"/>
              <a:gd name="connsiteY24" fmla="*/ 273029 h 1207588"/>
              <a:gd name="connsiteX25" fmla="*/ 1645264 w 3828026"/>
              <a:gd name="connsiteY25" fmla="*/ 295971 h 1207588"/>
              <a:gd name="connsiteX26" fmla="*/ 1651819 w 3828026"/>
              <a:gd name="connsiteY26" fmla="*/ 351687 h 1207588"/>
              <a:gd name="connsiteX27" fmla="*/ 1648542 w 3828026"/>
              <a:gd name="connsiteY27" fmla="*/ 459842 h 1207588"/>
              <a:gd name="connsiteX28" fmla="*/ 1641987 w 3828026"/>
              <a:gd name="connsiteY28" fmla="*/ 492616 h 1207588"/>
              <a:gd name="connsiteX29" fmla="*/ 1635432 w 3828026"/>
              <a:gd name="connsiteY29" fmla="*/ 548332 h 1207588"/>
              <a:gd name="connsiteX30" fmla="*/ 1628877 w 3828026"/>
              <a:gd name="connsiteY30" fmla="*/ 577829 h 1207588"/>
              <a:gd name="connsiteX31" fmla="*/ 1615768 w 3828026"/>
              <a:gd name="connsiteY31" fmla="*/ 649932 h 1207588"/>
              <a:gd name="connsiteX32" fmla="*/ 1586271 w 3828026"/>
              <a:gd name="connsiteY32" fmla="*/ 722035 h 1207588"/>
              <a:gd name="connsiteX33" fmla="*/ 1560052 w 3828026"/>
              <a:gd name="connsiteY33" fmla="*/ 771196 h 1207588"/>
              <a:gd name="connsiteX34" fmla="*/ 1553497 w 3828026"/>
              <a:gd name="connsiteY34" fmla="*/ 790861 h 1207588"/>
              <a:gd name="connsiteX35" fmla="*/ 1517445 w 3828026"/>
              <a:gd name="connsiteY35" fmla="*/ 843300 h 1207588"/>
              <a:gd name="connsiteX36" fmla="*/ 1501058 w 3828026"/>
              <a:gd name="connsiteY36" fmla="*/ 856409 h 1207588"/>
              <a:gd name="connsiteX37" fmla="*/ 1481393 w 3828026"/>
              <a:gd name="connsiteY37" fmla="*/ 876074 h 1207588"/>
              <a:gd name="connsiteX38" fmla="*/ 1389626 w 3828026"/>
              <a:gd name="connsiteY38" fmla="*/ 899016 h 1207588"/>
              <a:gd name="connsiteX39" fmla="*/ 1209368 w 3828026"/>
              <a:gd name="connsiteY39" fmla="*/ 895738 h 1207588"/>
              <a:gd name="connsiteX40" fmla="*/ 1127432 w 3828026"/>
              <a:gd name="connsiteY40" fmla="*/ 889183 h 1207588"/>
              <a:gd name="connsiteX41" fmla="*/ 1045497 w 3828026"/>
              <a:gd name="connsiteY41" fmla="*/ 885906 h 1207588"/>
              <a:gd name="connsiteX42" fmla="*/ 704645 w 3828026"/>
              <a:gd name="connsiteY42" fmla="*/ 879351 h 1207588"/>
              <a:gd name="connsiteX43" fmla="*/ 635819 w 3828026"/>
              <a:gd name="connsiteY43" fmla="*/ 876074 h 1207588"/>
              <a:gd name="connsiteX44" fmla="*/ 170426 w 3828026"/>
              <a:gd name="connsiteY44" fmla="*/ 882629 h 1207588"/>
              <a:gd name="connsiteX45" fmla="*/ 75381 w 3828026"/>
              <a:gd name="connsiteY45" fmla="*/ 895738 h 1207588"/>
              <a:gd name="connsiteX46" fmla="*/ 13110 w 3828026"/>
              <a:gd name="connsiteY46" fmla="*/ 928513 h 1207588"/>
              <a:gd name="connsiteX47" fmla="*/ 0 w 3828026"/>
              <a:gd name="connsiteY47" fmla="*/ 948177 h 1207588"/>
              <a:gd name="connsiteX48" fmla="*/ 13110 w 3828026"/>
              <a:gd name="connsiteY48" fmla="*/ 1030113 h 1207588"/>
              <a:gd name="connsiteX49" fmla="*/ 29497 w 3828026"/>
              <a:gd name="connsiteY49" fmla="*/ 1049777 h 1207588"/>
              <a:gd name="connsiteX50" fmla="*/ 91768 w 3828026"/>
              <a:gd name="connsiteY50" fmla="*/ 1085829 h 1207588"/>
              <a:gd name="connsiteX51" fmla="*/ 144206 w 3828026"/>
              <a:gd name="connsiteY51" fmla="*/ 1102216 h 1207588"/>
              <a:gd name="connsiteX52" fmla="*/ 213032 w 3828026"/>
              <a:gd name="connsiteY52" fmla="*/ 1115325 h 1207588"/>
              <a:gd name="connsiteX53" fmla="*/ 439174 w 3828026"/>
              <a:gd name="connsiteY53" fmla="*/ 1154654 h 1207588"/>
              <a:gd name="connsiteX54" fmla="*/ 547329 w 3828026"/>
              <a:gd name="connsiteY54" fmla="*/ 1164487 h 1207588"/>
              <a:gd name="connsiteX55" fmla="*/ 675148 w 3828026"/>
              <a:gd name="connsiteY55" fmla="*/ 1174319 h 1207588"/>
              <a:gd name="connsiteX56" fmla="*/ 960284 w 3828026"/>
              <a:gd name="connsiteY56" fmla="*/ 1190706 h 1207588"/>
              <a:gd name="connsiteX57" fmla="*/ 1261806 w 3828026"/>
              <a:gd name="connsiteY57" fmla="*/ 1207093 h 1207588"/>
              <a:gd name="connsiteX58" fmla="*/ 1383071 w 3828026"/>
              <a:gd name="connsiteY58" fmla="*/ 1197261 h 1207588"/>
              <a:gd name="connsiteX59" fmla="*/ 1540387 w 3828026"/>
              <a:gd name="connsiteY59" fmla="*/ 1174319 h 1207588"/>
              <a:gd name="connsiteX60" fmla="*/ 1582993 w 3828026"/>
              <a:gd name="connsiteY60" fmla="*/ 1161209 h 1207588"/>
              <a:gd name="connsiteX61" fmla="*/ 1605935 w 3828026"/>
              <a:gd name="connsiteY61" fmla="*/ 1157932 h 1207588"/>
              <a:gd name="connsiteX62" fmla="*/ 1625600 w 3828026"/>
              <a:gd name="connsiteY62" fmla="*/ 1154654 h 1207588"/>
              <a:gd name="connsiteX63" fmla="*/ 1641987 w 3828026"/>
              <a:gd name="connsiteY63" fmla="*/ 1151377 h 1207588"/>
              <a:gd name="connsiteX64" fmla="*/ 1871406 w 3828026"/>
              <a:gd name="connsiteY64" fmla="*/ 1144822 h 1207588"/>
              <a:gd name="connsiteX65" fmla="*/ 1933677 w 3828026"/>
              <a:gd name="connsiteY65" fmla="*/ 1141545 h 1207588"/>
              <a:gd name="connsiteX66" fmla="*/ 2104103 w 3828026"/>
              <a:gd name="connsiteY66" fmla="*/ 1138267 h 1207588"/>
              <a:gd name="connsiteX67" fmla="*/ 2287639 w 3828026"/>
              <a:gd name="connsiteY67" fmla="*/ 1151377 h 1207588"/>
              <a:gd name="connsiteX68" fmla="*/ 2605548 w 3828026"/>
              <a:gd name="connsiteY68" fmla="*/ 1157932 h 1207588"/>
              <a:gd name="connsiteX69" fmla="*/ 2933290 w 3828026"/>
              <a:gd name="connsiteY69" fmla="*/ 1164487 h 1207588"/>
              <a:gd name="connsiteX70" fmla="*/ 3100439 w 3828026"/>
              <a:gd name="connsiteY70" fmla="*/ 1167764 h 1207588"/>
              <a:gd name="connsiteX71" fmla="*/ 3280697 w 3828026"/>
              <a:gd name="connsiteY71" fmla="*/ 1161209 h 1207588"/>
              <a:gd name="connsiteX72" fmla="*/ 3611716 w 3828026"/>
              <a:gd name="connsiteY72" fmla="*/ 1151377 h 1207588"/>
              <a:gd name="connsiteX73" fmla="*/ 3696929 w 3828026"/>
              <a:gd name="connsiteY73" fmla="*/ 1131713 h 1207588"/>
              <a:gd name="connsiteX74" fmla="*/ 3795252 w 3828026"/>
              <a:gd name="connsiteY74" fmla="*/ 1098938 h 1207588"/>
              <a:gd name="connsiteX75" fmla="*/ 3828026 w 3828026"/>
              <a:gd name="connsiteY75" fmla="*/ 1043222 h 1207588"/>
              <a:gd name="connsiteX76" fmla="*/ 3814916 w 3828026"/>
              <a:gd name="connsiteY76" fmla="*/ 997338 h 1207588"/>
              <a:gd name="connsiteX77" fmla="*/ 3795252 w 3828026"/>
              <a:gd name="connsiteY77" fmla="*/ 977674 h 1207588"/>
              <a:gd name="connsiteX78" fmla="*/ 3713316 w 3828026"/>
              <a:gd name="connsiteY78" fmla="*/ 944900 h 1207588"/>
              <a:gd name="connsiteX79" fmla="*/ 3654322 w 3828026"/>
              <a:gd name="connsiteY79" fmla="*/ 931790 h 1207588"/>
              <a:gd name="connsiteX80" fmla="*/ 3542890 w 3828026"/>
              <a:gd name="connsiteY80" fmla="*/ 912125 h 1207588"/>
              <a:gd name="connsiteX81" fmla="*/ 2995561 w 3828026"/>
              <a:gd name="connsiteY81" fmla="*/ 899016 h 1207588"/>
              <a:gd name="connsiteX82" fmla="*/ 2818581 w 3828026"/>
              <a:gd name="connsiteY82" fmla="*/ 889183 h 1207588"/>
              <a:gd name="connsiteX83" fmla="*/ 2697316 w 3828026"/>
              <a:gd name="connsiteY83" fmla="*/ 885906 h 1207588"/>
              <a:gd name="connsiteX84" fmla="*/ 2395793 w 3828026"/>
              <a:gd name="connsiteY84" fmla="*/ 872796 h 1207588"/>
              <a:gd name="connsiteX85" fmla="*/ 2271252 w 3828026"/>
              <a:gd name="connsiteY85" fmla="*/ 859687 h 1207588"/>
              <a:gd name="connsiteX86" fmla="*/ 2192593 w 3828026"/>
              <a:gd name="connsiteY86" fmla="*/ 853132 h 1207588"/>
              <a:gd name="connsiteX87" fmla="*/ 2163097 w 3828026"/>
              <a:gd name="connsiteY87" fmla="*/ 846577 h 1207588"/>
              <a:gd name="connsiteX88" fmla="*/ 2140155 w 3828026"/>
              <a:gd name="connsiteY88" fmla="*/ 843300 h 1207588"/>
              <a:gd name="connsiteX89" fmla="*/ 2090993 w 3828026"/>
              <a:gd name="connsiteY89" fmla="*/ 833467 h 1207588"/>
              <a:gd name="connsiteX90" fmla="*/ 2048387 w 3828026"/>
              <a:gd name="connsiteY90" fmla="*/ 810525 h 1207588"/>
              <a:gd name="connsiteX91" fmla="*/ 2022168 w 3828026"/>
              <a:gd name="connsiteY91" fmla="*/ 738422 h 1207588"/>
              <a:gd name="connsiteX92" fmla="*/ 2012335 w 3828026"/>
              <a:gd name="connsiteY92" fmla="*/ 649932 h 1207588"/>
              <a:gd name="connsiteX93" fmla="*/ 2015613 w 3828026"/>
              <a:gd name="connsiteY93" fmla="*/ 531945 h 1207588"/>
              <a:gd name="connsiteX94" fmla="*/ 2018890 w 3828026"/>
              <a:gd name="connsiteY94" fmla="*/ 338577 h 1207588"/>
              <a:gd name="connsiteX95" fmla="*/ 2022168 w 3828026"/>
              <a:gd name="connsiteY95" fmla="*/ 325467 h 1207588"/>
              <a:gd name="connsiteX96" fmla="*/ 2032000 w 3828026"/>
              <a:gd name="connsiteY96" fmla="*/ 299248 h 1207588"/>
              <a:gd name="connsiteX97" fmla="*/ 2048387 w 3828026"/>
              <a:gd name="connsiteY97" fmla="*/ 279583 h 1207588"/>
              <a:gd name="connsiteX98" fmla="*/ 2071329 w 3828026"/>
              <a:gd name="connsiteY98" fmla="*/ 259919 h 1207588"/>
              <a:gd name="connsiteX99" fmla="*/ 2081161 w 3828026"/>
              <a:gd name="connsiteY99" fmla="*/ 253364 h 1207588"/>
              <a:gd name="connsiteX100" fmla="*/ 2117213 w 3828026"/>
              <a:gd name="connsiteY100" fmla="*/ 246809 h 1207588"/>
              <a:gd name="connsiteX101" fmla="*/ 2330245 w 3828026"/>
              <a:gd name="connsiteY101" fmla="*/ 250087 h 1207588"/>
              <a:gd name="connsiteX102" fmla="*/ 2422013 w 3828026"/>
              <a:gd name="connsiteY102" fmla="*/ 246809 h 1207588"/>
              <a:gd name="connsiteX103" fmla="*/ 2579329 w 3828026"/>
              <a:gd name="connsiteY103" fmla="*/ 240254 h 1207588"/>
              <a:gd name="connsiteX104" fmla="*/ 2864464 w 3828026"/>
              <a:gd name="connsiteY104" fmla="*/ 233700 h 1207588"/>
              <a:gd name="connsiteX105" fmla="*/ 2933290 w 3828026"/>
              <a:gd name="connsiteY105" fmla="*/ 223867 h 1207588"/>
              <a:gd name="connsiteX106" fmla="*/ 3034890 w 3828026"/>
              <a:gd name="connsiteY106" fmla="*/ 217313 h 1207588"/>
              <a:gd name="connsiteX107" fmla="*/ 3185652 w 3828026"/>
              <a:gd name="connsiteY107" fmla="*/ 220590 h 1207588"/>
              <a:gd name="connsiteX108" fmla="*/ 3280697 w 3828026"/>
              <a:gd name="connsiteY108" fmla="*/ 227145 h 1207588"/>
              <a:gd name="connsiteX109" fmla="*/ 3660877 w 3828026"/>
              <a:gd name="connsiteY109" fmla="*/ 223867 h 1207588"/>
              <a:gd name="connsiteX110" fmla="*/ 3683819 w 3828026"/>
              <a:gd name="connsiteY110" fmla="*/ 214035 h 1207588"/>
              <a:gd name="connsiteX111" fmla="*/ 3696929 w 3828026"/>
              <a:gd name="connsiteY111" fmla="*/ 204203 h 1207588"/>
              <a:gd name="connsiteX112" fmla="*/ 3719871 w 3828026"/>
              <a:gd name="connsiteY112" fmla="*/ 164874 h 1207588"/>
              <a:gd name="connsiteX113" fmla="*/ 3723148 w 3828026"/>
              <a:gd name="connsiteY113" fmla="*/ 148487 h 1207588"/>
              <a:gd name="connsiteX114" fmla="*/ 3706761 w 3828026"/>
              <a:gd name="connsiteY114" fmla="*/ 82938 h 1207588"/>
              <a:gd name="connsiteX115" fmla="*/ 3664155 w 3828026"/>
              <a:gd name="connsiteY115" fmla="*/ 46887 h 1207588"/>
              <a:gd name="connsiteX116" fmla="*/ 3628103 w 3828026"/>
              <a:gd name="connsiteY116" fmla="*/ 30500 h 1207588"/>
              <a:gd name="connsiteX117" fmla="*/ 3533058 w 3828026"/>
              <a:gd name="connsiteY117" fmla="*/ 10835 h 1207588"/>
              <a:gd name="connsiteX118" fmla="*/ 3474064 w 3828026"/>
              <a:gd name="connsiteY118" fmla="*/ 7558 h 1207588"/>
              <a:gd name="connsiteX119" fmla="*/ 3310193 w 3828026"/>
              <a:gd name="connsiteY119" fmla="*/ 14113 h 1207588"/>
              <a:gd name="connsiteX120" fmla="*/ 3251200 w 3828026"/>
              <a:gd name="connsiteY120" fmla="*/ 20667 h 1207588"/>
              <a:gd name="connsiteX121" fmla="*/ 3106993 w 3828026"/>
              <a:gd name="connsiteY121" fmla="*/ 40332 h 1207588"/>
              <a:gd name="connsiteX122" fmla="*/ 2949677 w 3828026"/>
              <a:gd name="connsiteY122" fmla="*/ 50164 h 1207588"/>
              <a:gd name="connsiteX123" fmla="*/ 2857910 w 3828026"/>
              <a:gd name="connsiteY123" fmla="*/ 59996 h 1207588"/>
              <a:gd name="connsiteX124" fmla="*/ 2759587 w 3828026"/>
              <a:gd name="connsiteY124" fmla="*/ 63274 h 1207588"/>
              <a:gd name="connsiteX125" fmla="*/ 2431845 w 3828026"/>
              <a:gd name="connsiteY125" fmla="*/ 66551 h 1207588"/>
              <a:gd name="connsiteX126" fmla="*/ 2294193 w 3828026"/>
              <a:gd name="connsiteY126" fmla="*/ 63274 h 1207588"/>
              <a:gd name="connsiteX127" fmla="*/ 2166374 w 3828026"/>
              <a:gd name="connsiteY127" fmla="*/ 50164 h 1207588"/>
              <a:gd name="connsiteX128" fmla="*/ 2077884 w 3828026"/>
              <a:gd name="connsiteY128" fmla="*/ 43609 h 1207588"/>
              <a:gd name="connsiteX129" fmla="*/ 1973006 w 3828026"/>
              <a:gd name="connsiteY129" fmla="*/ 33777 h 1207588"/>
              <a:gd name="connsiteX130" fmla="*/ 1917290 w 3828026"/>
              <a:gd name="connsiteY130" fmla="*/ 27222 h 1207588"/>
              <a:gd name="connsiteX131" fmla="*/ 1864852 w 3828026"/>
              <a:gd name="connsiteY131" fmla="*/ 23945 h 1207588"/>
              <a:gd name="connsiteX132" fmla="*/ 1818968 w 3828026"/>
              <a:gd name="connsiteY132" fmla="*/ 20667 h 1207588"/>
              <a:gd name="connsiteX133" fmla="*/ 1425677 w 3828026"/>
              <a:gd name="connsiteY133" fmla="*/ 10835 h 1207588"/>
              <a:gd name="connsiteX134" fmla="*/ 1074993 w 3828026"/>
              <a:gd name="connsiteY134" fmla="*/ 7558 h 1207588"/>
              <a:gd name="connsiteX135" fmla="*/ 639097 w 3828026"/>
              <a:gd name="connsiteY135" fmla="*/ 4280 h 1207588"/>
              <a:gd name="connsiteX136" fmla="*/ 242529 w 3828026"/>
              <a:gd name="connsiteY136" fmla="*/ 7558 h 1207588"/>
              <a:gd name="connsiteX137" fmla="*/ 186813 w 3828026"/>
              <a:gd name="connsiteY137" fmla="*/ 14113 h 1207588"/>
              <a:gd name="connsiteX138" fmla="*/ 167148 w 3828026"/>
              <a:gd name="connsiteY138" fmla="*/ 17390 h 1207588"/>
              <a:gd name="connsiteX139" fmla="*/ 121264 w 3828026"/>
              <a:gd name="connsiteY139" fmla="*/ 20667 h 1207588"/>
              <a:gd name="connsiteX140" fmla="*/ 98322 w 3828026"/>
              <a:gd name="connsiteY140" fmla="*/ 23945 h 1207588"/>
              <a:gd name="connsiteX141" fmla="*/ 88490 w 3828026"/>
              <a:gd name="connsiteY141" fmla="*/ 46887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3828026" h="1207588">
                <a:moveTo>
                  <a:pt x="88490" y="46887"/>
                </a:moveTo>
                <a:cubicBezTo>
                  <a:pt x="84120" y="51257"/>
                  <a:pt x="77275" y="48095"/>
                  <a:pt x="72103" y="50164"/>
                </a:cubicBezTo>
                <a:cubicBezTo>
                  <a:pt x="54851" y="57064"/>
                  <a:pt x="53236" y="63866"/>
                  <a:pt x="39329" y="76383"/>
                </a:cubicBezTo>
                <a:cubicBezTo>
                  <a:pt x="34129" y="81063"/>
                  <a:pt x="28404" y="85123"/>
                  <a:pt x="22942" y="89493"/>
                </a:cubicBezTo>
                <a:cubicBezTo>
                  <a:pt x="20757" y="94955"/>
                  <a:pt x="19018" y="100618"/>
                  <a:pt x="16387" y="105880"/>
                </a:cubicBezTo>
                <a:cubicBezTo>
                  <a:pt x="14625" y="109403"/>
                  <a:pt x="10050" y="111780"/>
                  <a:pt x="9832" y="115713"/>
                </a:cubicBezTo>
                <a:cubicBezTo>
                  <a:pt x="8921" y="132111"/>
                  <a:pt x="10549" y="148652"/>
                  <a:pt x="13110" y="164874"/>
                </a:cubicBezTo>
                <a:cubicBezTo>
                  <a:pt x="13872" y="169700"/>
                  <a:pt x="17075" y="173840"/>
                  <a:pt x="19664" y="177983"/>
                </a:cubicBezTo>
                <a:cubicBezTo>
                  <a:pt x="22559" y="182615"/>
                  <a:pt x="25634" y="187230"/>
                  <a:pt x="29497" y="191093"/>
                </a:cubicBezTo>
                <a:cubicBezTo>
                  <a:pt x="35320" y="196916"/>
                  <a:pt x="52364" y="207248"/>
                  <a:pt x="58993" y="210758"/>
                </a:cubicBezTo>
                <a:cubicBezTo>
                  <a:pt x="98853" y="231860"/>
                  <a:pt x="106430" y="235821"/>
                  <a:pt x="154039" y="246809"/>
                </a:cubicBezTo>
                <a:cubicBezTo>
                  <a:pt x="168241" y="250087"/>
                  <a:pt x="182206" y="254650"/>
                  <a:pt x="196645" y="256642"/>
                </a:cubicBezTo>
                <a:cubicBezTo>
                  <a:pt x="213994" y="259035"/>
                  <a:pt x="231609" y="258754"/>
                  <a:pt x="249084" y="259919"/>
                </a:cubicBezTo>
                <a:lnTo>
                  <a:pt x="294968" y="263196"/>
                </a:lnTo>
                <a:cubicBezTo>
                  <a:pt x="339759" y="262104"/>
                  <a:pt x="384537" y="259919"/>
                  <a:pt x="429342" y="259919"/>
                </a:cubicBezTo>
                <a:cubicBezTo>
                  <a:pt x="545122" y="259919"/>
                  <a:pt x="638885" y="263190"/>
                  <a:pt x="750529" y="266474"/>
                </a:cubicBezTo>
                <a:lnTo>
                  <a:pt x="960284" y="263196"/>
                </a:lnTo>
                <a:cubicBezTo>
                  <a:pt x="992024" y="262172"/>
                  <a:pt x="1023653" y="258905"/>
                  <a:pt x="1055329" y="256642"/>
                </a:cubicBezTo>
                <a:cubicBezTo>
                  <a:pt x="1069537" y="255627"/>
                  <a:pt x="1083692" y="253516"/>
                  <a:pt x="1097935" y="253364"/>
                </a:cubicBezTo>
                <a:lnTo>
                  <a:pt x="1406013" y="250087"/>
                </a:lnTo>
                <a:cubicBezTo>
                  <a:pt x="1465153" y="243515"/>
                  <a:pt x="1448241" y="243996"/>
                  <a:pt x="1543664" y="250087"/>
                </a:cubicBezTo>
                <a:cubicBezTo>
                  <a:pt x="1559083" y="251071"/>
                  <a:pt x="1574217" y="254726"/>
                  <a:pt x="1589548" y="256642"/>
                </a:cubicBezTo>
                <a:cubicBezTo>
                  <a:pt x="1600442" y="258004"/>
                  <a:pt x="1611397" y="258827"/>
                  <a:pt x="1622322" y="259919"/>
                </a:cubicBezTo>
                <a:cubicBezTo>
                  <a:pt x="1626692" y="256642"/>
                  <a:pt x="1631167" y="246675"/>
                  <a:pt x="1635432" y="250087"/>
                </a:cubicBezTo>
                <a:cubicBezTo>
                  <a:pt x="1641464" y="254913"/>
                  <a:pt x="1637091" y="265475"/>
                  <a:pt x="1638710" y="273029"/>
                </a:cubicBezTo>
                <a:cubicBezTo>
                  <a:pt x="1640376" y="280806"/>
                  <a:pt x="1643079" y="288324"/>
                  <a:pt x="1645264" y="295971"/>
                </a:cubicBezTo>
                <a:cubicBezTo>
                  <a:pt x="1645986" y="301745"/>
                  <a:pt x="1651819" y="347426"/>
                  <a:pt x="1651819" y="351687"/>
                </a:cubicBezTo>
                <a:cubicBezTo>
                  <a:pt x="1651819" y="387755"/>
                  <a:pt x="1651052" y="423861"/>
                  <a:pt x="1648542" y="459842"/>
                </a:cubicBezTo>
                <a:cubicBezTo>
                  <a:pt x="1647767" y="470956"/>
                  <a:pt x="1643819" y="481627"/>
                  <a:pt x="1641987" y="492616"/>
                </a:cubicBezTo>
                <a:cubicBezTo>
                  <a:pt x="1638913" y="511062"/>
                  <a:pt x="1638506" y="529886"/>
                  <a:pt x="1635432" y="548332"/>
                </a:cubicBezTo>
                <a:cubicBezTo>
                  <a:pt x="1633776" y="558267"/>
                  <a:pt x="1631062" y="567997"/>
                  <a:pt x="1628877" y="577829"/>
                </a:cubicBezTo>
                <a:cubicBezTo>
                  <a:pt x="1625872" y="610884"/>
                  <a:pt x="1627330" y="618137"/>
                  <a:pt x="1615768" y="649932"/>
                </a:cubicBezTo>
                <a:cubicBezTo>
                  <a:pt x="1606894" y="674336"/>
                  <a:pt x="1598882" y="699335"/>
                  <a:pt x="1586271" y="722035"/>
                </a:cubicBezTo>
                <a:cubicBezTo>
                  <a:pt x="1581533" y="730563"/>
                  <a:pt x="1565006" y="759307"/>
                  <a:pt x="1560052" y="771196"/>
                </a:cubicBezTo>
                <a:cubicBezTo>
                  <a:pt x="1557394" y="777574"/>
                  <a:pt x="1556587" y="784681"/>
                  <a:pt x="1553497" y="790861"/>
                </a:cubicBezTo>
                <a:cubicBezTo>
                  <a:pt x="1549550" y="798755"/>
                  <a:pt x="1523969" y="838081"/>
                  <a:pt x="1517445" y="843300"/>
                </a:cubicBezTo>
                <a:cubicBezTo>
                  <a:pt x="1511983" y="847670"/>
                  <a:pt x="1506234" y="851704"/>
                  <a:pt x="1501058" y="856409"/>
                </a:cubicBezTo>
                <a:cubicBezTo>
                  <a:pt x="1494199" y="862645"/>
                  <a:pt x="1489497" y="871572"/>
                  <a:pt x="1481393" y="876074"/>
                </a:cubicBezTo>
                <a:cubicBezTo>
                  <a:pt x="1459129" y="888443"/>
                  <a:pt x="1411972" y="894826"/>
                  <a:pt x="1389626" y="899016"/>
                </a:cubicBezTo>
                <a:lnTo>
                  <a:pt x="1209368" y="895738"/>
                </a:lnTo>
                <a:cubicBezTo>
                  <a:pt x="1181988" y="894711"/>
                  <a:pt x="1154782" y="890824"/>
                  <a:pt x="1127432" y="889183"/>
                </a:cubicBezTo>
                <a:cubicBezTo>
                  <a:pt x="1100148" y="887546"/>
                  <a:pt x="1072818" y="886734"/>
                  <a:pt x="1045497" y="885906"/>
                </a:cubicBezTo>
                <a:cubicBezTo>
                  <a:pt x="925596" y="882273"/>
                  <a:pt x="827966" y="881309"/>
                  <a:pt x="704645" y="879351"/>
                </a:cubicBezTo>
                <a:cubicBezTo>
                  <a:pt x="681703" y="878259"/>
                  <a:pt x="658787" y="876074"/>
                  <a:pt x="635819" y="876074"/>
                </a:cubicBezTo>
                <a:cubicBezTo>
                  <a:pt x="367792" y="876074"/>
                  <a:pt x="361033" y="877022"/>
                  <a:pt x="170426" y="882629"/>
                </a:cubicBezTo>
                <a:cubicBezTo>
                  <a:pt x="161675" y="883723"/>
                  <a:pt x="88131" y="892412"/>
                  <a:pt x="75381" y="895738"/>
                </a:cubicBezTo>
                <a:cubicBezTo>
                  <a:pt x="46632" y="903238"/>
                  <a:pt x="37335" y="912362"/>
                  <a:pt x="13110" y="928513"/>
                </a:cubicBezTo>
                <a:cubicBezTo>
                  <a:pt x="8740" y="935068"/>
                  <a:pt x="0" y="940299"/>
                  <a:pt x="0" y="948177"/>
                </a:cubicBezTo>
                <a:cubicBezTo>
                  <a:pt x="0" y="975836"/>
                  <a:pt x="5398" y="1003550"/>
                  <a:pt x="13110" y="1030113"/>
                </a:cubicBezTo>
                <a:cubicBezTo>
                  <a:pt x="15489" y="1038307"/>
                  <a:pt x="23227" y="1043990"/>
                  <a:pt x="29497" y="1049777"/>
                </a:cubicBezTo>
                <a:cubicBezTo>
                  <a:pt x="48964" y="1067746"/>
                  <a:pt x="66690" y="1076541"/>
                  <a:pt x="91768" y="1085829"/>
                </a:cubicBezTo>
                <a:cubicBezTo>
                  <a:pt x="108941" y="1092189"/>
                  <a:pt x="126412" y="1097888"/>
                  <a:pt x="144206" y="1102216"/>
                </a:cubicBezTo>
                <a:cubicBezTo>
                  <a:pt x="166899" y="1107736"/>
                  <a:pt x="190154" y="1110632"/>
                  <a:pt x="213032" y="1115325"/>
                </a:cubicBezTo>
                <a:cubicBezTo>
                  <a:pt x="305580" y="1134309"/>
                  <a:pt x="312318" y="1143121"/>
                  <a:pt x="439174" y="1154654"/>
                </a:cubicBezTo>
                <a:lnTo>
                  <a:pt x="547329" y="1164487"/>
                </a:lnTo>
                <a:lnTo>
                  <a:pt x="675148" y="1174319"/>
                </a:lnTo>
                <a:cubicBezTo>
                  <a:pt x="888180" y="1193195"/>
                  <a:pt x="726282" y="1185728"/>
                  <a:pt x="960284" y="1190706"/>
                </a:cubicBezTo>
                <a:cubicBezTo>
                  <a:pt x="1074548" y="1200431"/>
                  <a:pt x="1147512" y="1209881"/>
                  <a:pt x="1261806" y="1207093"/>
                </a:cubicBezTo>
                <a:cubicBezTo>
                  <a:pt x="1302348" y="1206104"/>
                  <a:pt x="1342743" y="1201538"/>
                  <a:pt x="1383071" y="1197261"/>
                </a:cubicBezTo>
                <a:cubicBezTo>
                  <a:pt x="1389014" y="1196631"/>
                  <a:pt x="1518750" y="1179052"/>
                  <a:pt x="1540387" y="1174319"/>
                </a:cubicBezTo>
                <a:cubicBezTo>
                  <a:pt x="1554903" y="1171144"/>
                  <a:pt x="1568578" y="1164813"/>
                  <a:pt x="1582993" y="1161209"/>
                </a:cubicBezTo>
                <a:cubicBezTo>
                  <a:pt x="1590487" y="1159335"/>
                  <a:pt x="1598300" y="1159107"/>
                  <a:pt x="1605935" y="1157932"/>
                </a:cubicBezTo>
                <a:cubicBezTo>
                  <a:pt x="1612503" y="1156922"/>
                  <a:pt x="1619062" y="1155843"/>
                  <a:pt x="1625600" y="1154654"/>
                </a:cubicBezTo>
                <a:cubicBezTo>
                  <a:pt x="1631081" y="1153658"/>
                  <a:pt x="1636421" y="1151600"/>
                  <a:pt x="1641987" y="1151377"/>
                </a:cubicBezTo>
                <a:cubicBezTo>
                  <a:pt x="1718430" y="1148319"/>
                  <a:pt x="1794945" y="1147399"/>
                  <a:pt x="1871406" y="1144822"/>
                </a:cubicBezTo>
                <a:cubicBezTo>
                  <a:pt x="1892180" y="1144122"/>
                  <a:pt x="1912900" y="1142130"/>
                  <a:pt x="1933677" y="1141545"/>
                </a:cubicBezTo>
                <a:lnTo>
                  <a:pt x="2104103" y="1138267"/>
                </a:lnTo>
                <a:cubicBezTo>
                  <a:pt x="2165282" y="1142637"/>
                  <a:pt x="2226350" y="1149020"/>
                  <a:pt x="2287639" y="1151377"/>
                </a:cubicBezTo>
                <a:cubicBezTo>
                  <a:pt x="2450368" y="1157635"/>
                  <a:pt x="2344429" y="1154254"/>
                  <a:pt x="2605548" y="1157932"/>
                </a:cubicBezTo>
                <a:cubicBezTo>
                  <a:pt x="2764594" y="1149978"/>
                  <a:pt x="2624662" y="1155063"/>
                  <a:pt x="2933290" y="1164487"/>
                </a:cubicBezTo>
                <a:cubicBezTo>
                  <a:pt x="2988991" y="1166188"/>
                  <a:pt x="3044723" y="1166672"/>
                  <a:pt x="3100439" y="1167764"/>
                </a:cubicBezTo>
                <a:lnTo>
                  <a:pt x="3280697" y="1161209"/>
                </a:lnTo>
                <a:cubicBezTo>
                  <a:pt x="3391029" y="1157673"/>
                  <a:pt x="3501604" y="1159180"/>
                  <a:pt x="3611716" y="1151377"/>
                </a:cubicBezTo>
                <a:cubicBezTo>
                  <a:pt x="3640794" y="1149316"/>
                  <a:pt x="3668688" y="1138938"/>
                  <a:pt x="3696929" y="1131713"/>
                </a:cubicBezTo>
                <a:cubicBezTo>
                  <a:pt x="3746323" y="1119077"/>
                  <a:pt x="3751020" y="1115950"/>
                  <a:pt x="3795252" y="1098938"/>
                </a:cubicBezTo>
                <a:cubicBezTo>
                  <a:pt x="3798092" y="1094678"/>
                  <a:pt x="3828026" y="1052419"/>
                  <a:pt x="3828026" y="1043222"/>
                </a:cubicBezTo>
                <a:cubicBezTo>
                  <a:pt x="3828026" y="1027315"/>
                  <a:pt x="3822030" y="1011565"/>
                  <a:pt x="3814916" y="997338"/>
                </a:cubicBezTo>
                <a:cubicBezTo>
                  <a:pt x="3810770" y="989047"/>
                  <a:pt x="3802727" y="983156"/>
                  <a:pt x="3795252" y="977674"/>
                </a:cubicBezTo>
                <a:cubicBezTo>
                  <a:pt x="3770966" y="959865"/>
                  <a:pt x="3741941" y="952477"/>
                  <a:pt x="3713316" y="944900"/>
                </a:cubicBezTo>
                <a:cubicBezTo>
                  <a:pt x="3693842" y="939745"/>
                  <a:pt x="3674104" y="935594"/>
                  <a:pt x="3654322" y="931790"/>
                </a:cubicBezTo>
                <a:cubicBezTo>
                  <a:pt x="3617283" y="924667"/>
                  <a:pt x="3580485" y="915173"/>
                  <a:pt x="3542890" y="912125"/>
                </a:cubicBezTo>
                <a:cubicBezTo>
                  <a:pt x="3280065" y="890815"/>
                  <a:pt x="3462179" y="902605"/>
                  <a:pt x="2995561" y="899016"/>
                </a:cubicBezTo>
                <a:lnTo>
                  <a:pt x="2818581" y="889183"/>
                </a:lnTo>
                <a:cubicBezTo>
                  <a:pt x="2778184" y="887407"/>
                  <a:pt x="2737728" y="887312"/>
                  <a:pt x="2697316" y="885906"/>
                </a:cubicBezTo>
                <a:cubicBezTo>
                  <a:pt x="2453552" y="877428"/>
                  <a:pt x="2521846" y="881801"/>
                  <a:pt x="2395793" y="872796"/>
                </a:cubicBezTo>
                <a:cubicBezTo>
                  <a:pt x="2335776" y="863564"/>
                  <a:pt x="2349072" y="864552"/>
                  <a:pt x="2271252" y="859687"/>
                </a:cubicBezTo>
                <a:cubicBezTo>
                  <a:pt x="2249189" y="858308"/>
                  <a:pt x="2216494" y="857350"/>
                  <a:pt x="2192593" y="853132"/>
                </a:cubicBezTo>
                <a:cubicBezTo>
                  <a:pt x="2182674" y="851382"/>
                  <a:pt x="2172996" y="848433"/>
                  <a:pt x="2163097" y="846577"/>
                </a:cubicBezTo>
                <a:cubicBezTo>
                  <a:pt x="2155504" y="845153"/>
                  <a:pt x="2147755" y="844682"/>
                  <a:pt x="2140155" y="843300"/>
                </a:cubicBezTo>
                <a:cubicBezTo>
                  <a:pt x="2123713" y="840310"/>
                  <a:pt x="2090993" y="833467"/>
                  <a:pt x="2090993" y="833467"/>
                </a:cubicBezTo>
                <a:cubicBezTo>
                  <a:pt x="2085579" y="830760"/>
                  <a:pt x="2051096" y="813973"/>
                  <a:pt x="2048387" y="810525"/>
                </a:cubicBezTo>
                <a:cubicBezTo>
                  <a:pt x="2043104" y="803802"/>
                  <a:pt x="2023777" y="743250"/>
                  <a:pt x="2022168" y="738422"/>
                </a:cubicBezTo>
                <a:cubicBezTo>
                  <a:pt x="2018440" y="712324"/>
                  <a:pt x="2012335" y="676701"/>
                  <a:pt x="2012335" y="649932"/>
                </a:cubicBezTo>
                <a:cubicBezTo>
                  <a:pt x="2012335" y="610588"/>
                  <a:pt x="2014785" y="571280"/>
                  <a:pt x="2015613" y="531945"/>
                </a:cubicBezTo>
                <a:cubicBezTo>
                  <a:pt x="2016970" y="467494"/>
                  <a:pt x="2016844" y="403010"/>
                  <a:pt x="2018890" y="338577"/>
                </a:cubicBezTo>
                <a:cubicBezTo>
                  <a:pt x="2019033" y="334075"/>
                  <a:pt x="2021191" y="329864"/>
                  <a:pt x="2022168" y="325467"/>
                </a:cubicBezTo>
                <a:cubicBezTo>
                  <a:pt x="2026893" y="304204"/>
                  <a:pt x="2021877" y="314432"/>
                  <a:pt x="2032000" y="299248"/>
                </a:cubicBezTo>
                <a:cubicBezTo>
                  <a:pt x="2038259" y="280470"/>
                  <a:pt x="2030530" y="297440"/>
                  <a:pt x="2048387" y="279583"/>
                </a:cubicBezTo>
                <a:cubicBezTo>
                  <a:pt x="2069379" y="258591"/>
                  <a:pt x="2052034" y="266350"/>
                  <a:pt x="2071329" y="259919"/>
                </a:cubicBezTo>
                <a:cubicBezTo>
                  <a:pt x="2074606" y="257734"/>
                  <a:pt x="2077541" y="254916"/>
                  <a:pt x="2081161" y="253364"/>
                </a:cubicBezTo>
                <a:cubicBezTo>
                  <a:pt x="2088884" y="250054"/>
                  <a:pt x="2111903" y="247568"/>
                  <a:pt x="2117213" y="246809"/>
                </a:cubicBezTo>
                <a:lnTo>
                  <a:pt x="2330245" y="250087"/>
                </a:lnTo>
                <a:cubicBezTo>
                  <a:pt x="2360854" y="250087"/>
                  <a:pt x="2391428" y="248016"/>
                  <a:pt x="2422013" y="246809"/>
                </a:cubicBezTo>
                <a:cubicBezTo>
                  <a:pt x="2474456" y="244739"/>
                  <a:pt x="2526857" y="241370"/>
                  <a:pt x="2579329" y="240254"/>
                </a:cubicBezTo>
                <a:lnTo>
                  <a:pt x="2864464" y="233700"/>
                </a:lnTo>
                <a:cubicBezTo>
                  <a:pt x="2903436" y="225040"/>
                  <a:pt x="2888322" y="227004"/>
                  <a:pt x="2933290" y="223867"/>
                </a:cubicBezTo>
                <a:lnTo>
                  <a:pt x="3034890" y="217313"/>
                </a:lnTo>
                <a:lnTo>
                  <a:pt x="3185652" y="220590"/>
                </a:lnTo>
                <a:cubicBezTo>
                  <a:pt x="3217384" y="221859"/>
                  <a:pt x="3248941" y="226926"/>
                  <a:pt x="3280697" y="227145"/>
                </a:cubicBezTo>
                <a:lnTo>
                  <a:pt x="3660877" y="223867"/>
                </a:lnTo>
                <a:cubicBezTo>
                  <a:pt x="3668524" y="220590"/>
                  <a:pt x="3676515" y="218019"/>
                  <a:pt x="3683819" y="214035"/>
                </a:cubicBezTo>
                <a:cubicBezTo>
                  <a:pt x="3688614" y="211419"/>
                  <a:pt x="3693300" y="208286"/>
                  <a:pt x="3696929" y="204203"/>
                </a:cubicBezTo>
                <a:cubicBezTo>
                  <a:pt x="3706743" y="193162"/>
                  <a:pt x="3713363" y="177890"/>
                  <a:pt x="3719871" y="164874"/>
                </a:cubicBezTo>
                <a:cubicBezTo>
                  <a:pt x="3720963" y="159412"/>
                  <a:pt x="3724028" y="153988"/>
                  <a:pt x="3723148" y="148487"/>
                </a:cubicBezTo>
                <a:cubicBezTo>
                  <a:pt x="3719590" y="126248"/>
                  <a:pt x="3718070" y="102415"/>
                  <a:pt x="3706761" y="82938"/>
                </a:cubicBezTo>
                <a:cubicBezTo>
                  <a:pt x="3697419" y="66850"/>
                  <a:pt x="3681091" y="54585"/>
                  <a:pt x="3664155" y="46887"/>
                </a:cubicBezTo>
                <a:cubicBezTo>
                  <a:pt x="3652138" y="41425"/>
                  <a:pt x="3640523" y="34971"/>
                  <a:pt x="3628103" y="30500"/>
                </a:cubicBezTo>
                <a:cubicBezTo>
                  <a:pt x="3593227" y="17945"/>
                  <a:pt x="3570024" y="14195"/>
                  <a:pt x="3533058" y="10835"/>
                </a:cubicBezTo>
                <a:cubicBezTo>
                  <a:pt x="3513444" y="9052"/>
                  <a:pt x="3493729" y="8650"/>
                  <a:pt x="3474064" y="7558"/>
                </a:cubicBezTo>
                <a:lnTo>
                  <a:pt x="3310193" y="14113"/>
                </a:lnTo>
                <a:cubicBezTo>
                  <a:pt x="3290442" y="15275"/>
                  <a:pt x="3270823" y="18135"/>
                  <a:pt x="3251200" y="20667"/>
                </a:cubicBezTo>
                <a:cubicBezTo>
                  <a:pt x="3203085" y="26875"/>
                  <a:pt x="3155339" y="36303"/>
                  <a:pt x="3106993" y="40332"/>
                </a:cubicBezTo>
                <a:cubicBezTo>
                  <a:pt x="3002184" y="49066"/>
                  <a:pt x="3054622" y="45792"/>
                  <a:pt x="2949677" y="50164"/>
                </a:cubicBezTo>
                <a:cubicBezTo>
                  <a:pt x="2919088" y="53441"/>
                  <a:pt x="2888601" y="57879"/>
                  <a:pt x="2857910" y="59996"/>
                </a:cubicBezTo>
                <a:cubicBezTo>
                  <a:pt x="2825195" y="62252"/>
                  <a:pt x="2792376" y="62770"/>
                  <a:pt x="2759587" y="63274"/>
                </a:cubicBezTo>
                <a:lnTo>
                  <a:pt x="2431845" y="66551"/>
                </a:lnTo>
                <a:cubicBezTo>
                  <a:pt x="2385961" y="65459"/>
                  <a:pt x="2340040" y="65423"/>
                  <a:pt x="2294193" y="63274"/>
                </a:cubicBezTo>
                <a:cubicBezTo>
                  <a:pt x="2231753" y="60347"/>
                  <a:pt x="2224140" y="55416"/>
                  <a:pt x="2166374" y="50164"/>
                </a:cubicBezTo>
                <a:cubicBezTo>
                  <a:pt x="2136918" y="47486"/>
                  <a:pt x="2107233" y="47278"/>
                  <a:pt x="2077884" y="43609"/>
                </a:cubicBezTo>
                <a:cubicBezTo>
                  <a:pt x="1949373" y="27545"/>
                  <a:pt x="2101380" y="45447"/>
                  <a:pt x="1973006" y="33777"/>
                </a:cubicBezTo>
                <a:cubicBezTo>
                  <a:pt x="1954383" y="32084"/>
                  <a:pt x="1935913" y="28915"/>
                  <a:pt x="1917290" y="27222"/>
                </a:cubicBezTo>
                <a:cubicBezTo>
                  <a:pt x="1899848" y="25636"/>
                  <a:pt x="1882327" y="25110"/>
                  <a:pt x="1864852" y="23945"/>
                </a:cubicBezTo>
                <a:lnTo>
                  <a:pt x="1818968" y="20667"/>
                </a:lnTo>
                <a:cubicBezTo>
                  <a:pt x="1698679" y="14165"/>
                  <a:pt x="1511724" y="12100"/>
                  <a:pt x="1425677" y="10835"/>
                </a:cubicBezTo>
                <a:lnTo>
                  <a:pt x="1074993" y="7558"/>
                </a:lnTo>
                <a:cubicBezTo>
                  <a:pt x="846403" y="-4799"/>
                  <a:pt x="1000934" y="945"/>
                  <a:pt x="639097" y="4280"/>
                </a:cubicBezTo>
                <a:lnTo>
                  <a:pt x="242529" y="7558"/>
                </a:lnTo>
                <a:cubicBezTo>
                  <a:pt x="211852" y="10625"/>
                  <a:pt x="213740" y="9970"/>
                  <a:pt x="186813" y="14113"/>
                </a:cubicBezTo>
                <a:cubicBezTo>
                  <a:pt x="180245" y="15123"/>
                  <a:pt x="173760" y="16729"/>
                  <a:pt x="167148" y="17390"/>
                </a:cubicBezTo>
                <a:cubicBezTo>
                  <a:pt x="151890" y="18916"/>
                  <a:pt x="136559" y="19575"/>
                  <a:pt x="121264" y="20667"/>
                </a:cubicBezTo>
                <a:cubicBezTo>
                  <a:pt x="113617" y="21760"/>
                  <a:pt x="105897" y="22430"/>
                  <a:pt x="98322" y="23945"/>
                </a:cubicBezTo>
                <a:cubicBezTo>
                  <a:pt x="94935" y="24623"/>
                  <a:pt x="92860" y="42517"/>
                  <a:pt x="88490" y="46887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FE606E-E46E-FEDF-AFF7-00E4FB242CA8}"/>
                  </a:ext>
                </a:extLst>
              </p:cNvPr>
              <p:cNvSpPr txBox="1"/>
              <p:nvPr/>
            </p:nvSpPr>
            <p:spPr>
              <a:xfrm>
                <a:off x="6477000" y="2495550"/>
                <a:ext cx="2514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/>
              </a:p>
              <a:p>
                <a:endParaRPr lang="en-US"/>
              </a:p>
              <a:p>
                <a:r>
                  <a:rPr lang="en-US"/>
                  <a:t>Some points are in both events, so adding probabilities double counts some of the points!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FE606E-E46E-FEDF-AFF7-00E4FB242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495550"/>
                <a:ext cx="2514600" cy="1384995"/>
              </a:xfrm>
              <a:prstGeom prst="rect">
                <a:avLst/>
              </a:prstGeom>
              <a:blipFill>
                <a:blip r:embed="rId3"/>
                <a:stretch>
                  <a:fillRect l="-728" r="-485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3752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D54A-D846-D90A-E302-EE4507D8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Use Inclusion-Exclusion Formula from Counting Lecture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47B926A-A4E4-7C6E-326E-4A435D75777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We’ll need to use the inclusion-exclusion formula from the counting lecture.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Reminder, this formula told us about the size of the union of arbitrary subsets of the same finite set A. Specifically: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∪…∪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1,…,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⋂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Reminder: This big scary formula is very intuitive. </a:t>
                </a:r>
              </a:p>
              <a:p>
                <a:r>
                  <a:rPr lang="en-US" dirty="0"/>
                  <a:t>Won’t cover from scratch today – review counting lecture</a:t>
                </a:r>
              </a:p>
              <a:p>
                <a:pPr lvl="1"/>
                <a:r>
                  <a:rPr lang="en-US" dirty="0"/>
                  <a:t>Recall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47B926A-A4E4-7C6E-326E-4A435D7577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r="-1074" b="-18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3319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F03A-1800-8D60-6770-405152EA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Principle of Inclusion-Exclusion in the Context of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FC2DC17-7D3B-1D25-2DFC-37A11305654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27000" indent="0">
                  <a:buNone/>
                </a:pPr>
                <a:r>
                  <a:rPr lang="en-US" dirty="0"/>
                  <a:t>The PIE formula lets us count the size of the intersection of several potentially overlapping subsets: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∪…∪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1,…,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⋂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r>
                  <a:rPr lang="en-US" dirty="0"/>
                  <a:t>Naturally, we can use this to compute the probability of the intersection of events.</a:t>
                </a:r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∪…∪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1,…,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⋂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  <a:p>
                <a:pPr marL="1270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FC2DC17-7D3B-1D25-2DFC-37A1130565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5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10490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32E5-A5AC-9100-7495-22FFFC9A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PIE for Three Fair Four-Sided Dice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24E87-9F92-36CD-27E6-78062A6EA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44" y="402200"/>
            <a:ext cx="8520600" cy="1369646"/>
          </a:xfrm>
        </p:spPr>
        <p:txBody>
          <a:bodyPr/>
          <a:lstStyle/>
          <a:p>
            <a:pPr marL="127000" indent="0">
              <a:buNone/>
            </a:pPr>
            <a:r>
              <a:rPr lang="en-US" dirty="0"/>
              <a:t>Suppose we roll three fair four-sided dice.</a:t>
            </a:r>
          </a:p>
          <a:p>
            <a:r>
              <a:rPr lang="en-US" dirty="0"/>
              <a:t>We win if we get at least one 4.</a:t>
            </a:r>
          </a:p>
          <a:p>
            <a:pPr marL="12700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F23458-A2C5-52DF-B1B7-C75E848EBC1C}"/>
                  </a:ext>
                </a:extLst>
              </p:cNvPr>
              <p:cNvSpPr txBox="1"/>
              <p:nvPr/>
            </p:nvSpPr>
            <p:spPr>
              <a:xfrm>
                <a:off x="3595766" y="279467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F23458-A2C5-52DF-B1B7-C75E848EB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66" y="2794671"/>
                <a:ext cx="45982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9D1ABA-7EFE-EE5E-E6C6-2E92DC5D9B50}"/>
                  </a:ext>
                </a:extLst>
              </p:cNvPr>
              <p:cNvSpPr txBox="1"/>
              <p:nvPr/>
            </p:nvSpPr>
            <p:spPr>
              <a:xfrm>
                <a:off x="2488991" y="3297388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9D1ABA-7EFE-EE5E-E6C6-2E92DC5D9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91" y="3297388"/>
                <a:ext cx="459823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B7BFE1-90D5-D14C-E9F7-38105FBC2671}"/>
                  </a:ext>
                </a:extLst>
              </p:cNvPr>
              <p:cNvSpPr txBox="1"/>
              <p:nvPr/>
            </p:nvSpPr>
            <p:spPr>
              <a:xfrm>
                <a:off x="2613910" y="227401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B7BFE1-90D5-D14C-E9F7-38105FBC2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910" y="2274011"/>
                <a:ext cx="45982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1CD40A-E3FD-697D-2929-CE12A257C0CB}"/>
                  </a:ext>
                </a:extLst>
              </p:cNvPr>
              <p:cNvSpPr txBox="1"/>
              <p:nvPr/>
            </p:nvSpPr>
            <p:spPr>
              <a:xfrm>
                <a:off x="516356" y="2274011"/>
                <a:ext cx="4598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1CD40A-E3FD-697D-2929-CE12A257C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56" y="2274011"/>
                <a:ext cx="45982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1345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B7B7B7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Inter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nter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Inter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nter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2761ec8-7198-4440-bea0-e9dd2af28b51}" enabled="1" method="Standard" siteId="{73e15cf5-5dbb-46af-a862-753916269d7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4190</TotalTime>
  <Words>10894</Words>
  <Application>Microsoft Office PowerPoint</Application>
  <PresentationFormat>On-screen Show (16:9)</PresentationFormat>
  <Paragraphs>1712</Paragraphs>
  <Slides>118</Slides>
  <Notes>4</Notes>
  <HiddenSlides>3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8" baseType="lpstr">
      <vt:lpstr>Cambria Math</vt:lpstr>
      <vt:lpstr>Inter Medium</vt:lpstr>
      <vt:lpstr>Calibri Light</vt:lpstr>
      <vt:lpstr>Arial</vt:lpstr>
      <vt:lpstr>Roboto Light</vt:lpstr>
      <vt:lpstr>Roboto</vt:lpstr>
      <vt:lpstr>Consolas</vt:lpstr>
      <vt:lpstr>Inter</vt:lpstr>
      <vt:lpstr>Inter Light</vt:lpstr>
      <vt:lpstr>Simple Lecture</vt:lpstr>
      <vt:lpstr>Motivating Puzzle</vt:lpstr>
      <vt:lpstr>Motivating Puzzle</vt:lpstr>
      <vt:lpstr>Conditional Probability of a Sample</vt:lpstr>
      <vt:lpstr>Fruit and Bins, Review #1: Chance of a Specific Outcome</vt:lpstr>
      <vt:lpstr>Fruit and Bins, Review #1: Chance of a Specific Outcome</vt:lpstr>
      <vt:lpstr>Fruit and Bins, Review #1: Chance of a Specific Outcome</vt:lpstr>
      <vt:lpstr>Fruit and Bins, Review #2: Chance of an Event</vt:lpstr>
      <vt:lpstr>Fruit and Bins, Review #2: Chance of an Event</vt:lpstr>
      <vt:lpstr>Fruit and Bins, Review #2: Chance of an Event</vt:lpstr>
      <vt:lpstr>Fruit and Bins: Conditional Probability of an Outcome</vt:lpstr>
      <vt:lpstr>Fruit and Bins: Conditional Probability of an Outcome</vt:lpstr>
      <vt:lpstr>Fruit and Bins: Conditional Probability of an Outcome</vt:lpstr>
      <vt:lpstr>Fruit and Bins (Graphical View)</vt:lpstr>
      <vt:lpstr>The Conditional Probability Formula</vt:lpstr>
      <vt:lpstr>Alternate Approach: The Conditional Probability Formula</vt:lpstr>
      <vt:lpstr>The Conditional Probability Formula</vt:lpstr>
      <vt:lpstr>The Conditional Probability Formula</vt:lpstr>
      <vt:lpstr>Conditional Probability of an Event</vt:lpstr>
      <vt:lpstr>Another Fruits and Bins Problem: Warmup #1</vt:lpstr>
      <vt:lpstr>Another Fruits and Bins Problem: Warmup #1</vt:lpstr>
      <vt:lpstr>Another Fruits and Bins Problem: Warmup #2</vt:lpstr>
      <vt:lpstr>Another Fruits and Bins Problem: Warmup #2</vt:lpstr>
      <vt:lpstr>Another Fruits and Bins Problem: Summary So Far</vt:lpstr>
      <vt:lpstr>Another Fruits and Bins Problem: Conditional Probability of an Event</vt:lpstr>
      <vt:lpstr>Another Fruits and Bins Problem: Conditional Probability of an Event</vt:lpstr>
      <vt:lpstr>Another Fruits and Bins Problem: Conditional Probability of an Event</vt:lpstr>
      <vt:lpstr>Formula for Conditional Probability of Events</vt:lpstr>
      <vt:lpstr>Definition 14.1 from the Notes</vt:lpstr>
      <vt:lpstr>Fruit and Bins (Optional Supporting Picture)</vt:lpstr>
      <vt:lpstr>Example Using Conditional Probability Formula: Dealing Cards</vt:lpstr>
      <vt:lpstr>Back to the Shopping Center Puzzle</vt:lpstr>
      <vt:lpstr>Back to the Shopping Center Puzzle</vt:lpstr>
      <vt:lpstr>Bayes Rule and the Total Probability Rule (TPR)</vt:lpstr>
      <vt:lpstr>Bayesian Inference</vt:lpstr>
      <vt:lpstr>Motivating Example: Coronavirus Testing</vt:lpstr>
      <vt:lpstr>In Terms of Conditional Probability</vt:lpstr>
      <vt:lpstr>What If We Know the False Positive Rate?</vt:lpstr>
      <vt:lpstr>Example: Coronavirus Testing</vt:lpstr>
      <vt:lpstr>Example: Coronavirus Testing</vt:lpstr>
      <vt:lpstr>Example: Coronavirus Testing</vt:lpstr>
      <vt:lpstr>Example: Coronavirus Testing</vt:lpstr>
      <vt:lpstr>Example: Coronavirus Testing</vt:lpstr>
      <vt:lpstr>Example: Coronavirus Testing</vt:lpstr>
      <vt:lpstr>Example: Coronavirus Testing</vt:lpstr>
      <vt:lpstr>…Or Entirely Symbolically</vt:lpstr>
      <vt:lpstr>…Or Entirely Symbolically</vt:lpstr>
      <vt:lpstr>Bayes Rule and the Total Probability Rule</vt:lpstr>
      <vt:lpstr>Applications of Bayes and TPR</vt:lpstr>
      <vt:lpstr>Example: Applying the Total Probability Rule</vt:lpstr>
      <vt:lpstr>Example: Applying the Total Probability Rule</vt:lpstr>
      <vt:lpstr>Shopping Center Puzzle Using Bayes Rule</vt:lpstr>
      <vt:lpstr>Shopping Center Puzzle Using Bayes Rule</vt:lpstr>
      <vt:lpstr>Shopping Center Puzzle Using Bayes Rule</vt:lpstr>
      <vt:lpstr>Generalized Bayes and TPR</vt:lpstr>
      <vt:lpstr>Multiple Events</vt:lpstr>
      <vt:lpstr>Total Probability Rule</vt:lpstr>
      <vt:lpstr>Total Probability Rule</vt:lpstr>
      <vt:lpstr>Bayes Rule</vt:lpstr>
      <vt:lpstr>Bayes Rule</vt:lpstr>
      <vt:lpstr>Independence</vt:lpstr>
      <vt:lpstr>Independence</vt:lpstr>
      <vt:lpstr>Independence More Formally</vt:lpstr>
      <vt:lpstr>Mutual Independence</vt:lpstr>
      <vt:lpstr>Coin Flipping</vt:lpstr>
      <vt:lpstr>Coin Flipping</vt:lpstr>
      <vt:lpstr>Coin Flipping</vt:lpstr>
      <vt:lpstr>Generalizing to 4 Events</vt:lpstr>
      <vt:lpstr>Generalizing to N Events</vt:lpstr>
      <vt:lpstr>Intersections and The Product Rule</vt:lpstr>
      <vt:lpstr>Why Care About Intersections of Events?</vt:lpstr>
      <vt:lpstr>What if Events Aren’t Independent?</vt:lpstr>
      <vt:lpstr>What if Events Aren’t Independent?</vt:lpstr>
      <vt:lpstr>What if Events Aren’t Independent?</vt:lpstr>
      <vt:lpstr>What if Events Aren’t Independent?</vt:lpstr>
      <vt:lpstr>Product Rule Proof</vt:lpstr>
      <vt:lpstr>Product Rule Proof</vt:lpstr>
      <vt:lpstr>Product Rule Proof</vt:lpstr>
      <vt:lpstr>Product Rule Proof</vt:lpstr>
      <vt:lpstr>Product Rule Applications</vt:lpstr>
      <vt:lpstr>Example One: Chance of a Flush in Poker</vt:lpstr>
      <vt:lpstr>Example One: Chance of a Flush in Poker</vt:lpstr>
      <vt:lpstr>Example One: Chance of a Flush in Poker</vt:lpstr>
      <vt:lpstr>Example One: Chance of a Flush in Poker</vt:lpstr>
      <vt:lpstr>Example Two: Monty Hall</vt:lpstr>
      <vt:lpstr>Example Two: Monty Hall</vt:lpstr>
      <vt:lpstr>Example Two: Monty Hall</vt:lpstr>
      <vt:lpstr>Example Two: Monty Hall</vt:lpstr>
      <vt:lpstr>Example Three: Coin Tosses</vt:lpstr>
      <vt:lpstr>Example Three: Coin Tosses</vt:lpstr>
      <vt:lpstr>Example Three: Coin Tosses</vt:lpstr>
      <vt:lpstr>Unions of Events</vt:lpstr>
      <vt:lpstr>The Three Four-Sided Dice Game</vt:lpstr>
      <vt:lpstr>The Three Four-Sided Dice Game</vt:lpstr>
      <vt:lpstr>Overlapping Events</vt:lpstr>
      <vt:lpstr>Overlapping Events</vt:lpstr>
      <vt:lpstr>Overlapping Events</vt:lpstr>
      <vt:lpstr>Solution: Use Inclusion-Exclusion Formula from Counting Lecture</vt:lpstr>
      <vt:lpstr>Using the Principle of Inclusion-Exclusion in the Context of Probability</vt:lpstr>
      <vt:lpstr>Using the PIE for Three Fair Four-Sided Dice</vt:lpstr>
      <vt:lpstr>Using the PIE for Three Fair Four-Sided Dice</vt:lpstr>
      <vt:lpstr>Using the PIE for Three Fair Four-Sided Dice</vt:lpstr>
      <vt:lpstr>Using the PIE for Three Fair Four-Sided Dice</vt:lpstr>
      <vt:lpstr>Using the PIE for Three Fair Four-Sided Dice</vt:lpstr>
      <vt:lpstr>Using the PIE for Three Fair Four-Sided Dice</vt:lpstr>
      <vt:lpstr>Visualization of our Usage of the PIE</vt:lpstr>
      <vt:lpstr>Visualization of our Usage of the PIE</vt:lpstr>
      <vt:lpstr>Visualization of our Usage of the PIE</vt:lpstr>
      <vt:lpstr>Visualization of our Usage of the PIE</vt:lpstr>
      <vt:lpstr>Visualization of our Usage of the PIE</vt:lpstr>
      <vt:lpstr>Exercise: Union of Independent Events</vt:lpstr>
      <vt:lpstr>Unions of Events (Large N)</vt:lpstr>
      <vt:lpstr>The Principle of Inclusion/Exclusion</vt:lpstr>
      <vt:lpstr>Inclusion-Exclusion: Mutually Exclusive Events</vt:lpstr>
      <vt:lpstr>Inclusion-Exclusion: Approximation</vt:lpstr>
      <vt:lpstr>Inclusion-Exclusion: Approximation</vt:lpstr>
      <vt:lpstr>Inclusion-Exclusion: The Union Bound</vt:lpstr>
      <vt:lpstr>Summary</vt:lpstr>
      <vt:lpstr>Summary of the Lecture 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DS100: Fall 2019</dc:title>
  <dc:creator>hug</dc:creator>
  <cp:lastModifiedBy>Stephen Tate</cp:lastModifiedBy>
  <cp:revision>16</cp:revision>
  <dcterms:modified xsi:type="dcterms:W3CDTF">2025-07-22T15:31:12Z</dcterms:modified>
</cp:coreProperties>
</file>