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55" r:id="rId2"/>
    <p:sldId id="256" r:id="rId3"/>
    <p:sldId id="271" r:id="rId4"/>
    <p:sldId id="272" r:id="rId5"/>
    <p:sldId id="273" r:id="rId6"/>
    <p:sldId id="274" r:id="rId7"/>
    <p:sldId id="270" r:id="rId8"/>
    <p:sldId id="276" r:id="rId9"/>
    <p:sldId id="277" r:id="rId10"/>
    <p:sldId id="279" r:id="rId11"/>
    <p:sldId id="266" r:id="rId12"/>
    <p:sldId id="267" r:id="rId13"/>
    <p:sldId id="268" r:id="rId14"/>
    <p:sldId id="362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3" r:id="rId25"/>
    <p:sldId id="292" r:id="rId26"/>
    <p:sldId id="291" r:id="rId27"/>
    <p:sldId id="294" r:id="rId28"/>
    <p:sldId id="295" r:id="rId29"/>
    <p:sldId id="281" r:id="rId30"/>
    <p:sldId id="369" r:id="rId31"/>
    <p:sldId id="299" r:id="rId32"/>
    <p:sldId id="309" r:id="rId33"/>
    <p:sldId id="302" r:id="rId34"/>
    <p:sldId id="305" r:id="rId35"/>
    <p:sldId id="306" r:id="rId36"/>
    <p:sldId id="307" r:id="rId37"/>
    <p:sldId id="308" r:id="rId38"/>
    <p:sldId id="317" r:id="rId39"/>
    <p:sldId id="310" r:id="rId40"/>
    <p:sldId id="312" r:id="rId41"/>
    <p:sldId id="315" r:id="rId42"/>
    <p:sldId id="363" r:id="rId43"/>
    <p:sldId id="316" r:id="rId44"/>
    <p:sldId id="311" r:id="rId45"/>
    <p:sldId id="364" r:id="rId46"/>
    <p:sldId id="318" r:id="rId47"/>
    <p:sldId id="319" r:id="rId48"/>
    <p:sldId id="370" r:id="rId49"/>
    <p:sldId id="320" r:id="rId50"/>
    <p:sldId id="321" r:id="rId51"/>
    <p:sldId id="325" r:id="rId52"/>
    <p:sldId id="371" r:id="rId53"/>
    <p:sldId id="326" r:id="rId54"/>
    <p:sldId id="328" r:id="rId55"/>
    <p:sldId id="329" r:id="rId56"/>
    <p:sldId id="330" r:id="rId57"/>
    <p:sldId id="331" r:id="rId58"/>
    <p:sldId id="372" r:id="rId59"/>
    <p:sldId id="373" r:id="rId60"/>
    <p:sldId id="374" r:id="rId61"/>
    <p:sldId id="365" r:id="rId62"/>
    <p:sldId id="339" r:id="rId63"/>
    <p:sldId id="345" r:id="rId64"/>
    <p:sldId id="333" r:id="rId65"/>
    <p:sldId id="335" r:id="rId66"/>
    <p:sldId id="337" r:id="rId67"/>
    <p:sldId id="338" r:id="rId68"/>
    <p:sldId id="346" r:id="rId69"/>
    <p:sldId id="341" r:id="rId70"/>
    <p:sldId id="344" r:id="rId71"/>
    <p:sldId id="366" r:id="rId72"/>
    <p:sldId id="351" r:id="rId73"/>
    <p:sldId id="342" r:id="rId74"/>
    <p:sldId id="349" r:id="rId75"/>
    <p:sldId id="352" r:id="rId76"/>
    <p:sldId id="360" r:id="rId77"/>
    <p:sldId id="353" r:id="rId78"/>
    <p:sldId id="340" r:id="rId79"/>
    <p:sldId id="356" r:id="rId80"/>
    <p:sldId id="357" r:id="rId81"/>
    <p:sldId id="358" r:id="rId82"/>
    <p:sldId id="367" r:id="rId83"/>
    <p:sldId id="368" r:id="rId84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394"/>
    <a:srgbClr val="002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9CA04-75B7-4158-9333-21E859981B06}" v="3" dt="2024-11-01T18:17:57.018"/>
    <p1510:client id="{C75E977A-71D8-4372-9370-61A3059F5541}" v="10726" dt="2024-11-01T17:29:19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1259CA04-75B7-4158-9333-21E859981B06}"/>
    <pc:docChg chg="addSld delSld">
      <pc:chgData name="Guest User" userId="" providerId="Windows Live" clId="Web-{1259CA04-75B7-4158-9333-21E859981B06}" dt="2024-11-01T18:17:56.018" v="1"/>
      <pc:docMkLst>
        <pc:docMk/>
      </pc:docMkLst>
      <pc:sldChg chg="new del">
        <pc:chgData name="Guest User" userId="" providerId="Windows Live" clId="Web-{1259CA04-75B7-4158-9333-21E859981B06}" dt="2024-11-01T18:17:56.018" v="1"/>
        <pc:sldMkLst>
          <pc:docMk/>
          <pc:sldMk cId="3316845361" sldId="370"/>
        </pc:sldMkLst>
      </pc:sldChg>
    </pc:docChg>
  </pc:docChgLst>
  <pc:docChgLst>
    <pc:chgData name="Josh Hug" userId="e2159f7335c131c2" providerId="LiveId" clId="{C75E977A-71D8-4372-9370-61A3059F5541}"/>
    <pc:docChg chg="undo redo custSel addSld delSld modSld sldOrd modMainMaster">
      <pc:chgData name="Josh Hug" userId="e2159f7335c131c2" providerId="LiveId" clId="{C75E977A-71D8-4372-9370-61A3059F5541}" dt="2024-11-01T17:29:26.686" v="10965" actId="1036"/>
      <pc:docMkLst>
        <pc:docMk/>
      </pc:docMkLst>
      <pc:sldChg chg="modSp mod">
        <pc:chgData name="Josh Hug" userId="e2159f7335c131c2" providerId="LiveId" clId="{C75E977A-71D8-4372-9370-61A3059F5541}" dt="2024-11-01T16:45:01.744" v="10495"/>
        <pc:sldMkLst>
          <pc:docMk/>
          <pc:sldMk cId="1068953896" sldId="256"/>
        </pc:sldMkLst>
        <pc:spChg chg="mod">
          <ac:chgData name="Josh Hug" userId="e2159f7335c131c2" providerId="LiveId" clId="{C75E977A-71D8-4372-9370-61A3059F5541}" dt="2024-10-29T17:46:35.624" v="5084" actId="20577"/>
          <ac:spMkLst>
            <pc:docMk/>
            <pc:sldMk cId="1068953896" sldId="256"/>
            <ac:spMk id="2" creationId="{CAC3C138-E3C1-06B4-903D-E7AC5A2D399B}"/>
          </ac:spMkLst>
        </pc:spChg>
        <pc:spChg chg="mod">
          <ac:chgData name="Josh Hug" userId="e2159f7335c131c2" providerId="LiveId" clId="{C75E977A-71D8-4372-9370-61A3059F5541}" dt="2024-11-01T16:45:01.744" v="10495"/>
          <ac:spMkLst>
            <pc:docMk/>
            <pc:sldMk cId="1068953896" sldId="256"/>
            <ac:spMk id="6" creationId="{00F97430-19D8-148D-FFD3-C6AC3D82402B}"/>
          </ac:spMkLst>
        </pc:spChg>
      </pc:sldChg>
      <pc:sldChg chg="modSp add del mod">
        <pc:chgData name="Josh Hug" userId="e2159f7335c131c2" providerId="LiveId" clId="{C75E977A-71D8-4372-9370-61A3059F5541}" dt="2024-11-01T16:45:01.744" v="10495"/>
        <pc:sldMkLst>
          <pc:docMk/>
          <pc:sldMk cId="2894255096" sldId="277"/>
        </pc:sldMkLst>
        <pc:spChg chg="mod">
          <ac:chgData name="Josh Hug" userId="e2159f7335c131c2" providerId="LiveId" clId="{C75E977A-71D8-4372-9370-61A3059F5541}" dt="2024-11-01T16:45:01.744" v="10495"/>
          <ac:spMkLst>
            <pc:docMk/>
            <pc:sldMk cId="2894255096" sldId="277"/>
            <ac:spMk id="6" creationId="{FC116A3B-A88C-C1E5-137E-A11FA6AFEE0A}"/>
          </ac:spMkLst>
        </pc:spChg>
      </pc:sldChg>
      <pc:sldChg chg="modSp mod">
        <pc:chgData name="Josh Hug" userId="e2159f7335c131c2" providerId="LiveId" clId="{C75E977A-71D8-4372-9370-61A3059F5541}" dt="2024-10-29T17:46:16.046" v="5072" actId="20577"/>
        <pc:sldMkLst>
          <pc:docMk/>
          <pc:sldMk cId="12227239" sldId="279"/>
        </pc:sldMkLst>
        <pc:spChg chg="mod">
          <ac:chgData name="Josh Hug" userId="e2159f7335c131c2" providerId="LiveId" clId="{C75E977A-71D8-4372-9370-61A3059F5541}" dt="2024-10-29T17:46:16.046" v="5072" actId="20577"/>
          <ac:spMkLst>
            <pc:docMk/>
            <pc:sldMk cId="12227239" sldId="279"/>
            <ac:spMk id="3" creationId="{0E12B514-FACD-250B-12CB-67C2729624D3}"/>
          </ac:spMkLst>
        </pc:spChg>
      </pc:sldChg>
      <pc:sldChg chg="addSp modSp mod">
        <pc:chgData name="Josh Hug" userId="e2159f7335c131c2" providerId="LiveId" clId="{C75E977A-71D8-4372-9370-61A3059F5541}" dt="2024-10-29T23:31:30.220" v="9679" actId="14100"/>
        <pc:sldMkLst>
          <pc:docMk/>
          <pc:sldMk cId="3370970076" sldId="282"/>
        </pc:sldMkLst>
        <pc:spChg chg="mod">
          <ac:chgData name="Josh Hug" userId="e2159f7335c131c2" providerId="LiveId" clId="{C75E977A-71D8-4372-9370-61A3059F5541}" dt="2024-10-29T23:31:01.704" v="9676" actId="20577"/>
          <ac:spMkLst>
            <pc:docMk/>
            <pc:sldMk cId="3370970076" sldId="282"/>
            <ac:spMk id="3" creationId="{70FA53E2-0416-32B5-014E-9347DE7A0D74}"/>
          </ac:spMkLst>
        </pc:spChg>
        <pc:picChg chg="add mod">
          <ac:chgData name="Josh Hug" userId="e2159f7335c131c2" providerId="LiveId" clId="{C75E977A-71D8-4372-9370-61A3059F5541}" dt="2024-10-29T23:31:30.220" v="9679" actId="14100"/>
          <ac:picMkLst>
            <pc:docMk/>
            <pc:sldMk cId="3370970076" sldId="282"/>
            <ac:picMk id="6" creationId="{7679A7EA-C898-4102-5C70-79C57432AB50}"/>
          </ac:picMkLst>
        </pc:picChg>
      </pc:sldChg>
      <pc:sldChg chg="addSp modSp mod">
        <pc:chgData name="Josh Hug" userId="e2159f7335c131c2" providerId="LiveId" clId="{C75E977A-71D8-4372-9370-61A3059F5541}" dt="2024-10-29T23:32:03.291" v="9686" actId="1076"/>
        <pc:sldMkLst>
          <pc:docMk/>
          <pc:sldMk cId="1759546550" sldId="284"/>
        </pc:sldMkLst>
        <pc:spChg chg="mod">
          <ac:chgData name="Josh Hug" userId="e2159f7335c131c2" providerId="LiveId" clId="{C75E977A-71D8-4372-9370-61A3059F5541}" dt="2024-10-29T23:31:38.058" v="9680" actId="14100"/>
          <ac:spMkLst>
            <pc:docMk/>
            <pc:sldMk cId="1759546550" sldId="284"/>
            <ac:spMk id="3" creationId="{415D73D8-4303-2C1B-2DE7-A23BB3342FC3}"/>
          </ac:spMkLst>
        </pc:spChg>
        <pc:picChg chg="add mod">
          <ac:chgData name="Josh Hug" userId="e2159f7335c131c2" providerId="LiveId" clId="{C75E977A-71D8-4372-9370-61A3059F5541}" dt="2024-10-29T23:32:03.291" v="9686" actId="1076"/>
          <ac:picMkLst>
            <pc:docMk/>
            <pc:sldMk cId="1759546550" sldId="284"/>
            <ac:picMk id="6" creationId="{38DDD7E5-CF35-CA2E-EA80-2B4FCB4A2935}"/>
          </ac:picMkLst>
        </pc:picChg>
      </pc:sldChg>
      <pc:sldChg chg="addSp modSp mod">
        <pc:chgData name="Josh Hug" userId="e2159f7335c131c2" providerId="LiveId" clId="{C75E977A-71D8-4372-9370-61A3059F5541}" dt="2024-10-29T23:32:35.850" v="9691" actId="1076"/>
        <pc:sldMkLst>
          <pc:docMk/>
          <pc:sldMk cId="2678648201" sldId="287"/>
        </pc:sldMkLst>
        <pc:spChg chg="mod">
          <ac:chgData name="Josh Hug" userId="e2159f7335c131c2" providerId="LiveId" clId="{C75E977A-71D8-4372-9370-61A3059F5541}" dt="2024-10-29T23:32:22.708" v="9687" actId="14100"/>
          <ac:spMkLst>
            <pc:docMk/>
            <pc:sldMk cId="2678648201" sldId="287"/>
            <ac:spMk id="3" creationId="{751E57AE-6542-4363-C1A1-1AEDEF7CA58B}"/>
          </ac:spMkLst>
        </pc:spChg>
        <pc:picChg chg="add mod">
          <ac:chgData name="Josh Hug" userId="e2159f7335c131c2" providerId="LiveId" clId="{C75E977A-71D8-4372-9370-61A3059F5541}" dt="2024-10-29T23:32:35.850" v="9691" actId="1076"/>
          <ac:picMkLst>
            <pc:docMk/>
            <pc:sldMk cId="2678648201" sldId="287"/>
            <ac:picMk id="6" creationId="{C070F39A-6814-F85F-653A-F8B709545278}"/>
          </ac:picMkLst>
        </pc:picChg>
      </pc:sldChg>
      <pc:sldChg chg="add del">
        <pc:chgData name="Josh Hug" userId="e2159f7335c131c2" providerId="LiveId" clId="{C75E977A-71D8-4372-9370-61A3059F5541}" dt="2024-10-29T23:20:36.998" v="9450" actId="47"/>
        <pc:sldMkLst>
          <pc:docMk/>
          <pc:sldMk cId="585694041" sldId="301"/>
        </pc:sldMkLst>
      </pc:sldChg>
      <pc:sldChg chg="modSp del mod">
        <pc:chgData name="Josh Hug" userId="e2159f7335c131c2" providerId="LiveId" clId="{C75E977A-71D8-4372-9370-61A3059F5541}" dt="2024-10-29T23:20:21.993" v="9446" actId="2696"/>
        <pc:sldMkLst>
          <pc:docMk/>
          <pc:sldMk cId="2896558462" sldId="301"/>
        </pc:sldMkLst>
      </pc:sldChg>
      <pc:sldChg chg="modSp add mod">
        <pc:chgData name="Josh Hug" userId="e2159f7335c131c2" providerId="LiveId" clId="{C75E977A-71D8-4372-9370-61A3059F5541}" dt="2024-11-01T16:45:01.744" v="10495"/>
        <pc:sldMkLst>
          <pc:docMk/>
          <pc:sldMk cId="3074415860" sldId="309"/>
        </pc:sldMkLst>
        <pc:spChg chg="mod">
          <ac:chgData name="Josh Hug" userId="e2159f7335c131c2" providerId="LiveId" clId="{C75E977A-71D8-4372-9370-61A3059F5541}" dt="2024-10-29T23:20:48.132" v="9453" actId="6549"/>
          <ac:spMkLst>
            <pc:docMk/>
            <pc:sldMk cId="3074415860" sldId="309"/>
            <ac:spMk id="2" creationId="{3E5C4F79-63B0-1CEF-F42C-5FBCABB7542B}"/>
          </ac:spMkLst>
        </pc:spChg>
        <pc:spChg chg="mod">
          <ac:chgData name="Josh Hug" userId="e2159f7335c131c2" providerId="LiveId" clId="{C75E977A-71D8-4372-9370-61A3059F5541}" dt="2024-11-01T16:45:01.744" v="10495"/>
          <ac:spMkLst>
            <pc:docMk/>
            <pc:sldMk cId="3074415860" sldId="309"/>
            <ac:spMk id="6" creationId="{2617C8CA-981F-ECEB-2DD4-BC190D69190A}"/>
          </ac:spMkLst>
        </pc:spChg>
      </pc:sldChg>
      <pc:sldChg chg="modSp del mod">
        <pc:chgData name="Josh Hug" userId="e2159f7335c131c2" providerId="LiveId" clId="{C75E977A-71D8-4372-9370-61A3059F5541}" dt="2024-10-29T23:20:20.287" v="9444" actId="2696"/>
        <pc:sldMkLst>
          <pc:docMk/>
          <pc:sldMk cId="3459314277" sldId="309"/>
        </pc:sldMkLst>
      </pc:sldChg>
      <pc:sldChg chg="modSp mod">
        <pc:chgData name="Josh Hug" userId="e2159f7335c131c2" providerId="LiveId" clId="{C75E977A-71D8-4372-9370-61A3059F5541}" dt="2024-10-28T16:54:09.045" v="256"/>
        <pc:sldMkLst>
          <pc:docMk/>
          <pc:sldMk cId="2683168497" sldId="310"/>
        </pc:sldMkLst>
        <pc:spChg chg="mod">
          <ac:chgData name="Josh Hug" userId="e2159f7335c131c2" providerId="LiveId" clId="{C75E977A-71D8-4372-9370-61A3059F5541}" dt="2024-10-28T16:54:09.045" v="256"/>
          <ac:spMkLst>
            <pc:docMk/>
            <pc:sldMk cId="2683168497" sldId="310"/>
            <ac:spMk id="3" creationId="{3F4E8B89-8174-5B03-5724-57E72B26F1DC}"/>
          </ac:spMkLst>
        </pc:spChg>
      </pc:sldChg>
      <pc:sldChg chg="modSp mod">
        <pc:chgData name="Josh Hug" userId="e2159f7335c131c2" providerId="LiveId" clId="{C75E977A-71D8-4372-9370-61A3059F5541}" dt="2024-10-29T23:16:01.350" v="9366" actId="20577"/>
        <pc:sldMkLst>
          <pc:docMk/>
          <pc:sldMk cId="3215233692" sldId="311"/>
        </pc:sldMkLst>
        <pc:spChg chg="mod">
          <ac:chgData name="Josh Hug" userId="e2159f7335c131c2" providerId="LiveId" clId="{C75E977A-71D8-4372-9370-61A3059F5541}" dt="2024-10-29T23:16:01.350" v="9366" actId="20577"/>
          <ac:spMkLst>
            <pc:docMk/>
            <pc:sldMk cId="3215233692" sldId="311"/>
            <ac:spMk id="2" creationId="{3A4B6333-44AC-E43D-B982-816C8DE61B1D}"/>
          </ac:spMkLst>
        </pc:spChg>
        <pc:spChg chg="mod">
          <ac:chgData name="Josh Hug" userId="e2159f7335c131c2" providerId="LiveId" clId="{C75E977A-71D8-4372-9370-61A3059F5541}" dt="2024-10-29T23:15:54.225" v="9357" actId="20577"/>
          <ac:spMkLst>
            <pc:docMk/>
            <pc:sldMk cId="3215233692" sldId="311"/>
            <ac:spMk id="3" creationId="{E3DB9AE2-5084-07EB-7AC8-327A1FFE871A}"/>
          </ac:spMkLst>
        </pc:spChg>
      </pc:sldChg>
      <pc:sldChg chg="modSp mod">
        <pc:chgData name="Josh Hug" userId="e2159f7335c131c2" providerId="LiveId" clId="{C75E977A-71D8-4372-9370-61A3059F5541}" dt="2024-10-28T16:53:56.827" v="253" actId="207"/>
        <pc:sldMkLst>
          <pc:docMk/>
          <pc:sldMk cId="2493970549" sldId="312"/>
        </pc:sldMkLst>
        <pc:spChg chg="mod">
          <ac:chgData name="Josh Hug" userId="e2159f7335c131c2" providerId="LiveId" clId="{C75E977A-71D8-4372-9370-61A3059F5541}" dt="2024-10-28T16:53:56.827" v="253" actId="207"/>
          <ac:spMkLst>
            <pc:docMk/>
            <pc:sldMk cId="2493970549" sldId="312"/>
            <ac:spMk id="3" creationId="{6AD9C059-BD90-51CA-5A6D-9395F01C3734}"/>
          </ac:spMkLst>
        </pc:spChg>
      </pc:sldChg>
      <pc:sldChg chg="addSp modSp mod">
        <pc:chgData name="Josh Hug" userId="e2159f7335c131c2" providerId="LiveId" clId="{C75E977A-71D8-4372-9370-61A3059F5541}" dt="2024-10-29T23:38:20.057" v="9700" actId="1076"/>
        <pc:sldMkLst>
          <pc:docMk/>
          <pc:sldMk cId="3963727242" sldId="315"/>
        </pc:sldMkLst>
        <pc:spChg chg="mod">
          <ac:chgData name="Josh Hug" userId="e2159f7335c131c2" providerId="LiveId" clId="{C75E977A-71D8-4372-9370-61A3059F5541}" dt="2024-10-28T16:54:02.540" v="255" actId="6549"/>
          <ac:spMkLst>
            <pc:docMk/>
            <pc:sldMk cId="3963727242" sldId="315"/>
            <ac:spMk id="3" creationId="{8EB5CEC8-21ED-E739-57C1-D0951B3A4E20}"/>
          </ac:spMkLst>
        </pc:spChg>
        <pc:picChg chg="add mod">
          <ac:chgData name="Josh Hug" userId="e2159f7335c131c2" providerId="LiveId" clId="{C75E977A-71D8-4372-9370-61A3059F5541}" dt="2024-10-29T23:38:20.057" v="9700" actId="1076"/>
          <ac:picMkLst>
            <pc:docMk/>
            <pc:sldMk cId="3963727242" sldId="315"/>
            <ac:picMk id="6" creationId="{B6D2D32F-A5CC-6667-FBBB-D681A0ED9E03}"/>
          </ac:picMkLst>
        </pc:picChg>
      </pc:sldChg>
      <pc:sldChg chg="modSp mod modAnim">
        <pc:chgData name="Josh Hug" userId="e2159f7335c131c2" providerId="LiveId" clId="{C75E977A-71D8-4372-9370-61A3059F5541}" dt="2024-10-29T23:15:47.936" v="9346"/>
        <pc:sldMkLst>
          <pc:docMk/>
          <pc:sldMk cId="1534356778" sldId="316"/>
        </pc:sldMkLst>
        <pc:spChg chg="mod">
          <ac:chgData name="Josh Hug" userId="e2159f7335c131c2" providerId="LiveId" clId="{C75E977A-71D8-4372-9370-61A3059F5541}" dt="2024-10-29T23:15:22.335" v="9342" actId="1035"/>
          <ac:spMkLst>
            <pc:docMk/>
            <pc:sldMk cId="1534356778" sldId="316"/>
            <ac:spMk id="7" creationId="{D6D7D071-7A4D-099D-4A19-E8E4FEEE6534}"/>
          </ac:spMkLst>
        </pc:spChg>
      </pc:sldChg>
      <pc:sldChg chg="modSp del mod">
        <pc:chgData name="Josh Hug" userId="e2159f7335c131c2" providerId="LiveId" clId="{C75E977A-71D8-4372-9370-61A3059F5541}" dt="2024-10-29T23:20:18.618" v="9442" actId="2696"/>
        <pc:sldMkLst>
          <pc:docMk/>
          <pc:sldMk cId="471895213" sldId="317"/>
        </pc:sldMkLst>
      </pc:sldChg>
      <pc:sldChg chg="modSp add mod">
        <pc:chgData name="Josh Hug" userId="e2159f7335c131c2" providerId="LiveId" clId="{C75E977A-71D8-4372-9370-61A3059F5541}" dt="2024-11-01T16:45:01.744" v="10495"/>
        <pc:sldMkLst>
          <pc:docMk/>
          <pc:sldMk cId="3031191487" sldId="317"/>
        </pc:sldMkLst>
        <pc:spChg chg="mod">
          <ac:chgData name="Josh Hug" userId="e2159f7335c131c2" providerId="LiveId" clId="{C75E977A-71D8-4372-9370-61A3059F5541}" dt="2024-10-29T23:20:57.298" v="9456" actId="6549"/>
          <ac:spMkLst>
            <pc:docMk/>
            <pc:sldMk cId="3031191487" sldId="317"/>
            <ac:spMk id="2" creationId="{628F5A70-B77A-0AE5-CDA2-09ADD91CB0B1}"/>
          </ac:spMkLst>
        </pc:spChg>
        <pc:spChg chg="mod">
          <ac:chgData name="Josh Hug" userId="e2159f7335c131c2" providerId="LiveId" clId="{C75E977A-71D8-4372-9370-61A3059F5541}" dt="2024-11-01T16:45:01.744" v="10495"/>
          <ac:spMkLst>
            <pc:docMk/>
            <pc:sldMk cId="3031191487" sldId="317"/>
            <ac:spMk id="6" creationId="{BFE87A24-D654-CD3F-14B7-6C69115BF8F8}"/>
          </ac:spMkLst>
        </pc:spChg>
      </pc:sldChg>
      <pc:sldChg chg="modSp">
        <pc:chgData name="Josh Hug" userId="e2159f7335c131c2" providerId="LiveId" clId="{C75E977A-71D8-4372-9370-61A3059F5541}" dt="2024-10-29T23:22:58.047" v="9509" actId="20577"/>
        <pc:sldMkLst>
          <pc:docMk/>
          <pc:sldMk cId="3917157533" sldId="318"/>
        </pc:sldMkLst>
        <pc:spChg chg="mod">
          <ac:chgData name="Josh Hug" userId="e2159f7335c131c2" providerId="LiveId" clId="{C75E977A-71D8-4372-9370-61A3059F5541}" dt="2024-10-29T23:22:58.047" v="9509" actId="20577"/>
          <ac:spMkLst>
            <pc:docMk/>
            <pc:sldMk cId="3917157533" sldId="318"/>
            <ac:spMk id="3" creationId="{3300B105-2E44-EE62-AE94-10534809D3C3}"/>
          </ac:spMkLst>
        </pc:spChg>
      </pc:sldChg>
      <pc:sldChg chg="modSp mod">
        <pc:chgData name="Josh Hug" userId="e2159f7335c131c2" providerId="LiveId" clId="{C75E977A-71D8-4372-9370-61A3059F5541}" dt="2024-10-29T23:22:52.454" v="9507" actId="20577"/>
        <pc:sldMkLst>
          <pc:docMk/>
          <pc:sldMk cId="3961977558" sldId="319"/>
        </pc:sldMkLst>
        <pc:spChg chg="mod">
          <ac:chgData name="Josh Hug" userId="e2159f7335c131c2" providerId="LiveId" clId="{C75E977A-71D8-4372-9370-61A3059F5541}" dt="2024-10-29T23:22:52.454" v="9507" actId="20577"/>
          <ac:spMkLst>
            <pc:docMk/>
            <pc:sldMk cId="3961977558" sldId="319"/>
            <ac:spMk id="3" creationId="{2F3D5D0B-5E0D-38F3-8393-3BFD2B7E1119}"/>
          </ac:spMkLst>
        </pc:spChg>
      </pc:sldChg>
      <pc:sldChg chg="modSp">
        <pc:chgData name="Josh Hug" userId="e2159f7335c131c2" providerId="LiveId" clId="{C75E977A-71D8-4372-9370-61A3059F5541}" dt="2024-10-28T16:55:09.166" v="280"/>
        <pc:sldMkLst>
          <pc:docMk/>
          <pc:sldMk cId="3912964762" sldId="320"/>
        </pc:sldMkLst>
        <pc:spChg chg="mod">
          <ac:chgData name="Josh Hug" userId="e2159f7335c131c2" providerId="LiveId" clId="{C75E977A-71D8-4372-9370-61A3059F5541}" dt="2024-10-28T16:55:09.166" v="280"/>
          <ac:spMkLst>
            <pc:docMk/>
            <pc:sldMk cId="3912964762" sldId="320"/>
            <ac:spMk id="3" creationId="{47750737-B873-8AFC-B062-5A21C9E9896E}"/>
          </ac:spMkLst>
        </pc:spChg>
      </pc:sldChg>
      <pc:sldChg chg="modSp">
        <pc:chgData name="Josh Hug" userId="e2159f7335c131c2" providerId="LiveId" clId="{C75E977A-71D8-4372-9370-61A3059F5541}" dt="2024-10-28T16:55:19.361" v="282"/>
        <pc:sldMkLst>
          <pc:docMk/>
          <pc:sldMk cId="1853681133" sldId="321"/>
        </pc:sldMkLst>
        <pc:spChg chg="mod">
          <ac:chgData name="Josh Hug" userId="e2159f7335c131c2" providerId="LiveId" clId="{C75E977A-71D8-4372-9370-61A3059F5541}" dt="2024-10-28T16:55:19.361" v="282"/>
          <ac:spMkLst>
            <pc:docMk/>
            <pc:sldMk cId="1853681133" sldId="321"/>
            <ac:spMk id="3" creationId="{AE824BAA-008C-2DD1-E51E-00F60D24428F}"/>
          </ac:spMkLst>
        </pc:spChg>
      </pc:sldChg>
      <pc:sldChg chg="modSp modAnim">
        <pc:chgData name="Josh Hug" userId="e2159f7335c131c2" providerId="LiveId" clId="{C75E977A-71D8-4372-9370-61A3059F5541}" dt="2024-10-29T23:38:23.946" v="9701" actId="6549"/>
        <pc:sldMkLst>
          <pc:docMk/>
          <pc:sldMk cId="2289879270" sldId="322"/>
        </pc:sldMkLst>
        <pc:spChg chg="mod">
          <ac:chgData name="Josh Hug" userId="e2159f7335c131c2" providerId="LiveId" clId="{C75E977A-71D8-4372-9370-61A3059F5541}" dt="2024-10-29T23:38:23.946" v="9701" actId="6549"/>
          <ac:spMkLst>
            <pc:docMk/>
            <pc:sldMk cId="2289879270" sldId="322"/>
            <ac:spMk id="3" creationId="{5968C268-2E1F-3DD7-A141-C54E0B969B1F}"/>
          </ac:spMkLst>
        </pc:spChg>
      </pc:sldChg>
      <pc:sldChg chg="del">
        <pc:chgData name="Josh Hug" userId="e2159f7335c131c2" providerId="LiveId" clId="{C75E977A-71D8-4372-9370-61A3059F5541}" dt="2024-10-29T18:12:21.664" v="7575" actId="47"/>
        <pc:sldMkLst>
          <pc:docMk/>
          <pc:sldMk cId="1383458266" sldId="323"/>
        </pc:sldMkLst>
      </pc:sldChg>
      <pc:sldChg chg="modSp modAnim">
        <pc:chgData name="Josh Hug" userId="e2159f7335c131c2" providerId="LiveId" clId="{C75E977A-71D8-4372-9370-61A3059F5541}" dt="2024-10-29T23:23:46.915" v="9519"/>
        <pc:sldMkLst>
          <pc:docMk/>
          <pc:sldMk cId="1984540286" sldId="324"/>
        </pc:sldMkLst>
        <pc:spChg chg="mod">
          <ac:chgData name="Josh Hug" userId="e2159f7335c131c2" providerId="LiveId" clId="{C75E977A-71D8-4372-9370-61A3059F5541}" dt="2024-10-28T16:55:36.705" v="284"/>
          <ac:spMkLst>
            <pc:docMk/>
            <pc:sldMk cId="1984540286" sldId="324"/>
            <ac:spMk id="3" creationId="{1B4B4A81-AB67-8107-0429-477E67F56BA3}"/>
          </ac:spMkLst>
        </pc:spChg>
      </pc:sldChg>
      <pc:sldChg chg="modSp modAnim">
        <pc:chgData name="Josh Hug" userId="e2159f7335c131c2" providerId="LiveId" clId="{C75E977A-71D8-4372-9370-61A3059F5541}" dt="2024-10-29T23:24:55.953" v="9533" actId="20577"/>
        <pc:sldMkLst>
          <pc:docMk/>
          <pc:sldMk cId="539390206" sldId="325"/>
        </pc:sldMkLst>
        <pc:spChg chg="mod">
          <ac:chgData name="Josh Hug" userId="e2159f7335c131c2" providerId="LiveId" clId="{C75E977A-71D8-4372-9370-61A3059F5541}" dt="2024-10-28T16:55:40.494" v="285"/>
          <ac:spMkLst>
            <pc:docMk/>
            <pc:sldMk cId="539390206" sldId="325"/>
            <ac:spMk id="3" creationId="{4E2B068B-6C39-D428-37F3-A466418A9E82}"/>
          </ac:spMkLst>
        </pc:spChg>
        <pc:spChg chg="mod">
          <ac:chgData name="Josh Hug" userId="e2159f7335c131c2" providerId="LiveId" clId="{C75E977A-71D8-4372-9370-61A3059F5541}" dt="2024-10-29T23:24:55.953" v="9533" actId="20577"/>
          <ac:spMkLst>
            <pc:docMk/>
            <pc:sldMk cId="539390206" sldId="325"/>
            <ac:spMk id="9" creationId="{2D2CC162-9382-1F2D-B693-3827A7BF2ACE}"/>
          </ac:spMkLst>
        </pc:spChg>
      </pc:sldChg>
      <pc:sldChg chg="addSp delSp modSp mod delAnim modAnim">
        <pc:chgData name="Josh Hug" userId="e2159f7335c131c2" providerId="LiveId" clId="{C75E977A-71D8-4372-9370-61A3059F5541}" dt="2024-10-29T23:40:11.999" v="9775" actId="1076"/>
        <pc:sldMkLst>
          <pc:docMk/>
          <pc:sldMk cId="287471193" sldId="326"/>
        </pc:sldMkLst>
        <pc:spChg chg="mod">
          <ac:chgData name="Josh Hug" userId="e2159f7335c131c2" providerId="LiveId" clId="{C75E977A-71D8-4372-9370-61A3059F5541}" dt="2024-10-29T23:39:26.190" v="9773" actId="20577"/>
          <ac:spMkLst>
            <pc:docMk/>
            <pc:sldMk cId="287471193" sldId="326"/>
            <ac:spMk id="2" creationId="{3112A426-4D22-18E1-27A8-1285C30AECBF}"/>
          </ac:spMkLst>
        </pc:spChg>
        <pc:spChg chg="mod">
          <ac:chgData name="Josh Hug" userId="e2159f7335c131c2" providerId="LiveId" clId="{C75E977A-71D8-4372-9370-61A3059F5541}" dt="2024-10-28T17:01:20.845" v="329" actId="14100"/>
          <ac:spMkLst>
            <pc:docMk/>
            <pc:sldMk cId="287471193" sldId="326"/>
            <ac:spMk id="3" creationId="{C7FE081C-4E8B-4C48-88AF-9919B2852F5F}"/>
          </ac:spMkLst>
        </pc:spChg>
        <pc:spChg chg="mod">
          <ac:chgData name="Josh Hug" userId="e2159f7335c131c2" providerId="LiveId" clId="{C75E977A-71D8-4372-9370-61A3059F5541}" dt="2024-10-28T16:55:44.794" v="286"/>
          <ac:spMkLst>
            <pc:docMk/>
            <pc:sldMk cId="287471193" sldId="326"/>
            <ac:spMk id="4" creationId="{07195E2D-E4DF-275C-3E08-A36610747FBF}"/>
          </ac:spMkLst>
        </pc:spChg>
        <pc:spChg chg="add mod">
          <ac:chgData name="Josh Hug" userId="e2159f7335c131c2" providerId="LiveId" clId="{C75E977A-71D8-4372-9370-61A3059F5541}" dt="2024-10-28T17:01:24.651" v="330" actId="1076"/>
          <ac:spMkLst>
            <pc:docMk/>
            <pc:sldMk cId="287471193" sldId="326"/>
            <ac:spMk id="6" creationId="{0DEC2C00-F990-7271-5D9F-C6EAE273DD8D}"/>
          </ac:spMkLst>
        </pc:spChg>
        <pc:spChg chg="add mod">
          <ac:chgData name="Josh Hug" userId="e2159f7335c131c2" providerId="LiveId" clId="{C75E977A-71D8-4372-9370-61A3059F5541}" dt="2024-10-29T23:40:11.999" v="9775" actId="1076"/>
          <ac:spMkLst>
            <pc:docMk/>
            <pc:sldMk cId="287471193" sldId="326"/>
            <ac:spMk id="7" creationId="{9E3AFF61-ACE5-688E-08E8-06EBE382936C}"/>
          </ac:spMkLst>
        </pc:spChg>
        <pc:spChg chg="add mod">
          <ac:chgData name="Josh Hug" userId="e2159f7335c131c2" providerId="LiveId" clId="{C75E977A-71D8-4372-9370-61A3059F5541}" dt="2024-10-28T17:01:30.319" v="333" actId="1076"/>
          <ac:spMkLst>
            <pc:docMk/>
            <pc:sldMk cId="287471193" sldId="326"/>
            <ac:spMk id="8" creationId="{07A9DE57-0496-890D-2279-3C143C7BA6E2}"/>
          </ac:spMkLst>
        </pc:spChg>
        <pc:spChg chg="add mod">
          <ac:chgData name="Josh Hug" userId="e2159f7335c131c2" providerId="LiveId" clId="{C75E977A-71D8-4372-9370-61A3059F5541}" dt="2024-10-28T17:10:07.134" v="365" actId="20577"/>
          <ac:spMkLst>
            <pc:docMk/>
            <pc:sldMk cId="287471193" sldId="326"/>
            <ac:spMk id="9" creationId="{B52A2C39-9B89-935C-F27C-7D75E0D4E8EF}"/>
          </ac:spMkLst>
        </pc:spChg>
      </pc:sldChg>
      <pc:sldChg chg="delSp modSp add mod">
        <pc:chgData name="Josh Hug" userId="e2159f7335c131c2" providerId="LiveId" clId="{C75E977A-71D8-4372-9370-61A3059F5541}" dt="2024-10-28T17:13:48.870" v="660" actId="20577"/>
        <pc:sldMkLst>
          <pc:docMk/>
          <pc:sldMk cId="2215369743" sldId="327"/>
        </pc:sldMkLst>
        <pc:spChg chg="mod">
          <ac:chgData name="Josh Hug" userId="e2159f7335c131c2" providerId="LiveId" clId="{C75E977A-71D8-4372-9370-61A3059F5541}" dt="2024-10-28T17:13:48.870" v="660" actId="20577"/>
          <ac:spMkLst>
            <pc:docMk/>
            <pc:sldMk cId="2215369743" sldId="327"/>
            <ac:spMk id="2" creationId="{BC6C12E6-4D63-AA5A-DC4C-508412778C03}"/>
          </ac:spMkLst>
        </pc:spChg>
        <pc:spChg chg="mod">
          <ac:chgData name="Josh Hug" userId="e2159f7335c131c2" providerId="LiveId" clId="{C75E977A-71D8-4372-9370-61A3059F5541}" dt="2024-10-28T17:13:41.182" v="632" actId="20577"/>
          <ac:spMkLst>
            <pc:docMk/>
            <pc:sldMk cId="2215369743" sldId="327"/>
            <ac:spMk id="3" creationId="{15F060F9-AC47-FB80-DEC9-FAFEDDD6A675}"/>
          </ac:spMkLst>
        </pc:spChg>
      </pc:sldChg>
      <pc:sldChg chg="addSp delSp modSp add mod modAnim">
        <pc:chgData name="Josh Hug" userId="e2159f7335c131c2" providerId="LiveId" clId="{C75E977A-71D8-4372-9370-61A3059F5541}" dt="2024-10-29T23:26:02.047" v="9548"/>
        <pc:sldMkLst>
          <pc:docMk/>
          <pc:sldMk cId="2073371467" sldId="328"/>
        </pc:sldMkLst>
        <pc:spChg chg="mod">
          <ac:chgData name="Josh Hug" userId="e2159f7335c131c2" providerId="LiveId" clId="{C75E977A-71D8-4372-9370-61A3059F5541}" dt="2024-10-28T17:13:56.892" v="710" actId="20577"/>
          <ac:spMkLst>
            <pc:docMk/>
            <pc:sldMk cId="2073371467" sldId="328"/>
            <ac:spMk id="2" creationId="{8BAEB64A-A367-35EE-6202-99B588495BBC}"/>
          </ac:spMkLst>
        </pc:spChg>
        <pc:spChg chg="mod">
          <ac:chgData name="Josh Hug" userId="e2159f7335c131c2" providerId="LiveId" clId="{C75E977A-71D8-4372-9370-61A3059F5541}" dt="2024-10-28T17:20:51.188" v="1262" actId="20577"/>
          <ac:spMkLst>
            <pc:docMk/>
            <pc:sldMk cId="2073371467" sldId="328"/>
            <ac:spMk id="3" creationId="{9E14E1C0-2813-4CE3-8771-1C7F53C90A2A}"/>
          </ac:spMkLst>
        </pc:spChg>
        <pc:graphicFrameChg chg="add mod modGraphic">
          <ac:chgData name="Josh Hug" userId="e2159f7335c131c2" providerId="LiveId" clId="{C75E977A-71D8-4372-9370-61A3059F5541}" dt="2024-10-28T17:20:07.445" v="1182" actId="20577"/>
          <ac:graphicFrameMkLst>
            <pc:docMk/>
            <pc:sldMk cId="2073371467" sldId="328"/>
            <ac:graphicFrameMk id="5" creationId="{4652298E-C1FE-8A78-4EEC-40FFB48FA7A5}"/>
          </ac:graphicFrameMkLst>
        </pc:graphicFrameChg>
      </pc:sldChg>
      <pc:sldChg chg="addSp delSp modSp new mod">
        <pc:chgData name="Josh Hug" userId="e2159f7335c131c2" providerId="LiveId" clId="{C75E977A-71D8-4372-9370-61A3059F5541}" dt="2024-10-28T17:31:28.101" v="2828" actId="207"/>
        <pc:sldMkLst>
          <pc:docMk/>
          <pc:sldMk cId="3531675614" sldId="329"/>
        </pc:sldMkLst>
        <pc:spChg chg="mod">
          <ac:chgData name="Josh Hug" userId="e2159f7335c131c2" providerId="LiveId" clId="{C75E977A-71D8-4372-9370-61A3059F5541}" dt="2024-10-28T17:21:37.486" v="1416" actId="20577"/>
          <ac:spMkLst>
            <pc:docMk/>
            <pc:sldMk cId="3531675614" sldId="329"/>
            <ac:spMk id="2" creationId="{1153C903-E091-4C3F-E491-2BBD0472DB75}"/>
          </ac:spMkLst>
        </pc:spChg>
        <pc:spChg chg="mod">
          <ac:chgData name="Josh Hug" userId="e2159f7335c131c2" providerId="LiveId" clId="{C75E977A-71D8-4372-9370-61A3059F5541}" dt="2024-10-28T17:31:28.101" v="2828" actId="207"/>
          <ac:spMkLst>
            <pc:docMk/>
            <pc:sldMk cId="3531675614" sldId="329"/>
            <ac:spMk id="3" creationId="{042639F7-A56D-7FBA-1D39-93401B29D0FB}"/>
          </ac:spMkLst>
        </pc:spChg>
        <pc:graphicFrameChg chg="add mod modGraphic">
          <ac:chgData name="Josh Hug" userId="e2159f7335c131c2" providerId="LiveId" clId="{C75E977A-71D8-4372-9370-61A3059F5541}" dt="2024-10-28T17:24:45.272" v="1609" actId="1076"/>
          <ac:graphicFrameMkLst>
            <pc:docMk/>
            <pc:sldMk cId="3531675614" sldId="329"/>
            <ac:graphicFrameMk id="4" creationId="{7434FD6F-9D02-85EE-66FA-7EA24EED68BA}"/>
          </ac:graphicFrameMkLst>
        </pc:graphicFrameChg>
      </pc:sldChg>
      <pc:sldChg chg="delSp modSp add mod">
        <pc:chgData name="Josh Hug" userId="e2159f7335c131c2" providerId="LiveId" clId="{C75E977A-71D8-4372-9370-61A3059F5541}" dt="2024-10-28T17:27:06.723" v="1939" actId="20577"/>
        <pc:sldMkLst>
          <pc:docMk/>
          <pc:sldMk cId="1887756963" sldId="330"/>
        </pc:sldMkLst>
        <pc:spChg chg="mod">
          <ac:chgData name="Josh Hug" userId="e2159f7335c131c2" providerId="LiveId" clId="{C75E977A-71D8-4372-9370-61A3059F5541}" dt="2024-10-28T17:25:23.079" v="1758" actId="20577"/>
          <ac:spMkLst>
            <pc:docMk/>
            <pc:sldMk cId="1887756963" sldId="330"/>
            <ac:spMk id="2" creationId="{3AE29874-F094-5891-B41B-C64DF6301C70}"/>
          </ac:spMkLst>
        </pc:spChg>
        <pc:spChg chg="mod">
          <ac:chgData name="Josh Hug" userId="e2159f7335c131c2" providerId="LiveId" clId="{C75E977A-71D8-4372-9370-61A3059F5541}" dt="2024-10-28T17:27:06.723" v="1939" actId="20577"/>
          <ac:spMkLst>
            <pc:docMk/>
            <pc:sldMk cId="1887756963" sldId="330"/>
            <ac:spMk id="3" creationId="{E033254A-4AD9-0FD2-0BA8-9C8A42240D66}"/>
          </ac:spMkLst>
        </pc:spChg>
        <pc:spChg chg="mod">
          <ac:chgData name="Josh Hug" userId="e2159f7335c131c2" providerId="LiveId" clId="{C75E977A-71D8-4372-9370-61A3059F5541}" dt="2024-10-28T17:26:53.343" v="1917" actId="1036"/>
          <ac:spMkLst>
            <pc:docMk/>
            <pc:sldMk cId="1887756963" sldId="330"/>
            <ac:spMk id="6" creationId="{5EC78425-978A-47AE-0F51-8FB225F1E658}"/>
          </ac:spMkLst>
        </pc:spChg>
        <pc:spChg chg="mod">
          <ac:chgData name="Josh Hug" userId="e2159f7335c131c2" providerId="LiveId" clId="{C75E977A-71D8-4372-9370-61A3059F5541}" dt="2024-10-28T17:26:53.343" v="1917" actId="1036"/>
          <ac:spMkLst>
            <pc:docMk/>
            <pc:sldMk cId="1887756963" sldId="330"/>
            <ac:spMk id="7" creationId="{F1BA2263-BA11-10CE-04AE-DCC2F7A9353E}"/>
          </ac:spMkLst>
        </pc:spChg>
        <pc:spChg chg="mod">
          <ac:chgData name="Josh Hug" userId="e2159f7335c131c2" providerId="LiveId" clId="{C75E977A-71D8-4372-9370-61A3059F5541}" dt="2024-10-28T17:26:53.343" v="1917" actId="1036"/>
          <ac:spMkLst>
            <pc:docMk/>
            <pc:sldMk cId="1887756963" sldId="330"/>
            <ac:spMk id="8" creationId="{311AA9DB-14CB-9B8C-FDF5-E4E6655804AE}"/>
          </ac:spMkLst>
        </pc:spChg>
        <pc:spChg chg="mod">
          <ac:chgData name="Josh Hug" userId="e2159f7335c131c2" providerId="LiveId" clId="{C75E977A-71D8-4372-9370-61A3059F5541}" dt="2024-10-28T17:26:53.343" v="1917" actId="1036"/>
          <ac:spMkLst>
            <pc:docMk/>
            <pc:sldMk cId="1887756963" sldId="330"/>
            <ac:spMk id="9" creationId="{D208D284-7E6C-D84D-6CB6-ADE3D46ABD23}"/>
          </ac:spMkLst>
        </pc:spChg>
        <pc:spChg chg="mod">
          <ac:chgData name="Josh Hug" userId="e2159f7335c131c2" providerId="LiveId" clId="{C75E977A-71D8-4372-9370-61A3059F5541}" dt="2024-10-28T17:26:53.343" v="1917" actId="1036"/>
          <ac:spMkLst>
            <pc:docMk/>
            <pc:sldMk cId="1887756963" sldId="330"/>
            <ac:spMk id="10" creationId="{5D7F8DD0-62FB-6419-1ABE-6C86923355C6}"/>
          </ac:spMkLst>
        </pc:spChg>
      </pc:sldChg>
      <pc:sldChg chg="delSp modSp add mod">
        <pc:chgData name="Josh Hug" userId="e2159f7335c131c2" providerId="LiveId" clId="{C75E977A-71D8-4372-9370-61A3059F5541}" dt="2024-10-28T17:31:57.481" v="2970" actId="20577"/>
        <pc:sldMkLst>
          <pc:docMk/>
          <pc:sldMk cId="2745455266" sldId="331"/>
        </pc:sldMkLst>
        <pc:spChg chg="mod">
          <ac:chgData name="Josh Hug" userId="e2159f7335c131c2" providerId="LiveId" clId="{C75E977A-71D8-4372-9370-61A3059F5541}" dt="2024-10-28T17:27:14.605" v="1970" actId="20577"/>
          <ac:spMkLst>
            <pc:docMk/>
            <pc:sldMk cId="2745455266" sldId="331"/>
            <ac:spMk id="2" creationId="{F2330B29-11B1-D89D-3BA7-46A92C2C1625}"/>
          </ac:spMkLst>
        </pc:spChg>
        <pc:spChg chg="mod">
          <ac:chgData name="Josh Hug" userId="e2159f7335c131c2" providerId="LiveId" clId="{C75E977A-71D8-4372-9370-61A3059F5541}" dt="2024-10-28T17:31:57.481" v="2970" actId="20577"/>
          <ac:spMkLst>
            <pc:docMk/>
            <pc:sldMk cId="2745455266" sldId="331"/>
            <ac:spMk id="3" creationId="{B1BE400D-FA39-AACA-27BA-F43D342AE787}"/>
          </ac:spMkLst>
        </pc:spChg>
        <pc:spChg chg="mod">
          <ac:chgData name="Josh Hug" userId="e2159f7335c131c2" providerId="LiveId" clId="{C75E977A-71D8-4372-9370-61A3059F5541}" dt="2024-10-28T17:28:09.557" v="2158" actId="1076"/>
          <ac:spMkLst>
            <pc:docMk/>
            <pc:sldMk cId="2745455266" sldId="331"/>
            <ac:spMk id="6" creationId="{F93EA958-ABDC-2FF7-8137-FE2C35DEF7B9}"/>
          </ac:spMkLst>
        </pc:spChg>
        <pc:spChg chg="mod">
          <ac:chgData name="Josh Hug" userId="e2159f7335c131c2" providerId="LiveId" clId="{C75E977A-71D8-4372-9370-61A3059F5541}" dt="2024-10-28T17:28:30.682" v="2170" actId="1076"/>
          <ac:spMkLst>
            <pc:docMk/>
            <pc:sldMk cId="2745455266" sldId="331"/>
            <ac:spMk id="7" creationId="{308AEE1C-557B-F6BF-0AEC-CB9ACC113411}"/>
          </ac:spMkLst>
        </pc:spChg>
      </pc:sldChg>
      <pc:sldChg chg="modSp del mod">
        <pc:chgData name="Josh Hug" userId="e2159f7335c131c2" providerId="LiveId" clId="{C75E977A-71D8-4372-9370-61A3059F5541}" dt="2024-10-29T23:26:43.365" v="9586" actId="47"/>
        <pc:sldMkLst>
          <pc:docMk/>
          <pc:sldMk cId="4109923711" sldId="332"/>
        </pc:sldMkLst>
      </pc:sldChg>
      <pc:sldChg chg="modSp">
        <pc:chgData name="Josh Hug" userId="e2159f7335c131c2" providerId="LiveId" clId="{C75E977A-71D8-4372-9370-61A3059F5541}" dt="2024-11-01T16:54:26.902" v="10640" actId="20577"/>
        <pc:sldMkLst>
          <pc:docMk/>
          <pc:sldMk cId="954157875" sldId="333"/>
        </pc:sldMkLst>
        <pc:spChg chg="mod">
          <ac:chgData name="Josh Hug" userId="e2159f7335c131c2" providerId="LiveId" clId="{C75E977A-71D8-4372-9370-61A3059F5541}" dt="2024-11-01T16:54:26.902" v="10640" actId="20577"/>
          <ac:spMkLst>
            <pc:docMk/>
            <pc:sldMk cId="954157875" sldId="333"/>
            <ac:spMk id="3" creationId="{8CD047FD-E503-2000-65A3-D2A288794A3A}"/>
          </ac:spMkLst>
        </pc:spChg>
      </pc:sldChg>
      <pc:sldChg chg="del">
        <pc:chgData name="Josh Hug" userId="e2159f7335c131c2" providerId="LiveId" clId="{C75E977A-71D8-4372-9370-61A3059F5541}" dt="2024-10-29T18:12:20.500" v="7574" actId="47"/>
        <pc:sldMkLst>
          <pc:docMk/>
          <pc:sldMk cId="3099156847" sldId="334"/>
        </pc:sldMkLst>
      </pc:sldChg>
      <pc:sldChg chg="modSp modAnim">
        <pc:chgData name="Josh Hug" userId="e2159f7335c131c2" providerId="LiveId" clId="{C75E977A-71D8-4372-9370-61A3059F5541}" dt="2024-10-29T23:27:40.499" v="9599" actId="20577"/>
        <pc:sldMkLst>
          <pc:docMk/>
          <pc:sldMk cId="980617140" sldId="335"/>
        </pc:sldMkLst>
        <pc:spChg chg="mod">
          <ac:chgData name="Josh Hug" userId="e2159f7335c131c2" providerId="LiveId" clId="{C75E977A-71D8-4372-9370-61A3059F5541}" dt="2024-10-29T23:27:40.499" v="9599" actId="20577"/>
          <ac:spMkLst>
            <pc:docMk/>
            <pc:sldMk cId="980617140" sldId="335"/>
            <ac:spMk id="3" creationId="{469FE156-84FC-80FE-E0D3-1968F9AB9A48}"/>
          </ac:spMkLst>
        </pc:spChg>
      </pc:sldChg>
      <pc:sldChg chg="modSp modAnim">
        <pc:chgData name="Josh Hug" userId="e2159f7335c131c2" providerId="LiveId" clId="{C75E977A-71D8-4372-9370-61A3059F5541}" dt="2024-11-01T16:54:33.186" v="10659" actId="20577"/>
        <pc:sldMkLst>
          <pc:docMk/>
          <pc:sldMk cId="994881373" sldId="337"/>
        </pc:sldMkLst>
        <pc:spChg chg="mod">
          <ac:chgData name="Josh Hug" userId="e2159f7335c131c2" providerId="LiveId" clId="{C75E977A-71D8-4372-9370-61A3059F5541}" dt="2024-11-01T16:54:33.186" v="10659" actId="20577"/>
          <ac:spMkLst>
            <pc:docMk/>
            <pc:sldMk cId="994881373" sldId="337"/>
            <ac:spMk id="3" creationId="{94CEA4B4-24EB-84F1-829C-22EF52CDB62D}"/>
          </ac:spMkLst>
        </pc:spChg>
      </pc:sldChg>
      <pc:sldChg chg="modSp modAnim">
        <pc:chgData name="Josh Hug" userId="e2159f7335c131c2" providerId="LiveId" clId="{C75E977A-71D8-4372-9370-61A3059F5541}" dt="2024-11-01T16:54:39.241" v="10662" actId="20577"/>
        <pc:sldMkLst>
          <pc:docMk/>
          <pc:sldMk cId="3057829965" sldId="338"/>
        </pc:sldMkLst>
        <pc:spChg chg="mod">
          <ac:chgData name="Josh Hug" userId="e2159f7335c131c2" providerId="LiveId" clId="{C75E977A-71D8-4372-9370-61A3059F5541}" dt="2024-11-01T16:54:39.241" v="10662" actId="20577"/>
          <ac:spMkLst>
            <pc:docMk/>
            <pc:sldMk cId="3057829965" sldId="338"/>
            <ac:spMk id="3" creationId="{13CC4BEC-1808-C4BA-8CBA-533688AEEFB9}"/>
          </ac:spMkLst>
        </pc:spChg>
      </pc:sldChg>
      <pc:sldChg chg="modSp mod modAnim">
        <pc:chgData name="Josh Hug" userId="e2159f7335c131c2" providerId="LiveId" clId="{C75E977A-71D8-4372-9370-61A3059F5541}" dt="2024-11-01T16:54:18.852" v="10626" actId="20577"/>
        <pc:sldMkLst>
          <pc:docMk/>
          <pc:sldMk cId="315790448" sldId="339"/>
        </pc:sldMkLst>
        <pc:spChg chg="mod">
          <ac:chgData name="Josh Hug" userId="e2159f7335c131c2" providerId="LiveId" clId="{C75E977A-71D8-4372-9370-61A3059F5541}" dt="2024-11-01T16:54:18.852" v="10626" actId="20577"/>
          <ac:spMkLst>
            <pc:docMk/>
            <pc:sldMk cId="315790448" sldId="339"/>
            <ac:spMk id="3" creationId="{12EA2638-ED07-7057-4089-0A324FA3833C}"/>
          </ac:spMkLst>
        </pc:spChg>
      </pc:sldChg>
      <pc:sldChg chg="modSp mod">
        <pc:chgData name="Josh Hug" userId="e2159f7335c131c2" providerId="LiveId" clId="{C75E977A-71D8-4372-9370-61A3059F5541}" dt="2024-10-29T18:16:59.529" v="7964" actId="5793"/>
        <pc:sldMkLst>
          <pc:docMk/>
          <pc:sldMk cId="3121938323" sldId="340"/>
        </pc:sldMkLst>
        <pc:spChg chg="mod">
          <ac:chgData name="Josh Hug" userId="e2159f7335c131c2" providerId="LiveId" clId="{C75E977A-71D8-4372-9370-61A3059F5541}" dt="2024-10-29T17:26:59.791" v="4683" actId="20577"/>
          <ac:spMkLst>
            <pc:docMk/>
            <pc:sldMk cId="3121938323" sldId="340"/>
            <ac:spMk id="2" creationId="{1A8A4BBA-CF47-57F4-E69C-9CD54F0DF59E}"/>
          </ac:spMkLst>
        </pc:spChg>
        <pc:spChg chg="mod">
          <ac:chgData name="Josh Hug" userId="e2159f7335c131c2" providerId="LiveId" clId="{C75E977A-71D8-4372-9370-61A3059F5541}" dt="2024-10-29T18:16:59.529" v="7964" actId="5793"/>
          <ac:spMkLst>
            <pc:docMk/>
            <pc:sldMk cId="3121938323" sldId="340"/>
            <ac:spMk id="3" creationId="{762946A8-F829-3B6F-9147-24654FADC862}"/>
          </ac:spMkLst>
        </pc:spChg>
      </pc:sldChg>
      <pc:sldChg chg="modSp modAnim">
        <pc:chgData name="Josh Hug" userId="e2159f7335c131c2" providerId="LiveId" clId="{C75E977A-71D8-4372-9370-61A3059F5541}" dt="2024-11-01T17:04:30.524" v="10674"/>
        <pc:sldMkLst>
          <pc:docMk/>
          <pc:sldMk cId="552180649" sldId="341"/>
        </pc:sldMkLst>
        <pc:spChg chg="mod">
          <ac:chgData name="Josh Hug" userId="e2159f7335c131c2" providerId="LiveId" clId="{C75E977A-71D8-4372-9370-61A3059F5541}" dt="2024-11-01T17:04:30.524" v="10674"/>
          <ac:spMkLst>
            <pc:docMk/>
            <pc:sldMk cId="552180649" sldId="341"/>
            <ac:spMk id="3" creationId="{84D1B149-D921-6240-8FB8-C0CC80E92CDD}"/>
          </ac:spMkLst>
        </pc:spChg>
      </pc:sldChg>
      <pc:sldChg chg="addSp delSp modSp mod modAnim">
        <pc:chgData name="Josh Hug" userId="e2159f7335c131c2" providerId="LiveId" clId="{C75E977A-71D8-4372-9370-61A3059F5541}" dt="2024-11-01T17:28:16.721" v="10952"/>
        <pc:sldMkLst>
          <pc:docMk/>
          <pc:sldMk cId="1477869707" sldId="342"/>
        </pc:sldMkLst>
        <pc:spChg chg="mod">
          <ac:chgData name="Josh Hug" userId="e2159f7335c131c2" providerId="LiveId" clId="{C75E977A-71D8-4372-9370-61A3059F5541}" dt="2024-10-29T17:11:52.001" v="4007" actId="20577"/>
          <ac:spMkLst>
            <pc:docMk/>
            <pc:sldMk cId="1477869707" sldId="342"/>
            <ac:spMk id="2" creationId="{CF5F6250-B5FA-12EC-C434-779A4D59C452}"/>
          </ac:spMkLst>
        </pc:spChg>
        <pc:spChg chg="mod">
          <ac:chgData name="Josh Hug" userId="e2159f7335c131c2" providerId="LiveId" clId="{C75E977A-71D8-4372-9370-61A3059F5541}" dt="2024-11-01T17:27:01.057" v="10946" actId="6549"/>
          <ac:spMkLst>
            <pc:docMk/>
            <pc:sldMk cId="1477869707" sldId="342"/>
            <ac:spMk id="3" creationId="{AD01C287-481B-02AA-4B06-5AD859DC4E35}"/>
          </ac:spMkLst>
        </pc:spChg>
        <pc:spChg chg="add mod">
          <ac:chgData name="Josh Hug" userId="e2159f7335c131c2" providerId="LiveId" clId="{C75E977A-71D8-4372-9370-61A3059F5541}" dt="2024-10-29T17:17:15.019" v="4202" actId="1076"/>
          <ac:spMkLst>
            <pc:docMk/>
            <pc:sldMk cId="1477869707" sldId="342"/>
            <ac:spMk id="5" creationId="{A8C8D413-25CF-66EA-4A3E-3146C5251285}"/>
          </ac:spMkLst>
        </pc:spChg>
        <pc:spChg chg="add mod">
          <ac:chgData name="Josh Hug" userId="e2159f7335c131c2" providerId="LiveId" clId="{C75E977A-71D8-4372-9370-61A3059F5541}" dt="2024-10-29T17:17:19.490" v="4203" actId="1076"/>
          <ac:spMkLst>
            <pc:docMk/>
            <pc:sldMk cId="1477869707" sldId="342"/>
            <ac:spMk id="8" creationId="{9A8DA69F-0223-43F9-16E9-F0557C098774}"/>
          </ac:spMkLst>
        </pc:spChg>
        <pc:spChg chg="add mod">
          <ac:chgData name="Josh Hug" userId="e2159f7335c131c2" providerId="LiveId" clId="{C75E977A-71D8-4372-9370-61A3059F5541}" dt="2024-10-29T17:17:20.974" v="4204" actId="1076"/>
          <ac:spMkLst>
            <pc:docMk/>
            <pc:sldMk cId="1477869707" sldId="342"/>
            <ac:spMk id="9" creationId="{0295E67D-22E2-6C6A-C27A-24C18217B291}"/>
          </ac:spMkLst>
        </pc:spChg>
        <pc:spChg chg="add mod">
          <ac:chgData name="Josh Hug" userId="e2159f7335c131c2" providerId="LiveId" clId="{C75E977A-71D8-4372-9370-61A3059F5541}" dt="2024-10-29T17:15:19.208" v="4102" actId="1076"/>
          <ac:spMkLst>
            <pc:docMk/>
            <pc:sldMk cId="1477869707" sldId="342"/>
            <ac:spMk id="11" creationId="{755378E5-2DD3-A847-8D75-1A2F0B97648C}"/>
          </ac:spMkLst>
        </pc:spChg>
      </pc:sldChg>
      <pc:sldChg chg="del">
        <pc:chgData name="Josh Hug" userId="e2159f7335c131c2" providerId="LiveId" clId="{C75E977A-71D8-4372-9370-61A3059F5541}" dt="2024-10-29T17:28:26.286" v="4685" actId="47"/>
        <pc:sldMkLst>
          <pc:docMk/>
          <pc:sldMk cId="4063967283" sldId="343"/>
        </pc:sldMkLst>
      </pc:sldChg>
      <pc:sldChg chg="modSp mod">
        <pc:chgData name="Josh Hug" userId="e2159f7335c131c2" providerId="LiveId" clId="{C75E977A-71D8-4372-9370-61A3059F5541}" dt="2024-11-01T16:54:46.920" v="10671" actId="20577"/>
        <pc:sldMkLst>
          <pc:docMk/>
          <pc:sldMk cId="1456152572" sldId="344"/>
        </pc:sldMkLst>
        <pc:spChg chg="mod">
          <ac:chgData name="Josh Hug" userId="e2159f7335c131c2" providerId="LiveId" clId="{C75E977A-71D8-4372-9370-61A3059F5541}" dt="2024-11-01T16:54:46.920" v="10671" actId="20577"/>
          <ac:spMkLst>
            <pc:docMk/>
            <pc:sldMk cId="1456152572" sldId="344"/>
            <ac:spMk id="3" creationId="{E7FDD141-A728-D0E4-D107-B1576C7DC382}"/>
          </ac:spMkLst>
        </pc:spChg>
      </pc:sldChg>
      <pc:sldChg chg="addSp delSp modSp new mod">
        <pc:chgData name="Josh Hug" userId="e2159f7335c131c2" providerId="LiveId" clId="{C75E977A-71D8-4372-9370-61A3059F5541}" dt="2024-10-29T17:03:45.197" v="3378" actId="14100"/>
        <pc:sldMkLst>
          <pc:docMk/>
          <pc:sldMk cId="962686470" sldId="345"/>
        </pc:sldMkLst>
        <pc:spChg chg="mod">
          <ac:chgData name="Josh Hug" userId="e2159f7335c131c2" providerId="LiveId" clId="{C75E977A-71D8-4372-9370-61A3059F5541}" dt="2024-10-29T16:55:00.535" v="3035" actId="20577"/>
          <ac:spMkLst>
            <pc:docMk/>
            <pc:sldMk cId="962686470" sldId="345"/>
            <ac:spMk id="2" creationId="{B3593669-8418-86E1-746D-2C29BA3FA9E0}"/>
          </ac:spMkLst>
        </pc:spChg>
        <pc:spChg chg="mod">
          <ac:chgData name="Josh Hug" userId="e2159f7335c131c2" providerId="LiveId" clId="{C75E977A-71D8-4372-9370-61A3059F5541}" dt="2024-10-29T16:58:43.741" v="3214"/>
          <ac:spMkLst>
            <pc:docMk/>
            <pc:sldMk cId="962686470" sldId="345"/>
            <ac:spMk id="3" creationId="{7FD32510-728F-D455-4C44-825A46BC1B1C}"/>
          </ac:spMkLst>
        </pc:spChg>
        <pc:spChg chg="add mod">
          <ac:chgData name="Josh Hug" userId="e2159f7335c131c2" providerId="LiveId" clId="{C75E977A-71D8-4372-9370-61A3059F5541}" dt="2024-10-29T17:03:41.073" v="3376" actId="1076"/>
          <ac:spMkLst>
            <pc:docMk/>
            <pc:sldMk cId="962686470" sldId="345"/>
            <ac:spMk id="13" creationId="{D4898EF1-AE8B-F31A-0AAD-623EF6928F8A}"/>
          </ac:spMkLst>
        </pc:spChg>
        <pc:picChg chg="add mod ord">
          <ac:chgData name="Josh Hug" userId="e2159f7335c131c2" providerId="LiveId" clId="{C75E977A-71D8-4372-9370-61A3059F5541}" dt="2024-10-29T17:03:38.082" v="3375" actId="1076"/>
          <ac:picMkLst>
            <pc:docMk/>
            <pc:sldMk cId="962686470" sldId="345"/>
            <ac:picMk id="11" creationId="{4916F6FE-CD79-8120-5A7B-0EF40F08B712}"/>
          </ac:picMkLst>
        </pc:picChg>
        <pc:cxnChg chg="add mod">
          <ac:chgData name="Josh Hug" userId="e2159f7335c131c2" providerId="LiveId" clId="{C75E977A-71D8-4372-9370-61A3059F5541}" dt="2024-10-29T17:03:45.197" v="3378" actId="14100"/>
          <ac:cxnSpMkLst>
            <pc:docMk/>
            <pc:sldMk cId="962686470" sldId="345"/>
            <ac:cxnSpMk id="14" creationId="{4A0CD532-DB90-F3B8-B73E-A904542A3683}"/>
          </ac:cxnSpMkLst>
        </pc:cxnChg>
      </pc:sldChg>
      <pc:sldChg chg="addSp modSp new mod">
        <pc:chgData name="Josh Hug" userId="e2159f7335c131c2" providerId="LiveId" clId="{C75E977A-71D8-4372-9370-61A3059F5541}" dt="2024-10-29T17:04:16.269" v="3401" actId="1076"/>
        <pc:sldMkLst>
          <pc:docMk/>
          <pc:sldMk cId="394389899" sldId="346"/>
        </pc:sldMkLst>
        <pc:spChg chg="mod">
          <ac:chgData name="Josh Hug" userId="e2159f7335c131c2" providerId="LiveId" clId="{C75E977A-71D8-4372-9370-61A3059F5541}" dt="2024-10-29T17:00:26.867" v="3260" actId="20577"/>
          <ac:spMkLst>
            <pc:docMk/>
            <pc:sldMk cId="394389899" sldId="346"/>
            <ac:spMk id="2" creationId="{FD157AED-2DC3-0C5F-633F-C397326295EE}"/>
          </ac:spMkLst>
        </pc:spChg>
        <pc:spChg chg="mod">
          <ac:chgData name="Josh Hug" userId="e2159f7335c131c2" providerId="LiveId" clId="{C75E977A-71D8-4372-9370-61A3059F5541}" dt="2024-10-29T17:00:35.099" v="3335" actId="20577"/>
          <ac:spMkLst>
            <pc:docMk/>
            <pc:sldMk cId="394389899" sldId="346"/>
            <ac:spMk id="3" creationId="{DCC01A5C-06E9-B988-FDCC-BF3D21EF884F}"/>
          </ac:spMkLst>
        </pc:spChg>
        <pc:spChg chg="add mod">
          <ac:chgData name="Josh Hug" userId="e2159f7335c131c2" providerId="LiveId" clId="{C75E977A-71D8-4372-9370-61A3059F5541}" dt="2024-10-29T17:02:24.683" v="3349" actId="207"/>
          <ac:spMkLst>
            <pc:docMk/>
            <pc:sldMk cId="394389899" sldId="346"/>
            <ac:spMk id="6" creationId="{00E0AC03-8250-2FA7-B623-CEB98AA41CA6}"/>
          </ac:spMkLst>
        </pc:spChg>
        <pc:spChg chg="add mod">
          <ac:chgData name="Josh Hug" userId="e2159f7335c131c2" providerId="LiveId" clId="{C75E977A-71D8-4372-9370-61A3059F5541}" dt="2024-10-29T17:04:04.368" v="3395" actId="21"/>
          <ac:spMkLst>
            <pc:docMk/>
            <pc:sldMk cId="394389899" sldId="346"/>
            <ac:spMk id="14" creationId="{F2FFF1B3-D424-0075-858B-F25FFDB35302}"/>
          </ac:spMkLst>
        </pc:spChg>
        <pc:spChg chg="add mod">
          <ac:chgData name="Josh Hug" userId="e2159f7335c131c2" providerId="LiveId" clId="{C75E977A-71D8-4372-9370-61A3059F5541}" dt="2024-10-29T17:04:16.269" v="3401" actId="1076"/>
          <ac:spMkLst>
            <pc:docMk/>
            <pc:sldMk cId="394389899" sldId="346"/>
            <ac:spMk id="16" creationId="{4A18A4C2-033A-EDC3-3489-94B0CC6843C5}"/>
          </ac:spMkLst>
        </pc:spChg>
        <pc:picChg chg="add mod">
          <ac:chgData name="Josh Hug" userId="e2159f7335c131c2" providerId="LiveId" clId="{C75E977A-71D8-4372-9370-61A3059F5541}" dt="2024-10-29T17:04:13.801" v="3400" actId="1076"/>
          <ac:picMkLst>
            <pc:docMk/>
            <pc:sldMk cId="394389899" sldId="346"/>
            <ac:picMk id="5" creationId="{1AA23830-06EE-84FE-1A0F-16E534BA4E20}"/>
          </ac:picMkLst>
        </pc:picChg>
        <pc:cxnChg chg="add mod">
          <ac:chgData name="Josh Hug" userId="e2159f7335c131c2" providerId="LiveId" clId="{C75E977A-71D8-4372-9370-61A3059F5541}" dt="2024-10-29T17:02:06.667" v="3347" actId="13822"/>
          <ac:cxnSpMkLst>
            <pc:docMk/>
            <pc:sldMk cId="394389899" sldId="346"/>
            <ac:cxnSpMk id="8" creationId="{682F9861-EC8F-6C30-FA0A-DC0D1234355C}"/>
          </ac:cxnSpMkLst>
        </pc:cxnChg>
        <pc:cxnChg chg="add mod">
          <ac:chgData name="Josh Hug" userId="e2159f7335c131c2" providerId="LiveId" clId="{C75E977A-71D8-4372-9370-61A3059F5541}" dt="2024-10-29T17:02:46.630" v="3355" actId="1076"/>
          <ac:cxnSpMkLst>
            <pc:docMk/>
            <pc:sldMk cId="394389899" sldId="346"/>
            <ac:cxnSpMk id="11" creationId="{C08B7951-5BAD-AFB8-AD9D-F2A8FD86F18C}"/>
          </ac:cxnSpMkLst>
        </pc:cxnChg>
      </pc:sldChg>
      <pc:sldChg chg="new del">
        <pc:chgData name="Josh Hug" userId="e2159f7335c131c2" providerId="LiveId" clId="{C75E977A-71D8-4372-9370-61A3059F5541}" dt="2024-10-29T17:11:34.946" v="3969" actId="47"/>
        <pc:sldMkLst>
          <pc:docMk/>
          <pc:sldMk cId="3388941010" sldId="347"/>
        </pc:sldMkLst>
      </pc:sldChg>
      <pc:sldChg chg="modSp add del mod">
        <pc:chgData name="Josh Hug" userId="e2159f7335c131c2" providerId="LiveId" clId="{C75E977A-71D8-4372-9370-61A3059F5541}" dt="2024-10-29T17:20:35.778" v="4366" actId="47"/>
        <pc:sldMkLst>
          <pc:docMk/>
          <pc:sldMk cId="1293359319" sldId="348"/>
        </pc:sldMkLst>
      </pc:sldChg>
      <pc:sldChg chg="addSp delSp modSp add mod">
        <pc:chgData name="Josh Hug" userId="e2159f7335c131c2" providerId="LiveId" clId="{C75E977A-71D8-4372-9370-61A3059F5541}" dt="2024-11-01T17:29:26.686" v="10965" actId="1036"/>
        <pc:sldMkLst>
          <pc:docMk/>
          <pc:sldMk cId="3678400355" sldId="349"/>
        </pc:sldMkLst>
        <pc:spChg chg="add mod">
          <ac:chgData name="Josh Hug" userId="e2159f7335c131c2" providerId="LiveId" clId="{C75E977A-71D8-4372-9370-61A3059F5541}" dt="2024-11-01T17:29:26.686" v="10965" actId="1036"/>
          <ac:spMkLst>
            <pc:docMk/>
            <pc:sldMk cId="3678400355" sldId="349"/>
            <ac:spMk id="4" creationId="{C05D828B-2060-9ADF-D6E8-48BB1639F45A}"/>
          </ac:spMkLst>
        </pc:spChg>
        <pc:spChg chg="add mod">
          <ac:chgData name="Josh Hug" userId="e2159f7335c131c2" providerId="LiveId" clId="{C75E977A-71D8-4372-9370-61A3059F5541}" dt="2024-10-29T17:21:16.478" v="4422" actId="20577"/>
          <ac:spMkLst>
            <pc:docMk/>
            <pc:sldMk cId="3678400355" sldId="349"/>
            <ac:spMk id="7" creationId="{15578870-9265-DC22-F23F-D62421789B97}"/>
          </ac:spMkLst>
        </pc:spChg>
        <pc:spChg chg="add mod">
          <ac:chgData name="Josh Hug" userId="e2159f7335c131c2" providerId="LiveId" clId="{C75E977A-71D8-4372-9370-61A3059F5541}" dt="2024-10-29T17:21:42.792" v="4442" actId="20577"/>
          <ac:spMkLst>
            <pc:docMk/>
            <pc:sldMk cId="3678400355" sldId="349"/>
            <ac:spMk id="13" creationId="{8ADD9024-369A-26CF-BD74-95415E02A804}"/>
          </ac:spMkLst>
        </pc:spChg>
        <pc:picChg chg="mod">
          <ac:chgData name="Josh Hug" userId="e2159f7335c131c2" providerId="LiveId" clId="{C75E977A-71D8-4372-9370-61A3059F5541}" dt="2024-10-29T17:21:48.244" v="4446" actId="1076"/>
          <ac:picMkLst>
            <pc:docMk/>
            <pc:sldMk cId="3678400355" sldId="349"/>
            <ac:picMk id="5" creationId="{75CCE125-92EB-0C73-2305-19BF5FE87D1B}"/>
          </ac:picMkLst>
        </pc:picChg>
        <pc:cxnChg chg="add mod">
          <ac:chgData name="Josh Hug" userId="e2159f7335c131c2" providerId="LiveId" clId="{C75E977A-71D8-4372-9370-61A3059F5541}" dt="2024-10-29T17:18:05.770" v="4231" actId="14100"/>
          <ac:cxnSpMkLst>
            <pc:docMk/>
            <pc:sldMk cId="3678400355" sldId="349"/>
            <ac:cxnSpMk id="9" creationId="{92C535D4-8211-4B56-9BE4-9F76DDA78329}"/>
          </ac:cxnSpMkLst>
        </pc:cxnChg>
        <pc:cxnChg chg="add del">
          <ac:chgData name="Josh Hug" userId="e2159f7335c131c2" providerId="LiveId" clId="{C75E977A-71D8-4372-9370-61A3059F5541}" dt="2024-10-29T17:17:52.188" v="4226" actId="21"/>
          <ac:cxnSpMkLst>
            <pc:docMk/>
            <pc:sldMk cId="3678400355" sldId="349"/>
            <ac:cxnSpMk id="11" creationId="{52E7CF88-0CC8-9736-E670-23F9B7A77344}"/>
          </ac:cxnSpMkLst>
        </pc:cxnChg>
        <pc:cxnChg chg="add mod">
          <ac:chgData name="Josh Hug" userId="e2159f7335c131c2" providerId="LiveId" clId="{C75E977A-71D8-4372-9370-61A3059F5541}" dt="2024-10-29T17:22:32.273" v="4452" actId="14100"/>
          <ac:cxnSpMkLst>
            <pc:docMk/>
            <pc:sldMk cId="3678400355" sldId="349"/>
            <ac:cxnSpMk id="15" creationId="{5749E84F-5EC6-4F65-200C-2D6842FFF028}"/>
          </ac:cxnSpMkLst>
        </pc:cxnChg>
      </pc:sldChg>
      <pc:sldChg chg="new del">
        <pc:chgData name="Josh Hug" userId="e2159f7335c131c2" providerId="LiveId" clId="{C75E977A-71D8-4372-9370-61A3059F5541}" dt="2024-10-29T17:21:03.643" v="4406" actId="47"/>
        <pc:sldMkLst>
          <pc:docMk/>
          <pc:sldMk cId="4032403317" sldId="350"/>
        </pc:sldMkLst>
      </pc:sldChg>
      <pc:sldChg chg="addSp modSp add mod modAnim">
        <pc:chgData name="Josh Hug" userId="e2159f7335c131c2" providerId="LiveId" clId="{C75E977A-71D8-4372-9370-61A3059F5541}" dt="2024-11-01T17:22:03.862" v="10836" actId="1076"/>
        <pc:sldMkLst>
          <pc:docMk/>
          <pc:sldMk cId="2699897388" sldId="351"/>
        </pc:sldMkLst>
        <pc:spChg chg="mod">
          <ac:chgData name="Josh Hug" userId="e2159f7335c131c2" providerId="LiveId" clId="{C75E977A-71D8-4372-9370-61A3059F5541}" dt="2024-11-01T17:14:46.079" v="10775" actId="6549"/>
          <ac:spMkLst>
            <pc:docMk/>
            <pc:sldMk cId="2699897388" sldId="351"/>
            <ac:spMk id="2" creationId="{DA8FC7C1-1900-A99A-8BCC-EB41AAED606E}"/>
          </ac:spMkLst>
        </pc:spChg>
        <pc:spChg chg="mod">
          <ac:chgData name="Josh Hug" userId="e2159f7335c131c2" providerId="LiveId" clId="{C75E977A-71D8-4372-9370-61A3059F5541}" dt="2024-11-01T17:14:51.685" v="10780" actId="20577"/>
          <ac:spMkLst>
            <pc:docMk/>
            <pc:sldMk cId="2699897388" sldId="351"/>
            <ac:spMk id="3" creationId="{7EE1E8EF-70F3-01C4-45B6-A3744D516E46}"/>
          </ac:spMkLst>
        </pc:spChg>
        <pc:spChg chg="add mod">
          <ac:chgData name="Josh Hug" userId="e2159f7335c131c2" providerId="LiveId" clId="{C75E977A-71D8-4372-9370-61A3059F5541}" dt="2024-11-01T17:15:05.727" v="10799" actId="1076"/>
          <ac:spMkLst>
            <pc:docMk/>
            <pc:sldMk cId="2699897388" sldId="351"/>
            <ac:spMk id="4" creationId="{33697B5C-EE77-C092-3372-9D0CA889CB31}"/>
          </ac:spMkLst>
        </pc:spChg>
        <pc:spChg chg="add mod">
          <ac:chgData name="Josh Hug" userId="e2159f7335c131c2" providerId="LiveId" clId="{C75E977A-71D8-4372-9370-61A3059F5541}" dt="2024-11-01T17:14:58.682" v="10793" actId="20577"/>
          <ac:spMkLst>
            <pc:docMk/>
            <pc:sldMk cId="2699897388" sldId="351"/>
            <ac:spMk id="6" creationId="{4FF06EFA-35CE-8CD3-AF1E-F50F25685084}"/>
          </ac:spMkLst>
        </pc:spChg>
        <pc:spChg chg="mod">
          <ac:chgData name="Josh Hug" userId="e2159f7335c131c2" providerId="LiveId" clId="{C75E977A-71D8-4372-9370-61A3059F5541}" dt="2024-11-01T17:15:06.626" v="10800" actId="1076"/>
          <ac:spMkLst>
            <pc:docMk/>
            <pc:sldMk cId="2699897388" sldId="351"/>
            <ac:spMk id="7" creationId="{A23BF93C-017F-D01C-BC05-02FE72A636D2}"/>
          </ac:spMkLst>
        </pc:spChg>
        <pc:picChg chg="add mod">
          <ac:chgData name="Josh Hug" userId="e2159f7335c131c2" providerId="LiveId" clId="{C75E977A-71D8-4372-9370-61A3059F5541}" dt="2024-11-01T17:22:03.862" v="10836" actId="1076"/>
          <ac:picMkLst>
            <pc:docMk/>
            <pc:sldMk cId="2699897388" sldId="351"/>
            <ac:picMk id="9" creationId="{E28E8040-75D9-8877-C4D5-E735BC8D9A7E}"/>
          </ac:picMkLst>
        </pc:picChg>
      </pc:sldChg>
      <pc:sldChg chg="addSp modSp add mod">
        <pc:chgData name="Josh Hug" userId="e2159f7335c131c2" providerId="LiveId" clId="{C75E977A-71D8-4372-9370-61A3059F5541}" dt="2024-10-29T17:32:26.176" v="4899" actId="1038"/>
        <pc:sldMkLst>
          <pc:docMk/>
          <pc:sldMk cId="3564825688" sldId="352"/>
        </pc:sldMkLst>
        <pc:spChg chg="mod">
          <ac:chgData name="Josh Hug" userId="e2159f7335c131c2" providerId="LiveId" clId="{C75E977A-71D8-4372-9370-61A3059F5541}" dt="2024-10-29T17:23:49.194" v="4637" actId="20577"/>
          <ac:spMkLst>
            <pc:docMk/>
            <pc:sldMk cId="3564825688" sldId="352"/>
            <ac:spMk id="3" creationId="{36F8F0F0-D467-8F54-3815-7A98EF56C979}"/>
          </ac:spMkLst>
        </pc:spChg>
        <pc:spChg chg="add mod">
          <ac:chgData name="Josh Hug" userId="e2159f7335c131c2" providerId="LiveId" clId="{C75E977A-71D8-4372-9370-61A3059F5541}" dt="2024-10-29T17:31:51.433" v="4834" actId="1076"/>
          <ac:spMkLst>
            <pc:docMk/>
            <pc:sldMk cId="3564825688" sldId="352"/>
            <ac:spMk id="4" creationId="{C978DCCF-B906-B1E3-BC33-E68BD5961CF6}"/>
          </ac:spMkLst>
        </pc:spChg>
        <pc:spChg chg="mod">
          <ac:chgData name="Josh Hug" userId="e2159f7335c131c2" providerId="LiveId" clId="{C75E977A-71D8-4372-9370-61A3059F5541}" dt="2024-10-29T17:23:45.122" v="4635" actId="1076"/>
          <ac:spMkLst>
            <pc:docMk/>
            <pc:sldMk cId="3564825688" sldId="352"/>
            <ac:spMk id="7" creationId="{57B953DA-88A3-02A8-3854-49DCFEA51898}"/>
          </ac:spMkLst>
        </pc:spChg>
        <pc:spChg chg="add mod">
          <ac:chgData name="Josh Hug" userId="e2159f7335c131c2" providerId="LiveId" clId="{C75E977A-71D8-4372-9370-61A3059F5541}" dt="2024-10-29T17:32:26.176" v="4899" actId="1038"/>
          <ac:spMkLst>
            <pc:docMk/>
            <pc:sldMk cId="3564825688" sldId="352"/>
            <ac:spMk id="11" creationId="{A9ACECA5-8CA8-33ED-EA86-90E13BE2CE86}"/>
          </ac:spMkLst>
        </pc:spChg>
        <pc:cxnChg chg="add mod">
          <ac:chgData name="Josh Hug" userId="e2159f7335c131c2" providerId="LiveId" clId="{C75E977A-71D8-4372-9370-61A3059F5541}" dt="2024-10-29T17:32:04.260" v="4838" actId="14100"/>
          <ac:cxnSpMkLst>
            <pc:docMk/>
            <pc:sldMk cId="3564825688" sldId="352"/>
            <ac:cxnSpMk id="9" creationId="{D87DCE86-D0DD-9809-DC0B-84714973CE72}"/>
          </ac:cxnSpMkLst>
        </pc:cxnChg>
      </pc:sldChg>
      <pc:sldChg chg="modSp add mod">
        <pc:chgData name="Josh Hug" userId="e2159f7335c131c2" providerId="LiveId" clId="{C75E977A-71D8-4372-9370-61A3059F5541}" dt="2024-11-01T16:45:04.866" v="10503" actId="20577"/>
        <pc:sldMkLst>
          <pc:docMk/>
          <pc:sldMk cId="3775978058" sldId="353"/>
        </pc:sldMkLst>
        <pc:spChg chg="mod">
          <ac:chgData name="Josh Hug" userId="e2159f7335c131c2" providerId="LiveId" clId="{C75E977A-71D8-4372-9370-61A3059F5541}" dt="2024-11-01T16:45:04.866" v="10503" actId="20577"/>
          <ac:spMkLst>
            <pc:docMk/>
            <pc:sldMk cId="3775978058" sldId="353"/>
            <ac:spMk id="2" creationId="{11A4D418-1EC2-ED97-3173-29B40F3320A7}"/>
          </ac:spMkLst>
        </pc:spChg>
        <pc:spChg chg="mod">
          <ac:chgData name="Josh Hug" userId="e2159f7335c131c2" providerId="LiveId" clId="{C75E977A-71D8-4372-9370-61A3059F5541}" dt="2024-11-01T16:45:01.744" v="10495"/>
          <ac:spMkLst>
            <pc:docMk/>
            <pc:sldMk cId="3775978058" sldId="353"/>
            <ac:spMk id="6" creationId="{6DE75BF6-9FC5-3859-9053-D08F443035CD}"/>
          </ac:spMkLst>
        </pc:spChg>
      </pc:sldChg>
      <pc:sldChg chg="modSp add del mod">
        <pc:chgData name="Josh Hug" userId="e2159f7335c131c2" providerId="LiveId" clId="{C75E977A-71D8-4372-9370-61A3059F5541}" dt="2024-10-29T23:27:09.629" v="9596" actId="47"/>
        <pc:sldMkLst>
          <pc:docMk/>
          <pc:sldMk cId="3374801116" sldId="354"/>
        </pc:sldMkLst>
      </pc:sldChg>
      <pc:sldChg chg="modSp new mod ord">
        <pc:chgData name="Josh Hug" userId="e2159f7335c131c2" providerId="LiveId" clId="{C75E977A-71D8-4372-9370-61A3059F5541}" dt="2024-10-29T17:53:52.290" v="6796" actId="20577"/>
        <pc:sldMkLst>
          <pc:docMk/>
          <pc:sldMk cId="3274242499" sldId="355"/>
        </pc:sldMkLst>
        <pc:spChg chg="mod">
          <ac:chgData name="Josh Hug" userId="e2159f7335c131c2" providerId="LiveId" clId="{C75E977A-71D8-4372-9370-61A3059F5541}" dt="2024-10-29T17:52:52.152" v="6517" actId="20577"/>
          <ac:spMkLst>
            <pc:docMk/>
            <pc:sldMk cId="3274242499" sldId="355"/>
            <ac:spMk id="2" creationId="{F107AC53-4C53-C175-4487-83B2FE79BA32}"/>
          </ac:spMkLst>
        </pc:spChg>
        <pc:spChg chg="mod">
          <ac:chgData name="Josh Hug" userId="e2159f7335c131c2" providerId="LiveId" clId="{C75E977A-71D8-4372-9370-61A3059F5541}" dt="2024-10-29T17:53:52.290" v="6796" actId="20577"/>
          <ac:spMkLst>
            <pc:docMk/>
            <pc:sldMk cId="3274242499" sldId="355"/>
            <ac:spMk id="3" creationId="{0B96A092-1BD6-96A8-3FEB-39699C8B0432}"/>
          </ac:spMkLst>
        </pc:spChg>
      </pc:sldChg>
      <pc:sldChg chg="addSp delSp modSp new mod">
        <pc:chgData name="Josh Hug" userId="e2159f7335c131c2" providerId="LiveId" clId="{C75E977A-71D8-4372-9370-61A3059F5541}" dt="2024-10-29T18:19:20.129" v="8032" actId="20577"/>
        <pc:sldMkLst>
          <pc:docMk/>
          <pc:sldMk cId="949773922" sldId="356"/>
        </pc:sldMkLst>
        <pc:spChg chg="mod">
          <ac:chgData name="Josh Hug" userId="e2159f7335c131c2" providerId="LiveId" clId="{C75E977A-71D8-4372-9370-61A3059F5541}" dt="2024-10-29T18:12:31.640" v="7589" actId="20577"/>
          <ac:spMkLst>
            <pc:docMk/>
            <pc:sldMk cId="949773922" sldId="356"/>
            <ac:spMk id="2" creationId="{EC3CF095-298E-00AF-38CE-FD4EF0D3DB7D}"/>
          </ac:spMkLst>
        </pc:spChg>
        <pc:spChg chg="mod">
          <ac:chgData name="Josh Hug" userId="e2159f7335c131c2" providerId="LiveId" clId="{C75E977A-71D8-4372-9370-61A3059F5541}" dt="2024-10-29T18:19:20.129" v="8032" actId="20577"/>
          <ac:spMkLst>
            <pc:docMk/>
            <pc:sldMk cId="949773922" sldId="356"/>
            <ac:spMk id="3" creationId="{F66815B3-A71C-AB3F-21C3-D0550F12BFF4}"/>
          </ac:spMkLst>
        </pc:spChg>
        <pc:picChg chg="add mod">
          <ac:chgData name="Josh Hug" userId="e2159f7335c131c2" providerId="LiveId" clId="{C75E977A-71D8-4372-9370-61A3059F5541}" dt="2024-10-29T18:18:50.602" v="7966" actId="1076"/>
          <ac:picMkLst>
            <pc:docMk/>
            <pc:sldMk cId="949773922" sldId="356"/>
            <ac:picMk id="5" creationId="{7F32AB59-F659-F453-4D16-BA17E78B30BA}"/>
          </ac:picMkLst>
        </pc:picChg>
      </pc:sldChg>
      <pc:sldChg chg="modSp add mod">
        <pc:chgData name="Josh Hug" userId="e2159f7335c131c2" providerId="LiveId" clId="{C75E977A-71D8-4372-9370-61A3059F5541}" dt="2024-10-29T18:31:25.353" v="8609" actId="6549"/>
        <pc:sldMkLst>
          <pc:docMk/>
          <pc:sldMk cId="2600109628" sldId="357"/>
        </pc:sldMkLst>
        <pc:spChg chg="mod">
          <ac:chgData name="Josh Hug" userId="e2159f7335c131c2" providerId="LiveId" clId="{C75E977A-71D8-4372-9370-61A3059F5541}" dt="2024-10-29T18:13:03.528" v="7665" actId="20577"/>
          <ac:spMkLst>
            <pc:docMk/>
            <pc:sldMk cId="2600109628" sldId="357"/>
            <ac:spMk id="2" creationId="{40544333-7AF7-26C8-87D5-E277A6E43A1D}"/>
          </ac:spMkLst>
        </pc:spChg>
        <pc:spChg chg="mod">
          <ac:chgData name="Josh Hug" userId="e2159f7335c131c2" providerId="LiveId" clId="{C75E977A-71D8-4372-9370-61A3059F5541}" dt="2024-10-29T18:31:25.353" v="8609" actId="6549"/>
          <ac:spMkLst>
            <pc:docMk/>
            <pc:sldMk cId="2600109628" sldId="357"/>
            <ac:spMk id="3" creationId="{CF355776-9A84-D452-3634-619164509C43}"/>
          </ac:spMkLst>
        </pc:spChg>
      </pc:sldChg>
      <pc:sldChg chg="addSp delSp modSp add mod">
        <pc:chgData name="Josh Hug" userId="e2159f7335c131c2" providerId="LiveId" clId="{C75E977A-71D8-4372-9370-61A3059F5541}" dt="2024-10-29T23:30:13.427" v="9672" actId="20577"/>
        <pc:sldMkLst>
          <pc:docMk/>
          <pc:sldMk cId="2669082876" sldId="358"/>
        </pc:sldMkLst>
        <pc:spChg chg="mod">
          <ac:chgData name="Josh Hug" userId="e2159f7335c131c2" providerId="LiveId" clId="{C75E977A-71D8-4372-9370-61A3059F5541}" dt="2024-10-29T23:30:13.427" v="9672" actId="20577"/>
          <ac:spMkLst>
            <pc:docMk/>
            <pc:sldMk cId="2669082876" sldId="358"/>
            <ac:spMk id="3" creationId="{6CD81ADD-1E72-C5A6-C4D8-42A1D203FFB1}"/>
          </ac:spMkLst>
        </pc:spChg>
      </pc:sldChg>
      <pc:sldChg chg="modSp add del mod">
        <pc:chgData name="Josh Hug" userId="e2159f7335c131c2" providerId="LiveId" clId="{C75E977A-71D8-4372-9370-61A3059F5541}" dt="2024-10-29T23:48:32.937" v="10114" actId="47"/>
        <pc:sldMkLst>
          <pc:docMk/>
          <pc:sldMk cId="1351380547" sldId="359"/>
        </pc:sldMkLst>
      </pc:sldChg>
      <pc:sldChg chg="modSp add del mod">
        <pc:chgData name="Josh Hug" userId="e2159f7335c131c2" providerId="LiveId" clId="{C75E977A-71D8-4372-9370-61A3059F5541}" dt="2024-11-01T16:45:21.918" v="10525" actId="2696"/>
        <pc:sldMkLst>
          <pc:docMk/>
          <pc:sldMk cId="1100065781" sldId="360"/>
        </pc:sldMkLst>
        <pc:spChg chg="mod">
          <ac:chgData name="Josh Hug" userId="e2159f7335c131c2" providerId="LiveId" clId="{C75E977A-71D8-4372-9370-61A3059F5541}" dt="2024-11-01T16:45:17.843" v="10524" actId="20577"/>
          <ac:spMkLst>
            <pc:docMk/>
            <pc:sldMk cId="1100065781" sldId="360"/>
            <ac:spMk id="3" creationId="{843F0F2A-BDCB-1198-8B9B-BF7D652255BA}"/>
          </ac:spMkLst>
        </pc:spChg>
      </pc:sldChg>
      <pc:sldChg chg="modSp add mod">
        <pc:chgData name="Josh Hug" userId="e2159f7335c131c2" providerId="LiveId" clId="{C75E977A-71D8-4372-9370-61A3059F5541}" dt="2024-11-01T16:45:39.285" v="10613" actId="20577"/>
        <pc:sldMkLst>
          <pc:docMk/>
          <pc:sldMk cId="3047488442" sldId="360"/>
        </pc:sldMkLst>
        <pc:spChg chg="mod">
          <ac:chgData name="Josh Hug" userId="e2159f7335c131c2" providerId="LiveId" clId="{C75E977A-71D8-4372-9370-61A3059F5541}" dt="2024-11-01T16:45:39.285" v="10613" actId="20577"/>
          <ac:spMkLst>
            <pc:docMk/>
            <pc:sldMk cId="3047488442" sldId="360"/>
            <ac:spMk id="3" creationId="{843F0F2A-BDCB-1198-8B9B-BF7D652255BA}"/>
          </ac:spMkLst>
        </pc:spChg>
      </pc:sldChg>
      <pc:sldChg chg="modSp new del mod">
        <pc:chgData name="Josh Hug" userId="e2159f7335c131c2" providerId="LiveId" clId="{C75E977A-71D8-4372-9370-61A3059F5541}" dt="2024-10-29T23:50:47.588" v="10430" actId="47"/>
        <pc:sldMkLst>
          <pc:docMk/>
          <pc:sldMk cId="2864158876" sldId="361"/>
        </pc:sldMkLst>
      </pc:sldChg>
      <pc:sldChg chg="modSp add mod">
        <pc:chgData name="Josh Hug" userId="e2159f7335c131c2" providerId="LiveId" clId="{C75E977A-71D8-4372-9370-61A3059F5541}" dt="2024-11-01T16:45:01.744" v="10495"/>
        <pc:sldMkLst>
          <pc:docMk/>
          <pc:sldMk cId="3009049015" sldId="364"/>
        </pc:sldMkLst>
        <pc:spChg chg="mod">
          <ac:chgData name="Josh Hug" userId="e2159f7335c131c2" providerId="LiveId" clId="{C75E977A-71D8-4372-9370-61A3059F5541}" dt="2024-10-29T23:21:07.414" v="9460" actId="6549"/>
          <ac:spMkLst>
            <pc:docMk/>
            <pc:sldMk cId="3009049015" sldId="364"/>
            <ac:spMk id="2" creationId="{77D273CF-CC4D-5949-7F4F-42D4A51ED6BB}"/>
          </ac:spMkLst>
        </pc:spChg>
        <pc:spChg chg="mod">
          <ac:chgData name="Josh Hug" userId="e2159f7335c131c2" providerId="LiveId" clId="{C75E977A-71D8-4372-9370-61A3059F5541}" dt="2024-11-01T16:45:01.744" v="10495"/>
          <ac:spMkLst>
            <pc:docMk/>
            <pc:sldMk cId="3009049015" sldId="364"/>
            <ac:spMk id="6" creationId="{1EFC1D9F-B50F-9DAA-F02C-0F6C527EC00A}"/>
          </ac:spMkLst>
        </pc:spChg>
      </pc:sldChg>
      <pc:sldChg chg="modSp add mod">
        <pc:chgData name="Josh Hug" userId="e2159f7335c131c2" providerId="LiveId" clId="{C75E977A-71D8-4372-9370-61A3059F5541}" dt="2024-11-01T16:45:01.744" v="10495"/>
        <pc:sldMkLst>
          <pc:docMk/>
          <pc:sldMk cId="1700115535" sldId="365"/>
        </pc:sldMkLst>
        <pc:spChg chg="mod">
          <ac:chgData name="Josh Hug" userId="e2159f7335c131c2" providerId="LiveId" clId="{C75E977A-71D8-4372-9370-61A3059F5541}" dt="2024-10-29T23:26:40.503" v="9585" actId="20577"/>
          <ac:spMkLst>
            <pc:docMk/>
            <pc:sldMk cId="1700115535" sldId="365"/>
            <ac:spMk id="2" creationId="{114CE83E-7F08-FA6E-DF0F-70B9C07CDDCB}"/>
          </ac:spMkLst>
        </pc:spChg>
        <pc:spChg chg="mod">
          <ac:chgData name="Josh Hug" userId="e2159f7335c131c2" providerId="LiveId" clId="{C75E977A-71D8-4372-9370-61A3059F5541}" dt="2024-11-01T16:45:01.744" v="10495"/>
          <ac:spMkLst>
            <pc:docMk/>
            <pc:sldMk cId="1700115535" sldId="365"/>
            <ac:spMk id="6" creationId="{6A39EE05-2E0F-48C8-F14E-8658BDC735D0}"/>
          </ac:spMkLst>
        </pc:spChg>
      </pc:sldChg>
      <pc:sldChg chg="modSp add del mod">
        <pc:chgData name="Josh Hug" userId="e2159f7335c131c2" providerId="LiveId" clId="{C75E977A-71D8-4372-9370-61A3059F5541}" dt="2024-11-01T16:45:01.744" v="10495"/>
        <pc:sldMkLst>
          <pc:docMk/>
          <pc:sldMk cId="170917951" sldId="366"/>
        </pc:sldMkLst>
        <pc:spChg chg="mod">
          <ac:chgData name="Josh Hug" userId="e2159f7335c131c2" providerId="LiveId" clId="{C75E977A-71D8-4372-9370-61A3059F5541}" dt="2024-10-29T23:27:03.749" v="9593" actId="20577"/>
          <ac:spMkLst>
            <pc:docMk/>
            <pc:sldMk cId="170917951" sldId="366"/>
            <ac:spMk id="2" creationId="{87FF4EA7-3F0E-8643-75FA-20D5A1C17DAC}"/>
          </ac:spMkLst>
        </pc:spChg>
        <pc:spChg chg="mod">
          <ac:chgData name="Josh Hug" userId="e2159f7335c131c2" providerId="LiveId" clId="{C75E977A-71D8-4372-9370-61A3059F5541}" dt="2024-11-01T16:45:01.744" v="10495"/>
          <ac:spMkLst>
            <pc:docMk/>
            <pc:sldMk cId="170917951" sldId="366"/>
            <ac:spMk id="6" creationId="{2B1FE27A-4EC5-D547-B611-BC7F8A9FF9B7}"/>
          </ac:spMkLst>
        </pc:spChg>
      </pc:sldChg>
      <pc:sldChg chg="addSp modSp add mod">
        <pc:chgData name="Josh Hug" userId="e2159f7335c131c2" providerId="LiveId" clId="{C75E977A-71D8-4372-9370-61A3059F5541}" dt="2024-10-29T23:47:52.979" v="9982" actId="1076"/>
        <pc:sldMkLst>
          <pc:docMk/>
          <pc:sldMk cId="1225327294" sldId="367"/>
        </pc:sldMkLst>
        <pc:spChg chg="mod">
          <ac:chgData name="Josh Hug" userId="e2159f7335c131c2" providerId="LiveId" clId="{C75E977A-71D8-4372-9370-61A3059F5541}" dt="2024-10-29T23:45:59.340" v="9925" actId="20577"/>
          <ac:spMkLst>
            <pc:docMk/>
            <pc:sldMk cId="1225327294" sldId="367"/>
            <ac:spMk id="3" creationId="{78B79140-5427-E8BC-C3A4-61B821AD5AAA}"/>
          </ac:spMkLst>
        </pc:spChg>
        <pc:spChg chg="add mod">
          <ac:chgData name="Josh Hug" userId="e2159f7335c131c2" providerId="LiveId" clId="{C75E977A-71D8-4372-9370-61A3059F5541}" dt="2024-10-29T23:47:52.979" v="9982" actId="1076"/>
          <ac:spMkLst>
            <pc:docMk/>
            <pc:sldMk cId="1225327294" sldId="367"/>
            <ac:spMk id="5" creationId="{5CA2581A-589B-8A9D-BEA0-01F372C8DE23}"/>
          </ac:spMkLst>
        </pc:spChg>
      </pc:sldChg>
      <pc:sldChg chg="addSp modSp add mod">
        <pc:chgData name="Josh Hug" userId="e2159f7335c131c2" providerId="LiveId" clId="{C75E977A-71D8-4372-9370-61A3059F5541}" dt="2024-10-29T23:51:40.802" v="10494" actId="1076"/>
        <pc:sldMkLst>
          <pc:docMk/>
          <pc:sldMk cId="527410361" sldId="368"/>
        </pc:sldMkLst>
        <pc:spChg chg="mod">
          <ac:chgData name="Josh Hug" userId="e2159f7335c131c2" providerId="LiveId" clId="{C75E977A-71D8-4372-9370-61A3059F5541}" dt="2024-10-29T23:51:11.907" v="10467" actId="20577"/>
          <ac:spMkLst>
            <pc:docMk/>
            <pc:sldMk cId="527410361" sldId="368"/>
            <ac:spMk id="3" creationId="{6D3EEC45-27AB-F92D-36E2-7EFCF2AA101A}"/>
          </ac:spMkLst>
        </pc:spChg>
        <pc:spChg chg="add mod">
          <ac:chgData name="Josh Hug" userId="e2159f7335c131c2" providerId="LiveId" clId="{C75E977A-71D8-4372-9370-61A3059F5541}" dt="2024-10-29T23:51:40.802" v="10494" actId="1076"/>
          <ac:spMkLst>
            <pc:docMk/>
            <pc:sldMk cId="527410361" sldId="368"/>
            <ac:spMk id="4" creationId="{C61BE750-D414-872C-0FB9-87FA6E3654FC}"/>
          </ac:spMkLst>
        </pc:spChg>
        <pc:spChg chg="mod">
          <ac:chgData name="Josh Hug" userId="e2159f7335c131c2" providerId="LiveId" clId="{C75E977A-71D8-4372-9370-61A3059F5541}" dt="2024-10-29T23:51:04.630" v="10431" actId="1076"/>
          <ac:spMkLst>
            <pc:docMk/>
            <pc:sldMk cId="527410361" sldId="368"/>
            <ac:spMk id="5" creationId="{08E66F85-9650-CBD7-75FE-D66CAB4A2417}"/>
          </ac:spMkLst>
        </pc:spChg>
      </pc:sldChg>
      <pc:sldChg chg="add del">
        <pc:chgData name="Josh Hug" userId="e2159f7335c131c2" providerId="LiveId" clId="{C75E977A-71D8-4372-9370-61A3059F5541}" dt="2024-11-01T17:14:53.285" v="10783"/>
        <pc:sldMkLst>
          <pc:docMk/>
          <pc:sldMk cId="2935264419" sldId="370"/>
        </pc:sldMkLst>
      </pc:sldChg>
      <pc:sldMasterChg chg="delSp mod">
        <pc:chgData name="Josh Hug" userId="e2159f7335c131c2" providerId="LiveId" clId="{C75E977A-71D8-4372-9370-61A3059F5541}" dt="2024-10-29T17:35:09.031" v="4975" actId="478"/>
        <pc:sldMasterMkLst>
          <pc:docMk/>
          <pc:sldMasterMk cId="583393115" sldId="2147483648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69ED0-7DED-4235-B7E0-AF12ED202963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E4FA9-F613-43A1-A0DD-43D5F81F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760A1-7377-8C80-50FA-C0641F1B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46845-C4DA-92EE-0915-9BEC6B4D1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EAFD1-0E95-3B71-2178-E6CE6A640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29532-AED7-55D4-59C7-883307D6F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E4FA9-F613-43A1-A0DD-43D5F81F3D4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E4FA9-F613-43A1-A0DD-43D5F81F3D4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9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hyperlink" Target="https://joshh.ug/cs70/coupon_collector_simulator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joshh.ug/cs70/collision_simulator.html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1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1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2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hyperlink" Target="joshh.ug/cs70/load_balancing.html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AC53-4C53-C175-4487-83B2FE79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6A092-1BD6-96A8-3FEB-39699C8B04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Today is all bout three killer applications of the balls and bins problem.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Computing the probability of collisions: How many balls do we need to throw before we two balls land in the same bin?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coupon collector problem: How many balls do we need to throw before every bin has at least one ball?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Load balancing: If we throw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balls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bins, what is the smallest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there’s at least a 50% chance that no bin has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items?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We mail 350,000,000 pieces of junk mail to 350,000,000 addresses randomly. With probability &gt; 50%, nobody will get more than 12 pieces of junk mail.</a:t>
                </a:r>
              </a:p>
              <a:p>
                <a:pPr lvl="1" indent="0">
                  <a:buNone/>
                </a:pPr>
                <a:endParaRPr lang="en-US" dirty="0"/>
              </a:p>
              <a:p>
                <a:pPr marL="342900" indent="-342900"/>
                <a:r>
                  <a:rPr lang="en-US" dirty="0"/>
                  <a:t>We’ll cover each topic in decreasing order of detail.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Please read the notes again afterwards, especially on load balancing. It’s an important skill to be able to read the notes.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6A092-1BD6-96A8-3FEB-39699C8B04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74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2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A42A-D582-08C3-4CE8-33B033AE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2B514-FACD-250B-12CB-67C272962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this part of the lecture, we’ll work to approximate this function with a union bound.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Example usage: Suppose we want to pick a number of bins so that if we throw 10,000 balls, the chance of a collision is less than 1%.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FA79F-095D-A917-40AC-B9AC3B17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42" y="2362200"/>
            <a:ext cx="10021115" cy="4236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1D84CD-E034-C38B-7DEE-30A7C44C30D7}"/>
                  </a:ext>
                </a:extLst>
              </p:cNvPr>
              <p:cNvSpPr txBox="1"/>
              <p:nvPr/>
            </p:nvSpPr>
            <p:spPr>
              <a:xfrm>
                <a:off x="8382000" y="5193268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balls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1D84CD-E034-C38B-7DEE-30A7C44C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5193268"/>
                <a:ext cx="3048000" cy="369332"/>
              </a:xfrm>
              <a:prstGeom prst="rect">
                <a:avLst/>
              </a:prstGeom>
              <a:blipFill>
                <a:blip r:embed="rId3"/>
                <a:stretch>
                  <a:fillRect l="-16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42D6-E5B3-2A87-4240-D4F76F93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Balls and Bins: Ball Pairs and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21AD7-439A-831E-74BA-41ED7555BD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Our first analysis will center around the idea of pairs of balls.</a:t>
                </a:r>
              </a:p>
              <a:p>
                <a:endParaRPr lang="en-US"/>
              </a:p>
              <a:p>
                <a:r>
                  <a:rPr lang="en-US"/>
                  <a:t>In the balls and bins problem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balls,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pairs of balls, ignoring order.</a:t>
                </a:r>
              </a:p>
              <a:p>
                <a:endParaRPr lang="en-US"/>
              </a:p>
              <a:p>
                <a:r>
                  <a:rPr lang="en-US"/>
                  <a:t>For example,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= 5,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5−1</m:t>
                            </m:r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/>
                  <a:t> pairs of balls.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12, 13, 14, 15, 23, 24, 25, 34, 35, 45</a:t>
                </a:r>
              </a:p>
              <a:p>
                <a:endParaRPr lang="en-US"/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that the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err="1"/>
                  <a:t>th</a:t>
                </a:r>
                <a:r>
                  <a:rPr lang="en-US"/>
                  <a:t> pair of balls collide.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21AD7-439A-831E-74BA-41ED7555BD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7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6BB4E-275D-68FD-BA45-49B34C6ED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EDBEB-7F20-A46B-2C7F-EEBFA0CB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Balls and Bins: Testing Your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AC234-CE13-F223-5EB1-E062F76C85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2895600"/>
              </a:xfrm>
            </p:spPr>
            <p:txBody>
              <a:bodyPr/>
              <a:lstStyle/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5,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pairs of balls.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12, 13, 14, 15, 23, 24, 25, 34, 35, 45</a:t>
                </a:r>
              </a:p>
              <a:p>
                <a:endParaRPr lang="en-US" dirty="0"/>
              </a:p>
              <a:p>
                <a:r>
                  <a:rPr lang="en-US" dirty="0"/>
                  <a:t>Assuming the pairs of balls above are numbered 1 through 10, and we have the experimental outcome below,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true, i.e., which collisions occur?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AC234-CE13-F223-5EB1-E062F76C8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2895600"/>
              </a:xfrm>
              <a:blipFill>
                <a:blip r:embed="rId2"/>
                <a:stretch>
                  <a:fillRect l="-796" b="-14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C2E60402-4AC3-7F3B-0668-31A597C5E87D}"/>
              </a:ext>
            </a:extLst>
          </p:cNvPr>
          <p:cNvSpPr/>
          <p:nvPr/>
        </p:nvSpPr>
        <p:spPr>
          <a:xfrm>
            <a:off x="2895600" y="4267200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88E628-3AC5-A8FD-80CD-B952F304516E}"/>
              </a:ext>
            </a:extLst>
          </p:cNvPr>
          <p:cNvSpPr/>
          <p:nvPr/>
        </p:nvSpPr>
        <p:spPr>
          <a:xfrm>
            <a:off x="3886200" y="4267201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F87025-9362-7E27-98D8-BCC7D630E858}"/>
              </a:ext>
            </a:extLst>
          </p:cNvPr>
          <p:cNvSpPr/>
          <p:nvPr/>
        </p:nvSpPr>
        <p:spPr>
          <a:xfrm>
            <a:off x="4381500" y="4875160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3F64B6-7F24-5CEB-828E-03EBEF90D479}"/>
              </a:ext>
            </a:extLst>
          </p:cNvPr>
          <p:cNvSpPr/>
          <p:nvPr/>
        </p:nvSpPr>
        <p:spPr>
          <a:xfrm>
            <a:off x="4876800" y="4267200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30FCC5E-39FB-51BF-58BC-5CBCEA7E0ADF}"/>
              </a:ext>
            </a:extLst>
          </p:cNvPr>
          <p:cNvSpPr/>
          <p:nvPr/>
        </p:nvSpPr>
        <p:spPr>
          <a:xfrm>
            <a:off x="5372100" y="4875160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29F69C-8B49-9B5C-585C-96F7F946C9F0}"/>
              </a:ext>
            </a:extLst>
          </p:cNvPr>
          <p:cNvSpPr/>
          <p:nvPr/>
        </p:nvSpPr>
        <p:spPr>
          <a:xfrm>
            <a:off x="5867400" y="4267201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E1BA66-991A-3D9B-F91A-7B1D8F98686B}"/>
              </a:ext>
            </a:extLst>
          </p:cNvPr>
          <p:cNvSpPr/>
          <p:nvPr/>
        </p:nvSpPr>
        <p:spPr>
          <a:xfrm>
            <a:off x="6858000" y="4267200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8051022-5E83-9409-CD17-7321D1D3EE2C}"/>
              </a:ext>
            </a:extLst>
          </p:cNvPr>
          <p:cNvSpPr/>
          <p:nvPr/>
        </p:nvSpPr>
        <p:spPr>
          <a:xfrm>
            <a:off x="7388940" y="4867006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32DD34-59D2-3921-A21F-CAD45234A7E9}"/>
              </a:ext>
            </a:extLst>
          </p:cNvPr>
          <p:cNvSpPr/>
          <p:nvPr/>
        </p:nvSpPr>
        <p:spPr>
          <a:xfrm>
            <a:off x="7848600" y="4267201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A6A4559-C2C0-D695-4009-0057F717D59A}"/>
              </a:ext>
            </a:extLst>
          </p:cNvPr>
          <p:cNvSpPr/>
          <p:nvPr/>
        </p:nvSpPr>
        <p:spPr>
          <a:xfrm>
            <a:off x="7082500" y="4860590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CF4F91-25C3-3BD6-A520-A275A7524EB5}"/>
              </a:ext>
            </a:extLst>
          </p:cNvPr>
          <p:cNvSpPr/>
          <p:nvPr/>
        </p:nvSpPr>
        <p:spPr>
          <a:xfrm>
            <a:off x="7542160" y="4588452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943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D3012-55D5-4FFE-E9A9-093A37E26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2644-0BB1-75C7-4F59-7DC66A86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Balls and Bins: Testing Your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33275-31E3-EF72-81C2-24BF82542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399"/>
                <a:ext cx="11488745" cy="4310345"/>
              </a:xfrm>
            </p:spPr>
            <p:txBody>
              <a:bodyPr/>
              <a:lstStyle/>
              <a:p>
                <a:r>
                  <a:rPr lang="en-US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= 5,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/>
                  <a:t> pairs of balls.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12, </a:t>
                </a:r>
                <a:r>
                  <a:rPr lang="en-US">
                    <a:solidFill>
                      <a:schemeClr val="accent4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13</a:t>
                </a:r>
                <a:r>
                  <a:rPr lang="en-US"/>
                  <a:t>, 14, </a:t>
                </a:r>
                <a:r>
                  <a:rPr lang="en-US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15</a:t>
                </a:r>
                <a:r>
                  <a:rPr lang="en-US"/>
                  <a:t>, 23, 24, 25, 34, </a:t>
                </a:r>
                <a:r>
                  <a:rPr lang="en-US">
                    <a:solidFill>
                      <a:schemeClr val="accent2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35</a:t>
                </a:r>
                <a:r>
                  <a:rPr lang="en-US"/>
                  <a:t>, 45</a:t>
                </a:r>
              </a:p>
              <a:p>
                <a:endParaRPr lang="en-US"/>
              </a:p>
              <a:p>
                <a:r>
                  <a:rPr lang="en-US"/>
                  <a:t>Assuming the pairs of balls above are numbered 1 through 10, and we have the experimental outcome below,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are true, i.e. which collisions occur?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33275-31E3-EF72-81C2-24BF82542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399"/>
                <a:ext cx="11488745" cy="4310345"/>
              </a:xfrm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6E8234A-7CFA-97D0-C73B-F3D2DE2DB85F}"/>
              </a:ext>
            </a:extLst>
          </p:cNvPr>
          <p:cNvSpPr/>
          <p:nvPr/>
        </p:nvSpPr>
        <p:spPr>
          <a:xfrm>
            <a:off x="2895600" y="4267200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7DCEB7-C1E5-D93D-B238-5048247174BE}"/>
              </a:ext>
            </a:extLst>
          </p:cNvPr>
          <p:cNvSpPr/>
          <p:nvPr/>
        </p:nvSpPr>
        <p:spPr>
          <a:xfrm>
            <a:off x="3886200" y="4267201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2DE2A4A-10EB-540A-4C4F-0B7B4906E95C}"/>
              </a:ext>
            </a:extLst>
          </p:cNvPr>
          <p:cNvSpPr/>
          <p:nvPr/>
        </p:nvSpPr>
        <p:spPr>
          <a:xfrm>
            <a:off x="4381500" y="4875160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978A0E-D411-62EC-6CDA-164D55A4E2EC}"/>
              </a:ext>
            </a:extLst>
          </p:cNvPr>
          <p:cNvSpPr/>
          <p:nvPr/>
        </p:nvSpPr>
        <p:spPr>
          <a:xfrm>
            <a:off x="4876800" y="4267200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BD2579-F4DF-EDA6-7A35-4AB5D81B9E78}"/>
              </a:ext>
            </a:extLst>
          </p:cNvPr>
          <p:cNvSpPr/>
          <p:nvPr/>
        </p:nvSpPr>
        <p:spPr>
          <a:xfrm>
            <a:off x="5372100" y="4875160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59A167-2EBB-A68F-9E10-173890A0B08B}"/>
              </a:ext>
            </a:extLst>
          </p:cNvPr>
          <p:cNvSpPr/>
          <p:nvPr/>
        </p:nvSpPr>
        <p:spPr>
          <a:xfrm>
            <a:off x="5867400" y="4267201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A11B6C-0193-7648-7D2C-C3B6E16D0DC9}"/>
              </a:ext>
            </a:extLst>
          </p:cNvPr>
          <p:cNvSpPr/>
          <p:nvPr/>
        </p:nvSpPr>
        <p:spPr>
          <a:xfrm>
            <a:off x="6858000" y="4267200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C1211C-B756-A1C1-1960-C2BE3C713BD3}"/>
              </a:ext>
            </a:extLst>
          </p:cNvPr>
          <p:cNvSpPr/>
          <p:nvPr/>
        </p:nvSpPr>
        <p:spPr>
          <a:xfrm>
            <a:off x="7388940" y="4867006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B64088-A01F-9FEF-9BFC-B628B98FCE43}"/>
              </a:ext>
            </a:extLst>
          </p:cNvPr>
          <p:cNvSpPr/>
          <p:nvPr/>
        </p:nvSpPr>
        <p:spPr>
          <a:xfrm>
            <a:off x="7848600" y="4267201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849E10F-126B-2BCC-9DF7-DFC72D6A8C71}"/>
              </a:ext>
            </a:extLst>
          </p:cNvPr>
          <p:cNvSpPr/>
          <p:nvPr/>
        </p:nvSpPr>
        <p:spPr>
          <a:xfrm>
            <a:off x="7082500" y="4860590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1DAD15-7E06-DC6C-C74F-32F1EEFF62E5}"/>
              </a:ext>
            </a:extLst>
          </p:cNvPr>
          <p:cNvSpPr/>
          <p:nvPr/>
        </p:nvSpPr>
        <p:spPr>
          <a:xfrm>
            <a:off x="7542160" y="4588452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041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AD5FF-AE61-601E-C334-5BEED5096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313C-6CF7-E3A5-1480-1080049E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AABB5-7355-8DAE-7D53-B6F5AA4AF9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9659943" cy="5638732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probability that a collision occurs, how should 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terms of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??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??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AABB5-7355-8DAE-7D53-B6F5AA4AF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9659943" cy="5638732"/>
              </a:xfrm>
              <a:blipFill>
                <a:blip r:embed="rId2"/>
                <a:stretch>
                  <a:fillRect l="-946" t="-649" r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5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0BDC-EB1A-295C-651D-43BCF7E2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D2021-9B93-7DD2-A04B-18602C9903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be the event that some collision occurs. That is:</a:t>
                </a:r>
              </a:p>
              <a:p>
                <a:endParaRPr lang="en-US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Why?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possible collision events,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is true if any of them are true.</a:t>
                </a:r>
              </a:p>
              <a:p>
                <a:r>
                  <a:rPr lang="en-US"/>
                  <a:t> </a:t>
                </a:r>
              </a:p>
              <a:p>
                <a:r>
                  <a:rPr lang="en-US"/>
                  <a:t>We want to know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. Then we’ll 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such that this probability is below our desired threshold.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D2021-9B93-7DD2-A04B-18602C990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93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C88C4-DD40-5C01-0921-7458E2F90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D870-7F42-7F35-5801-985FC0E8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A53E2-0416-32B5-014E-9347DE7A0D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Question: Are these events independent?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A53E2-0416-32B5-014E-9347DE7A0D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CDB6C9C-FA01-67AB-E10D-ABF2F3ADB08A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7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90A7E-AACE-956D-9B5F-5F3E4D210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FE9F-6E5A-4D7D-6452-EA7C378F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FE8641-8286-BF28-A250-3EC409822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Question: Are these events independent?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No. Example: if 1 and 2 collide, and 2 and 3 collide, then 1 and 3 also collide!</a:t>
                </a:r>
                <a:endParaRPr lang="en-US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FE8641-8286-BF28-A250-3EC409822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FA095A7-E42B-B7A0-7F74-43CC2F940662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6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03062-9CFF-7E42-28B4-AC5D348EB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2AC1-9B47-15E1-343A-C3241349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5D73D8-4303-2C1B-2DE7-A23BB3342F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43232"/>
                <a:ext cx="11124949" cy="5638732"/>
              </a:xfrm>
            </p:spPr>
            <p:txBody>
              <a:bodyPr/>
              <a:lstStyle/>
              <a:p>
                <a:r>
                  <a:rPr lang="en-US" dirty="0"/>
                  <a:t>Question: Practically speaking, can we just use the principle of inclusion and exclusion to compute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5D73D8-4303-2C1B-2DE7-A23BB3342F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43232"/>
                <a:ext cx="11124949" cy="5638732"/>
              </a:xfrm>
              <a:blipFill>
                <a:blip r:embed="rId2"/>
                <a:stretch>
                  <a:fillRect l="-822" t="-649" r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B3FE20F-335E-3F34-3CAC-6F6F2A08FC1C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99A50-C40B-70CD-A889-7E3A9CDB4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F3F5-19FE-852C-5844-344F0A57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7C076-8E6A-A2BE-AD3F-449714FB5A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Question: Practically speaking, can we just use the principle of inclusion and exclusion to compute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No, using the PIE would require calculating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/>
                  <a:t> terms.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7C076-8E6A-A2BE-AD3F-449714FB5A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B798049-5AE8-1957-CF13-2FFC34F1DE1E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C138-E3C1-06B4-903D-E7AC5A2D3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Collisions: Motivation and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62DA6-72E0-E090-11C0-35CD0E5F84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18, CS70 Summer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0F97430-19D8-148D-FFD3-C6AC3D82402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Balls and Bins: Collisions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Motivation and Simulation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Theoretical Analysis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Union Bound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(Counting)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(Product Rule)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Explicit Formula for Critical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Coupon Collecting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Simulation and Union Bound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Load Balancing (Extra)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0F97430-19D8-148D-FFD3-C6AC3D824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95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7E15E-49D1-CEE2-4112-A26BD4BF9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3961-C323-6B29-D278-BE7EEF33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D6306C-0DF5-85BA-A0DB-8D310C98C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approach is to simply truncate the PIE sum:</a:t>
                </a:r>
              </a:p>
              <a:p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−…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 we discussed in lecture 17, as we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allow combinations involving more terms, we get increasing accuracy.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D6306C-0DF5-85BA-A0DB-8D310C98C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287EBE5-A763-E35C-CF31-8504B1C863DC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1C443-7BFE-A74C-5BE5-0E7C8A211269}"/>
                  </a:ext>
                </a:extLst>
              </p:cNvPr>
              <p:cNvSpPr txBox="1"/>
              <p:nvPr/>
            </p:nvSpPr>
            <p:spPr>
              <a:xfrm>
                <a:off x="1526494" y="4926801"/>
                <a:ext cx="8989106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∪…∪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⋂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1C443-7BFE-A74C-5BE5-0E7C8A211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94" y="4926801"/>
                <a:ext cx="8989106" cy="1141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73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A6C18-5E80-050C-106B-7FA6D17D9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6CC4-542C-3CA1-05DA-50716826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E57AE-6542-4363-C1A1-1AEDEF7CA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370756" cy="5638732"/>
              </a:xfrm>
            </p:spPr>
            <p:txBody>
              <a:bodyPr/>
              <a:lstStyle/>
              <a:p>
                <a:r>
                  <a:rPr lang="en-US" dirty="0"/>
                  <a:t>In our case, let’s just truncate to the probabilities of the individual events, i.e.,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Recall, we called this the union bound.</a:t>
                </a:r>
              </a:p>
              <a:p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Question: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other words, what’s the chance that any particular pair of balls collides?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E57AE-6542-4363-C1A1-1AEDEF7CA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370756" cy="5638732"/>
              </a:xfrm>
              <a:blipFill>
                <a:blip r:embed="rId2"/>
                <a:stretch>
                  <a:fillRect l="-804" t="-649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880371-4055-3B9F-6916-3F331662D35E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8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D4971-D70C-32D5-426C-749FF57D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B8D-88B4-A993-6AEE-85E87F95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C3F46-6353-F61A-D6C9-1EBE24DFE9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In our case, let’s just truncate to the probabilities of the individual events.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Recall, we called this the union bound.</a:t>
                </a:r>
              </a:p>
              <a:p>
                <a:endParaRPr lang="en-US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pPr algn="ctr"/>
                <a:endParaRPr lang="en-US"/>
              </a:p>
              <a:p>
                <a:r>
                  <a:rPr lang="en-US"/>
                  <a:t>Question: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In other words, what’s the chance that any particular pair of balls collides?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Let the position of the first ball be bin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. The chance that the second ball also lands in bin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Thus, the answer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C3F46-6353-F61A-D6C9-1EBE24DFE9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b="-7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614626E-5A44-D8AD-6543-0D25F347F083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5755F-6F32-68D8-634A-5D37FF7A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A931-7986-8213-F9E4-1E5D37F2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8763E-5F45-3E4C-DF58-354502464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In our case, let’s just truncate to the probabilities of the individual events.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Recall, we called this the union bound.</a:t>
                </a:r>
              </a:p>
              <a:p>
                <a:endParaRPr lang="en-US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pPr algn="ctr"/>
                <a:endParaRPr lang="en-US"/>
              </a:p>
              <a:p>
                <a:r>
                  <a:rPr lang="en-US"/>
                  <a:t>Question: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Thus, the answer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So what is the union bound?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8763E-5F45-3E4C-DF58-354502464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b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16CE342-54BC-5C58-50A0-074A8BC2847E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5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9C674-AF2D-D5C1-F78A-1901FF50D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5EC3-F940-FFBC-0BFF-1CF701AB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708FD-BA87-4E45-D36B-6DCDA8E777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In our case, let’s just truncate to the probabilities of the individual events.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Recall, we called this the union bound (a.k.a. Boole’s inequality).</a:t>
                </a:r>
              </a:p>
              <a:p>
                <a:endParaRPr lang="en-US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708FD-BA87-4E45-D36B-6DCDA8E777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1D1FDF-182E-F416-0766-BF60750C9521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7AFB-B5D8-6368-5C79-590CF878F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37C8-0560-6C10-9583-0B47D823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7CE1A-941E-7B63-AEC2-123912A1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In our case, let’s just truncate to the probabilities of the individual events.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Recall, we called this the union bound (a.k.a. Boole’s inequality).</a:t>
                </a:r>
              </a:p>
              <a:p>
                <a:endParaRPr lang="en-US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7CE1A-941E-7B63-AEC2-123912A1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193AB99-7014-C7EC-BC08-DB93E0130BEC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1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4EBAA-3EBD-5715-C164-1DC8A620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A34E-09F2-9A29-321B-5BEF4536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D18A9-842B-A75B-CE2B-F9647A2163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In our case, let’s just truncate to the probabilities of the individual events.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Recall, we called this the union bound (a.k.a. Boole’s inequality).</a:t>
                </a:r>
              </a:p>
              <a:p>
                <a:endParaRPr lang="en-US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Thus, the probability that we get a collision is less than roughly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D18A9-842B-A75B-CE2B-F9647A216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FD8883F-48B2-C13E-962A-25B1A4B6790E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5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F55E2-230F-4075-13C7-9971D6C35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1BE8-0330-05C0-F9CB-B38303FE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for m =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6A645-5312-C4F8-21CE-71C1F5FEF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In our case, let’s just truncate to the probabilities of the individual events.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Recall, we called this the union bound (a.k.a. Boole’s inequality).</a:t>
                </a:r>
              </a:p>
              <a:p>
                <a:endParaRPr lang="en-US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Thus, the probability that we get a collision is less than roughly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So if there are 10 balls, the probability of a collision is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6A645-5312-C4F8-21CE-71C1F5FEF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713413-0082-53FC-77D6-8E4B3C475046}"/>
              </a:ext>
            </a:extLst>
          </p:cNvPr>
          <p:cNvSpPr txBox="1"/>
          <p:nvPr/>
        </p:nvSpPr>
        <p:spPr>
          <a:xfrm>
            <a:off x="890016" y="28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0A2E-01F4-30D3-3FC4-CFEF5FA8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 Bound as a Function of the Number of Bins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827623-11AD-F031-DCEF-AEFB8ABB54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Below, I’ve plotted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alongside the simulated probability.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The union bound is greater than 1 for small n. This is fine. It’s still an upper bound on the probability.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Technically: The graph only shows it’s an upper bound for our </a:t>
                </a:r>
                <a:r>
                  <a:rPr lang="en-US" sz="2000" i="1" u="sng" dirty="0"/>
                  <a:t>experimental estimate</a:t>
                </a:r>
                <a:r>
                  <a:rPr lang="en-US" sz="2000" i="1" dirty="0"/>
                  <a:t> </a:t>
                </a:r>
                <a:r>
                  <a:rPr lang="en-US" sz="2000" dirty="0"/>
                  <a:t>of the probability…  but Boole’s inequality shows it’s a real upper bound.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827623-11AD-F031-DCEF-AEFB8ABB5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5324D67-26C5-4DD1-D712-A68361341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7" y="2895597"/>
            <a:ext cx="1115209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49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3966F-871A-812A-DA8C-C210A66E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Your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F32C5-551B-B0C6-C1BC-19676F28D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the union bound: If we have 365 balls, roughly how many bins do we need to avoid a collision with probability 50%. </a:t>
                </a:r>
              </a:p>
              <a:p>
                <a:endParaRPr lang="en-US" dirty="0"/>
              </a:p>
              <a:p>
                <a:r>
                  <a:rPr lang="en-US" dirty="0"/>
                  <a:t>Recall the union bound says the probability is less than approximately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Thoughts?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F32C5-551B-B0C6-C1BC-19676F28D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24E88D7-7F01-EB98-F810-7D50C8F3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75931"/>
            <a:ext cx="8077202" cy="28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0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F44B-BF97-D50B-78DA-DCE83963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Information: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A455-339D-93F9-1B37-74AFE5CAB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hash function maps items from a set (which may be infinite) to an integer from a finite range.</a:t>
            </a:r>
          </a:p>
          <a:p>
            <a:endParaRPr lang="en-US" sz="500" dirty="0"/>
          </a:p>
          <a:p>
            <a:r>
              <a:rPr lang="en-US" dirty="0"/>
              <a:t>Examples: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you create a git commit and get back an identifier like “8a35c5ea4e042702144366cfd4225496fa384c01”, this is a 160-bit hash of the information in your commit, using hashing algorithm SHA-1.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hash table (see CS61B), the hash function tells you in which bucket to place the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SHA256 hash function maps a sequence of bits (e.g., the contents of a file) to a 256-bit integer. All entries on the Bitcoin blockchain are identified by a SHA256 hash (with certain properties!).</a:t>
            </a:r>
          </a:p>
          <a:p>
            <a:endParaRPr lang="en-US" sz="200" dirty="0"/>
          </a:p>
          <a:p>
            <a:r>
              <a:rPr lang="en-US" sz="2000" i="1" dirty="0"/>
              <a:t>Note that cryptographic hashes (like SHA-1 and SHA-256) have additional requirements that “hash table hashes” don’t have…  security is complicated…</a:t>
            </a:r>
          </a:p>
        </p:txBody>
      </p:sp>
    </p:spTree>
    <p:extLst>
      <p:ext uri="{BB962C8B-B14F-4D97-AF65-F5344CB8AC3E}">
        <p14:creationId xmlns:p14="http://schemas.microsoft.com/office/powerpoint/2010/main" val="12011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E9EA3-749F-5C46-63DF-B61D7F58A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4288-53E0-18BF-B76E-BF22EBB8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DAB2E-355A-F2A9-EBC2-95F765B017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Using the union bound: If we have 365 bins, roughly how many balls can you throw before you have a 50% chance of a collision. </a:t>
                </a:r>
              </a:p>
              <a:p>
                <a:endParaRPr lang="en-US"/>
              </a:p>
              <a:p>
                <a:r>
                  <a:rPr lang="en-US"/>
                  <a:t>Recall the union bound says the probability is less than approximately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We can compute the m that gets us there with: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DAB2E-355A-F2A9-EBC2-95F765B017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4CA807-2280-FF1C-7EB7-D70703264128}"/>
                  </a:ext>
                </a:extLst>
              </p:cNvPr>
              <p:cNvSpPr txBox="1"/>
              <p:nvPr/>
            </p:nvSpPr>
            <p:spPr>
              <a:xfrm>
                <a:off x="3023616" y="4415135"/>
                <a:ext cx="61447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4CA807-2280-FF1C-7EB7-D70703264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16" y="4415135"/>
                <a:ext cx="61447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23E0D-FCFC-05C5-557C-C7A84AEBF6F2}"/>
                  </a:ext>
                </a:extLst>
              </p:cNvPr>
              <p:cNvSpPr txBox="1"/>
              <p:nvPr/>
            </p:nvSpPr>
            <p:spPr>
              <a:xfrm>
                <a:off x="2971800" y="5177608"/>
                <a:ext cx="6144768" cy="465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23E0D-FCFC-05C5-557C-C7A84AEBF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177608"/>
                <a:ext cx="6144768" cy="465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972CF1-55CE-108F-50DD-281833821E43}"/>
                  </a:ext>
                </a:extLst>
              </p:cNvPr>
              <p:cNvSpPr txBox="1"/>
              <p:nvPr/>
            </p:nvSpPr>
            <p:spPr>
              <a:xfrm>
                <a:off x="3200400" y="5962473"/>
                <a:ext cx="6144768" cy="512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365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≈19.1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972CF1-55CE-108F-50DD-281833821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962473"/>
                <a:ext cx="6144768" cy="512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066FB-0CEE-05B5-791C-8983F0092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6AC6-2248-9324-B33A-C67809E1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Birthday Paradox Connection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42583-A64E-2820-4D67-2562087379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problem we just solved is just the birthday paradox.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Instead of trying many different m’s, we computed an upper bound.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Union bound: The real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can be no smaller than approximately*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=19.1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lecture 16, we smallest m that has a probability of collision above 50% is 23.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*: The reason it is approximate is because we replaced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We get a slightly tighter bound by avoiding this replacement.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42583-A64E-2820-4D67-2562087379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955" b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158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90FD2-987F-DDBB-7122-E732FEF3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4F79-63B0-1CEF-F42C-5FBCABB75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Theoretical Analysis for Collisions: Exact Solution (Counting)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A3B1E-BCC7-9190-0F4A-F72FEDE61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18, CS70 Summer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17C8CA-981F-ECEB-2DD4-BC190D69190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Balls and Bins: Collisions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Motivation and Simulation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Theoretical Analysis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Union Bound</a:t>
                </a:r>
              </a:p>
              <a:p>
                <a:pPr marL="1028683" lvl="1" indent="-342900"/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Exact Solution (Counting)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(Product Rule)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Explicit Formula for Critical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Coupon Collecting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Simulation and Union Bound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Load Balancing (Extra)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17C8CA-981F-ECEB-2DD4-BC190D691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415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F162-E443-1192-E953-85D9E548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Exact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41BCC-2BFF-9B49-48C6-85F02D519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Earlier, we saw that the probability of a collision could be computed using an exponentially long sum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singleton terms,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pairwise terms, etc.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−…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challenging-to-compute expression was a consequence of our decision to frame our argument around pairs of balls.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But we already know how to solve this problem exactly! We did it two lectures ago. Let’s review the idea from those two slides in lecture 16.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41BCC-2BFF-9B49-48C6-85F02D519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849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069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C22A-9613-DAC7-CA08-97CFCCA2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Birthdays (50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606189-4538-EB26-839D-B60DC148D1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50 people in a room who all have a birthday between day 1 and day 365. What is the chance that none of those 50 people share the same birthday?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Total number of sequences of birthdays: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Number of sequences of birthdays w/no repeats: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=365×364×…×316</m:t>
                      </m:r>
                    </m:oMath>
                  </m:oMathPara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Probability of no repeated birthdays: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365×364×…×316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606189-4538-EB26-839D-B60DC148D1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A9F80-7A58-804D-D6E0-152DBEDF0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9322-34C1-620D-419E-E05D7754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Birthdays (m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D1D33-EF62-FA10-41BB-EF7386BC0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people in a room who all have a birthday between day 1 and day 365. What is the chance that none of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people share the same birthday?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Total number of sequences of birthdays: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Number of sequences of birthdays w/no repeats: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=365×364×…×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365−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Probability of no repeated birthdays: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365×364×…×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316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D1D33-EF62-FA10-41BB-EF7386BC0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300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F2229-44CF-757C-A72E-2565767C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7897-F774-F273-43C9-E1C8B8A6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 bins, M Balls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3DF184-0FE5-FDAA-3EA8-DADB2EE38A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balls tossed in bins number 1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What is the chance that none of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balls land in the same bin?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Total number of sequences of ball locations: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Number of sequences w/no repeats: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×…×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Probability of no collisions: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×…×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3DF184-0FE5-FDAA-3EA8-DADB2EE38A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468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4BB23-57B5-59E6-3267-9C7B1CCAB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6AAD-F54B-8C74-826E-96A0D856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 bins, M Balls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FDA8D-3113-A6F7-7379-11352EEBDB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balls tossed in bins number 1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 What is the chance that none of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balls land in the same bin?</a:t>
                </a:r>
              </a:p>
              <a:p>
                <a:endParaRPr lang="en-US"/>
              </a:p>
              <a:p>
                <a:r>
                  <a:rPr lang="en-US"/>
                  <a:t>Probability of no collisions. Let’s rewrite in a slightly different form: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×…×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FDA8D-3113-A6F7-7379-11352EEBD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290CFC-89C7-D8B0-E4C2-30C89B2D92E0}"/>
                  </a:ext>
                </a:extLst>
              </p:cNvPr>
              <p:cNvSpPr txBox="1"/>
              <p:nvPr/>
            </p:nvSpPr>
            <p:spPr>
              <a:xfrm>
                <a:off x="3608832" y="3886200"/>
                <a:ext cx="6144768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×…×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290CFC-89C7-D8B0-E4C2-30C89B2D9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832" y="3886200"/>
                <a:ext cx="6144768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90C2F2-B3D0-3C1E-8508-95C43454171B}"/>
                  </a:ext>
                </a:extLst>
              </p:cNvPr>
              <p:cNvSpPr txBox="1"/>
              <p:nvPr/>
            </p:nvSpPr>
            <p:spPr>
              <a:xfrm>
                <a:off x="3810000" y="4876800"/>
                <a:ext cx="6144768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×…×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90C2F2-B3D0-3C1E-8508-95C434541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876800"/>
                <a:ext cx="6144768" cy="794064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2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905A6-3CBF-7B55-A36F-EEDA49384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5A70-B77A-0AE5-CDA2-09ADD91CB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Theoretical Analysis for Collisions: Exact Solution (Product Rule)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5EDAB-FDBD-BB63-3A1F-000749CF81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18, CS70 Summer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FE87A24-D654-CD3F-14B7-6C69115BF8F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096000" y="65087"/>
                <a:ext cx="6096000" cy="6716713"/>
              </a:xfrm>
            </p:spPr>
            <p:txBody>
              <a:bodyPr/>
              <a:lstStyle/>
              <a:p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Balls and Bins: Collisions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Motivation and Simulation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Theoretical Analysis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Union Bound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(Counting)</a:t>
                </a:r>
              </a:p>
              <a:p>
                <a:pPr marL="1028683" lvl="1" indent="-342900"/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Exact Solution (Product Rule)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Explicit Formula for Critical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Coupon Collecting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Simulation and Union Bound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Load Balancing (Extra)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FE87A24-D654-CD3F-14B7-6C69115BF8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096000" y="65087"/>
                <a:ext cx="6096000" cy="6716713"/>
              </a:xfrm>
              <a:blipFill>
                <a:blip r:embed="rId2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191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0E7A-F3BF-E276-E453-F36D1136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E8B89-8174-5B03-5724-57E72B26F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Another approach is to use the product rule.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as the event where the </a:t>
                </a:r>
                <a:r>
                  <a:rPr lang="en-US" err="1"/>
                  <a:t>ith</a:t>
                </a:r>
                <a:r>
                  <a:rPr lang="en-US"/>
                  <a:t> ball lands in a different bin than the previous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balls.</a:t>
                </a:r>
              </a:p>
              <a:p>
                <a:endParaRPr lang="en-US"/>
              </a:p>
              <a:p>
                <a:r>
                  <a:rPr lang="en-US"/>
                  <a:t>Goal: Use the product rule to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/>
                  <a:t> in terms of the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E8B89-8174-5B03-5724-57E72B26F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16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5562-5F06-500D-7CDA-13A34342E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8686-DF19-7514-8264-8EE190D1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C0720-1F97-1169-A2D5-C57529CCE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applications of hashing, we want collisions to be extremely unlikely.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Git commit hashes.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File integrity hashes.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For hash tables (see CS61B), collisions are totally fine and are expected, though we want to avoid degenerate cases where tons of items end up in the same bucket.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01CA4-7502-6112-A170-36818FAD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7" y="3263620"/>
            <a:ext cx="11488745" cy="1593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5076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A6715-0240-C466-2EDB-A278E6056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BD68-1ABA-39EF-A3C3-383BB320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9C059-BD90-51CA-5A6D-9395F01C3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Another approach is to use the product rule.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as the event where the </a:t>
                </a:r>
                <a:r>
                  <a:rPr lang="en-US" err="1"/>
                  <a:t>ith</a:t>
                </a:r>
                <a:r>
                  <a:rPr lang="en-US"/>
                  <a:t> ball lands in a different bin than the previous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balls.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r>
                  <a:rPr lang="en-US"/>
                  <a:t>Questions, what are: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No special link to answer this 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9C059-BD90-51CA-5A6D-9395F01C3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 b="-13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6719A-0E5C-337C-C10D-2548C1325A7F}"/>
                  </a:ext>
                </a:extLst>
              </p:cNvPr>
              <p:cNvSpPr txBox="1"/>
              <p:nvPr/>
            </p:nvSpPr>
            <p:spPr>
              <a:xfrm>
                <a:off x="4648200" y="4876800"/>
                <a:ext cx="6144768" cy="87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sz="2400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sz="2400" b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6719A-0E5C-337C-C10D-2548C1325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76800"/>
                <a:ext cx="6144768" cy="878510"/>
              </a:xfrm>
              <a:prstGeom prst="rect">
                <a:avLst/>
              </a:prstGeom>
              <a:blipFill>
                <a:blip r:embed="rId3"/>
                <a:stretch>
                  <a:fillRect l="-1389" t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E22196-14E7-ED7F-37A4-50283672DA9F}"/>
                  </a:ext>
                </a:extLst>
              </p:cNvPr>
              <p:cNvSpPr txBox="1"/>
              <p:nvPr/>
            </p:nvSpPr>
            <p:spPr>
              <a:xfrm>
                <a:off x="9219686" y="6235947"/>
                <a:ext cx="2896114" cy="495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/>
                  <a:t>Note: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E22196-14E7-ED7F-37A4-50283672D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686" y="6235947"/>
                <a:ext cx="2896114" cy="495007"/>
              </a:xfrm>
              <a:prstGeom prst="rect">
                <a:avLst/>
              </a:prstGeom>
              <a:blipFill>
                <a:blip r:embed="rId4"/>
                <a:stretch>
                  <a:fillRect l="-4832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9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6E98E-6949-1249-4F32-EE40F97BC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1D26-E5C6-BE58-2596-245FDB25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5CEC8-21ED-E739-57C1-D0951B3A4E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43232"/>
                <a:ext cx="11488745" cy="5638732"/>
              </a:xfrm>
            </p:spPr>
            <p:txBody>
              <a:bodyPr/>
              <a:lstStyle/>
              <a:p>
                <a:r>
                  <a:rPr lang="en-US"/>
                  <a:t>Another approach is to use the product rule.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as the event where the </a:t>
                </a:r>
                <a:r>
                  <a:rPr lang="en-US" err="1"/>
                  <a:t>ith</a:t>
                </a:r>
                <a:r>
                  <a:rPr lang="en-US"/>
                  <a:t> ball lands in a different bin than the previous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balls.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r>
                  <a:rPr lang="en-US"/>
                  <a:t>Questions, what are: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5CEC8-21ED-E739-57C1-D0951B3A4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43232"/>
                <a:ext cx="11488745" cy="5638732"/>
              </a:xfrm>
              <a:blipFill>
                <a:blip r:embed="rId2"/>
                <a:stretch>
                  <a:fillRect l="-796" t="-649" r="-531" b="-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F63B71-5879-30E4-B640-0D47DF67E3F2}"/>
                  </a:ext>
                </a:extLst>
              </p:cNvPr>
              <p:cNvSpPr txBox="1"/>
              <p:nvPr/>
            </p:nvSpPr>
            <p:spPr>
              <a:xfrm>
                <a:off x="4648200" y="4876800"/>
                <a:ext cx="6144768" cy="87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</a:rPr>
                  <a:t>??</a:t>
                </a:r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F63B71-5879-30E4-B640-0D47DF67E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76800"/>
                <a:ext cx="6144768" cy="878510"/>
              </a:xfrm>
              <a:prstGeom prst="rect">
                <a:avLst/>
              </a:prstGeom>
              <a:blipFill>
                <a:blip r:embed="rId3"/>
                <a:stretch>
                  <a:fillRect l="-1389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727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E9103-ACCE-8690-1F4F-1B2C38F4F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1548-252E-ABC6-6194-1874CE78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84105-A157-099B-C424-79164B6CA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Another approach is to use the product rule.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as the event where the </a:t>
                </a:r>
                <a:r>
                  <a:rPr lang="en-US" err="1"/>
                  <a:t>ith</a:t>
                </a:r>
                <a:r>
                  <a:rPr lang="en-US"/>
                  <a:t> ball lands in a different bin than the previous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balls.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r>
                  <a:rPr lang="en-US"/>
                  <a:t>Questions, what are: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84105-A157-099B-C424-79164B6CA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233D9-1730-965A-3F17-FFDDA8B5C32B}"/>
                  </a:ext>
                </a:extLst>
              </p:cNvPr>
              <p:cNvSpPr txBox="1"/>
              <p:nvPr/>
            </p:nvSpPr>
            <p:spPr>
              <a:xfrm>
                <a:off x="4648200" y="4876800"/>
                <a:ext cx="6144768" cy="1140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b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233D9-1730-965A-3F17-FFDDA8B5C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76800"/>
                <a:ext cx="6144768" cy="1140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051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B80F5-9CC2-1E8E-D331-8274A073E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900D-B62B-380A-248A-63B8C4BB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DB6A7-C49B-CD66-35A8-A9CC8D255D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Another approach is to use the product rule.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as the event where the </a:t>
                </a:r>
                <a:r>
                  <a:rPr lang="en-US" err="1"/>
                  <a:t>ith</a:t>
                </a:r>
                <a:r>
                  <a:rPr lang="en-US"/>
                  <a:t> ball lands in a different bin than the previous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balls.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This is, of course, the same answer we derived using the direct counting method: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×…×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DB6A7-C49B-CD66-35A8-A9CC8D255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B9C49A-D7A0-BEA8-6413-3CE0AD71A4BD}"/>
                  </a:ext>
                </a:extLst>
              </p:cNvPr>
              <p:cNvSpPr txBox="1"/>
              <p:nvPr/>
            </p:nvSpPr>
            <p:spPr>
              <a:xfrm>
                <a:off x="2590800" y="5775100"/>
                <a:ext cx="6144768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×…×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B9C49A-D7A0-BEA8-6413-3CE0AD71A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775100"/>
                <a:ext cx="6144768" cy="794064"/>
              </a:xfrm>
              <a:prstGeom prst="rect">
                <a:avLst/>
              </a:prstGeom>
              <a:blipFill>
                <a:blip r:embed="rId3"/>
                <a:stretch>
                  <a:fillRect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D7D071-7A4D-099D-4A19-E8E4FEEE6534}"/>
                  </a:ext>
                </a:extLst>
              </p:cNvPr>
              <p:cNvSpPr txBox="1"/>
              <p:nvPr/>
            </p:nvSpPr>
            <p:spPr>
              <a:xfrm>
                <a:off x="2765645" y="2133600"/>
                <a:ext cx="6144768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×…×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D7D071-7A4D-099D-4A19-E8E4FEEE6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45" y="2133600"/>
                <a:ext cx="6144768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CCB89B-506B-EDBE-D074-8B831A6EF16F}"/>
                  </a:ext>
                </a:extLst>
              </p:cNvPr>
              <p:cNvSpPr txBox="1"/>
              <p:nvPr/>
            </p:nvSpPr>
            <p:spPr>
              <a:xfrm>
                <a:off x="2765645" y="3011771"/>
                <a:ext cx="6144768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×…×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CCB89B-506B-EDBE-D074-8B831A6EF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45" y="3011771"/>
                <a:ext cx="6144768" cy="794064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3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6333-44AC-E43D-B982-816C8DE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Approaches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B9AE2-5084-07EB-7AC8-327A1FFE8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Summary of approaches so far: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as the union of collision events (exponentially complex, can union bound).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directly through counting.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/>
                  <a:t> as the intersection of non-collision events (straightforward and simple product rule).</a:t>
                </a:r>
              </a:p>
              <a:p>
                <a:endParaRPr lang="en-US"/>
              </a:p>
              <a:p>
                <a:r>
                  <a:rPr lang="en-US"/>
                  <a:t>In real problem solving, using unions, intersections, or direct counting may be appropriate.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B9AE2-5084-07EB-7AC8-327A1FFE8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233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7CF1-06F7-3582-79EA-C7FBFCE56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73CF-CC4D-5949-7F4F-42D4A51ED6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Theoretical Analysis for Collisions:</a:t>
            </a:r>
            <a:br>
              <a:rPr lang="en-US"/>
            </a:br>
            <a:r>
              <a:rPr lang="en-US"/>
              <a:t>Explicit Formula for Critical 𝒎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A6ED1-3B80-AC13-59E2-44E990BC5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18, CS70 Summer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EFC1D9F-B50F-9DAA-F02C-0F6C527EC00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Balls and Bins: Collisions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Motivation and Simulation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Theoretical Analysis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Union Bound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(Counting)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(Product Rule)</a:t>
                </a:r>
              </a:p>
              <a:p>
                <a:pPr marL="1028683" lvl="1" indent="-342900"/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Explicit Formula for Critical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>
                  <a:solidFill>
                    <a:schemeClr val="bg1">
                      <a:lumMod val="6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Coupon Collecting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Simulation and Union Bound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Load Balancing (Extra)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EFC1D9F-B50F-9DAA-F02C-0F6C527EC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049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3ACA-555F-5234-3854-BB66849D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Desired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00B105-2E44-EE62-AE94-10534809D3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values that satisfy a specific probability.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bins. How many balls can we throw before there is a 5% chance of getting a collision?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×…×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00B105-2E44-EE62-AE94-10534809D3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157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EEB6-DAB6-E1A2-DBBC-B388F1F8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F9BC-584C-C3CC-A44F-56BB74CB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Desired 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D5D0B-5E0D-38F3-8393-3BFD2B7E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values that satisfy a specific probability.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bins. How many balls can we throw before there is a 5% chance of getting a collision?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×…×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…, until we get to a value that is below 0.95.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Formula above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D5D0B-5E0D-38F3-8393-3BFD2B7E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977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9A236-151E-15EE-ACBA-333CA47F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6013-8D0E-6E13-B36A-0EF0980A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Desired 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DA632-5FA6-D8C4-7110-858F19900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values that satisfy a specific probability.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bins. How many balls can we throw before there is a 5% chance of getting a collision?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×…×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…, until we get to a value that is below 0.95.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Formula above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      - remember that final term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Largest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that gives “confidence” above 0.95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dirty="0"/>
                  <a:t>This brute force approach isn’t ideal. We’d rather have an expression that gives the “critical”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directly.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DA632-5FA6-D8C4-7110-858F19900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318" b="-6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640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F6341-6018-AC4E-C72C-D3E1993CE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E38D8-052E-8A94-F189-AC28E69C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Desired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50737-B873-8AFC-B062-5A21C9E98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84751" cy="5638732"/>
              </a:xfrm>
            </p:spPr>
            <p:txBody>
              <a:bodyPr/>
              <a:lstStyle/>
              <a:p>
                <a:r>
                  <a:rPr lang="en-US" dirty="0"/>
                  <a:t>First, we’ll take the log of the function to turn it into a sum (natural log for later…):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×…×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50737-B873-8AFC-B062-5A21C9E98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84751" cy="5638732"/>
              </a:xfrm>
              <a:blipFill>
                <a:blip r:embed="rId2"/>
                <a:stretch>
                  <a:fillRect l="-77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96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13CD1-2A04-4C95-CC9B-FB0BE87E2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BD8D-373C-63CD-3C0B-D36F2986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905A7-7E1C-52BD-4796-C6F10845C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other cases in computer science where we select random numbers and wish to avoid ”collisions”.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Assigning unique identifiers to resources. For example, RFID tags use a 96-bit identifier. Chance of two tags from two different manufacturers having the same identifier is very small.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“Nonces” in cryptographic protocols. Recall use of random numbers in passkey example from RSA lecture – avoid “replay attacks!”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715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DFB82-9273-BBB4-7E3C-0525B178F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1426-2357-8DFF-4E09-FFC6CD44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Desired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24BAA-008C-2DD1-E51E-00F60D2442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75958" cy="5638732"/>
              </a:xfrm>
            </p:spPr>
            <p:txBody>
              <a:bodyPr/>
              <a:lstStyle/>
              <a:p>
                <a:r>
                  <a:rPr lang="en-US" dirty="0"/>
                  <a:t>First, we’ll take the log of the function to turn it into a sum (natural log for later…):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×…×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Then, let’s make use of a handy fact (derived from the Taylor series expansion):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≈0−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−…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So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    and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≈−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−…−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24BAA-008C-2DD1-E51E-00F60D244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75958" cy="5638732"/>
              </a:xfrm>
              <a:blipFill>
                <a:blip r:embed="rId2"/>
                <a:stretch>
                  <a:fillRect l="-776" t="-649" b="-26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681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2DBFA-BDB5-B607-C9D1-5676B69DC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836A-52BA-53BF-2DC0-5BD43194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Desired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B068B-6C39-D428-37F3-A466418A9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103752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−…−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B068B-6C39-D428-37F3-A466418A9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1037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89A37F-4813-A10F-B6F6-FE2FDBC67D05}"/>
                  </a:ext>
                </a:extLst>
              </p:cNvPr>
              <p:cNvSpPr txBox="1"/>
              <p:nvPr/>
            </p:nvSpPr>
            <p:spPr>
              <a:xfrm>
                <a:off x="4668093" y="1524000"/>
                <a:ext cx="1556645" cy="103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89A37F-4813-A10F-B6F6-FE2FDBC67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93" y="1524000"/>
                <a:ext cx="1556645" cy="10375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3614F9-36FF-7E12-36B9-F3E5A66507BC}"/>
                  </a:ext>
                </a:extLst>
              </p:cNvPr>
              <p:cNvSpPr txBox="1"/>
              <p:nvPr/>
            </p:nvSpPr>
            <p:spPr>
              <a:xfrm>
                <a:off x="4652853" y="2572136"/>
                <a:ext cx="2479653" cy="65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3614F9-36FF-7E12-36B9-F3E5A6650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53" y="2572136"/>
                <a:ext cx="2479653" cy="651635"/>
              </a:xfrm>
              <a:prstGeom prst="rect">
                <a:avLst/>
              </a:prstGeom>
              <a:blipFill>
                <a:blip r:embed="rId4"/>
                <a:stretch>
                  <a:fillRect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25CCF-B7E8-1697-B8FC-9D0767B3DAE4}"/>
                  </a:ext>
                </a:extLst>
              </p:cNvPr>
              <p:cNvSpPr txBox="1"/>
              <p:nvPr/>
            </p:nvSpPr>
            <p:spPr>
              <a:xfrm>
                <a:off x="4652853" y="3410302"/>
                <a:ext cx="1975862" cy="65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25CCF-B7E8-1697-B8FC-9D0767B3D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53" y="3410302"/>
                <a:ext cx="1975862" cy="651635"/>
              </a:xfrm>
              <a:prstGeom prst="rect">
                <a:avLst/>
              </a:prstGeom>
              <a:blipFill>
                <a:blip r:embed="rId5"/>
                <a:stretch>
                  <a:fillRect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603C3A-7C47-8051-E326-D3AD2A85D461}"/>
                  </a:ext>
                </a:extLst>
              </p:cNvPr>
              <p:cNvSpPr txBox="1"/>
              <p:nvPr/>
            </p:nvSpPr>
            <p:spPr>
              <a:xfrm>
                <a:off x="4648200" y="4279214"/>
                <a:ext cx="1060483" cy="673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603C3A-7C47-8051-E326-D3AD2A85D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279214"/>
                <a:ext cx="1060483" cy="673786"/>
              </a:xfrm>
              <a:prstGeom prst="rect">
                <a:avLst/>
              </a:prstGeom>
              <a:blipFill>
                <a:blip r:embed="rId6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D2CC162-9382-1F2D-B693-3827A7BF2A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656" y="5134672"/>
                <a:ext cx="11488745" cy="103752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77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Error is small as long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are small enough.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D2CC162-9382-1F2D-B693-3827A7BF2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6" y="5134672"/>
                <a:ext cx="11488745" cy="1037528"/>
              </a:xfrm>
              <a:prstGeom prst="rect">
                <a:avLst/>
              </a:prstGeom>
              <a:blipFill>
                <a:blip r:embed="rId7"/>
                <a:stretch>
                  <a:fillRect l="-796" t="-3509" b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3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6E34F-038C-477A-7AA1-4EC628871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6F0B-059F-33A7-3A23-32B22B25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Desired m for a Specific Critical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7200D6-9961-F883-AF4E-9F1EA3024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</p:spPr>
            <p:txBody>
              <a:bodyPr/>
              <a:lstStyle/>
              <a:p>
                <a:endParaRPr lang="en-US" sz="4400" dirty="0"/>
              </a:p>
              <a:p>
                <a:r>
                  <a:rPr lang="en-US" dirty="0"/>
                  <a:t>Exponentiating both sides 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Suppose we want to find the critical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so that the probability of a collision is 50%.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7200D6-9961-F883-AF4E-9F1EA3024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  <a:blipFill>
                <a:blip r:embed="rId3"/>
                <a:stretch>
                  <a:fillRect l="-2041" t="-1948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DAE4EE5-A921-9F2A-43D7-C8F54F4B5C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8285" y="548879"/>
                <a:ext cx="2799487" cy="103752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77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200" i="1"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DAE4EE5-A921-9F2A-43D7-C8F54F4B5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285" y="548879"/>
                <a:ext cx="2799487" cy="1037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628F7-6485-E873-81D6-850D5D318D6B}"/>
                  </a:ext>
                </a:extLst>
              </p:cNvPr>
              <p:cNvSpPr txBox="1"/>
              <p:nvPr/>
            </p:nvSpPr>
            <p:spPr>
              <a:xfrm>
                <a:off x="2766884" y="3172840"/>
                <a:ext cx="6142290" cy="51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628F7-6485-E873-81D6-850D5D318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884" y="3172840"/>
                <a:ext cx="6142290" cy="512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E248CE-40CC-EE3B-A1B4-5F40CFBC09E1}"/>
                  </a:ext>
                </a:extLst>
              </p:cNvPr>
              <p:cNvSpPr txBox="1"/>
              <p:nvPr/>
            </p:nvSpPr>
            <p:spPr>
              <a:xfrm>
                <a:off x="2893144" y="5669005"/>
                <a:ext cx="6142290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≈1.177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E248CE-40CC-EE3B-A1B4-5F40CFBC0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44" y="5669005"/>
                <a:ext cx="6142290" cy="539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8ACFDC-8506-ECDE-3F18-A14865CC7B74}"/>
                  </a:ext>
                </a:extLst>
              </p:cNvPr>
              <p:cNvSpPr txBox="1"/>
              <p:nvPr/>
            </p:nvSpPr>
            <p:spPr>
              <a:xfrm>
                <a:off x="3220852" y="3761357"/>
                <a:ext cx="6142290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8ACFDC-8506-ECDE-3F18-A14865CC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852" y="3761357"/>
                <a:ext cx="6142290" cy="833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E83A2F-EC69-3014-441A-918259067109}"/>
                  </a:ext>
                </a:extLst>
              </p:cNvPr>
              <p:cNvSpPr txBox="1"/>
              <p:nvPr/>
            </p:nvSpPr>
            <p:spPr>
              <a:xfrm>
                <a:off x="3707661" y="4725915"/>
                <a:ext cx="61422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E83A2F-EC69-3014-441A-91825906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661" y="4725915"/>
                <a:ext cx="61422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42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2A426-4D22-18E1-27A8-1285C30A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Desired m for a Specific Critical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E081C-4E8B-4C48-88AF-9919B2852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</p:spPr>
            <p:txBody>
              <a:bodyPr/>
              <a:lstStyle/>
              <a:p>
                <a:endParaRPr lang="en-US" sz="4400" dirty="0"/>
              </a:p>
              <a:p>
                <a:r>
                  <a:rPr lang="en-US" dirty="0"/>
                  <a:t>Exponentiating both sides 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Suppose we want to find the critical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so that the probability of a collision is 50%.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≈1.177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So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greater than this should have a collision probability of less than 50%.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Assumes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is small.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E081C-4E8B-4C48-88AF-9919B2852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  <a:blipFill>
                <a:blip r:embed="rId3"/>
                <a:stretch>
                  <a:fillRect l="-2041" t="-1948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7195E2D-E4DF-275C-3E08-A36610747F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8285" y="548879"/>
                <a:ext cx="2799487" cy="103752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77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200" i="1"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7195E2D-E4DF-275C-3E08-A36610747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285" y="548879"/>
                <a:ext cx="2799487" cy="1037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71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EA839-C021-ADA4-9231-1F8EDC6BE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B64A-A367-35EE-6202-99B58849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Critical M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4E1C0-2813-4CE3-8771-1C7F53C90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</p:spPr>
            <p:txBody>
              <a:bodyPr/>
              <a:lstStyle/>
              <a:p>
                <a:r>
                  <a:rPr lang="en-US"/>
                  <a:t>Now we have two ways to compute the critical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Exact: Try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, etc.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×…×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Approximate: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1.177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/>
                  <a:t> directly.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Let’s compare for a specific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/>
                  <a:t> be the largest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such that the probability of collision is less than 50%.</a:t>
                </a:r>
              </a:p>
              <a:p>
                <a:endParaRPr lang="en-US"/>
              </a:p>
              <a:p>
                <a:r>
                  <a:rPr lang="en-US"/>
                  <a:t>Example,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=365</m:t>
                    </m:r>
                  </m:oMath>
                </a14:m>
                <a:r>
                  <a:rPr lang="en-US"/>
                  <a:t>, we had the table to the right: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/>
                  <a:t>Exact: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/>
                  <a:t>Approximate: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1.177×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=22.48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4E1C0-2813-4CE3-8771-1C7F53C90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  <a:blipFill>
                <a:blip r:embed="rId2"/>
                <a:stretch>
                  <a:fillRect l="-76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652298E-C1FE-8A78-4EEC-40FFB48FA7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79543"/>
                  </p:ext>
                </p:extLst>
              </p:nvPr>
            </p:nvGraphicFramePr>
            <p:xfrm>
              <a:off x="7696200" y="3429000"/>
              <a:ext cx="2971800" cy="3291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611998039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948965222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330924034"/>
                        </a:ext>
                      </a:extLst>
                    </a:gridCol>
                  </a:tblGrid>
                  <a:tr h="2906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2233903"/>
                      </a:ext>
                    </a:extLst>
                  </a:tr>
                  <a:tr h="290674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0689270"/>
                      </a:ext>
                    </a:extLst>
                  </a:tr>
                  <a:tr h="290674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0.0027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0.27%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354648"/>
                      </a:ext>
                    </a:extLst>
                  </a:tr>
                  <a:tr h="290674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0.008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309620"/>
                      </a:ext>
                    </a:extLst>
                  </a:tr>
                  <a:tr h="290674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0.016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1.6%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367384"/>
                      </a:ext>
                    </a:extLst>
                  </a:tr>
                  <a:tr h="290674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0.117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11.7%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5119263"/>
                      </a:ext>
                    </a:extLst>
                  </a:tr>
                  <a:tr h="290674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0.411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41.1%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555740"/>
                      </a:ext>
                    </a:extLst>
                  </a:tr>
                  <a:tr h="290674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0.493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49.3%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862184"/>
                      </a:ext>
                    </a:extLst>
                  </a:tr>
                  <a:tr h="290674">
                    <a:tc>
                      <a:txBody>
                        <a:bodyPr/>
                        <a:lstStyle/>
                        <a:p>
                          <a:r>
                            <a:rPr lang="en-US" b="1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/>
                            <a:t>0.507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/>
                            <a:t>50.7%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5155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652298E-C1FE-8A78-4EEC-40FFB48FA7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79543"/>
                  </p:ext>
                </p:extLst>
              </p:nvPr>
            </p:nvGraphicFramePr>
            <p:xfrm>
              <a:off x="7696200" y="3429000"/>
              <a:ext cx="2971800" cy="3291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611998039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948965222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3309240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3" t="-1667" r="-202454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35" t="-1667" r="-103704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667" r="-3067" b="-8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22339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06892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0.0027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0.27%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3546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0.008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30962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0.016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1.6%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3673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0.117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11.7%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51192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0.411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41.1%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5557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0.493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49.3%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8621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1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/>
                            <a:t>0.507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/>
                            <a:t>50.7%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51554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33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C903-E091-4C3F-E491-2BBD0472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Exact vs. Approximate (Other 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2639F7-A56D-7FBA-1D39-93401B29D0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We can compare the exact and approximate solution for other choices of n.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Our approximation is very good even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is large, the error observed in the </a:t>
                </a:r>
                <a:r>
                  <a:rPr lang="en-US" b="1">
                    <a:solidFill>
                      <a:schemeClr val="accent4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error table</a:t>
                </a:r>
                <a:r>
                  <a:rPr lang="en-US"/>
                  <a:t> above is negligible.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2639F7-A56D-7FBA-1D39-93401B29D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434FD6F-9D02-85EE-66FA-7EA24EED68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352433"/>
                  </p:ext>
                </p:extLst>
              </p:nvPr>
            </p:nvGraphicFramePr>
            <p:xfrm>
              <a:off x="685800" y="1524000"/>
              <a:ext cx="10668000" cy="11176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1622850747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742121294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3942064569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2990008327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2793569091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1154899357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2172488727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1672242523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1573860409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4265613495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2068915518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41676894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63218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1.177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8.3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37.3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979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Exact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oMath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36094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434FD6F-9D02-85EE-66FA-7EA24EED68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352433"/>
                  </p:ext>
                </p:extLst>
              </p:nvPr>
            </p:nvGraphicFramePr>
            <p:xfrm>
              <a:off x="685800" y="1524000"/>
              <a:ext cx="10668000" cy="11176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1622850747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742121294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3942064569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2990008327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2793569091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1154899357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2172488727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1672242523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1573860409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4265613495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2068915518"/>
                        </a:ext>
                      </a:extLst>
                    </a:gridCol>
                    <a:gridCol w="889000">
                      <a:extLst>
                        <a:ext uri="{9D8B030D-6E8A-4147-A177-3AD203B41FA5}">
                          <a16:colId xmlns:a16="http://schemas.microsoft.com/office/drawing/2014/main" val="4167689409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0000" t="-8065" r="-202740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0" t="-8065" r="-102740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00000" t="-8065" r="-2740" b="-2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63218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" t="-109836" r="-83351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8.3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37.3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979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" t="-209836" r="-83351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36094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16756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73FDF-1B4D-2EB6-96E6-31CC8B41D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9874-F094-5891-B41B-C64DF630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Critical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3254A-4AD9-0FD2-0BA8-9C8A42240D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Naturally, we can use this to find critical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other desired levels of confidence: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3254A-4AD9-0FD2-0BA8-9C8A42240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  <a:blipFill>
                <a:blip r:embed="rId2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C78425-978A-47AE-0F51-8FB225F1E658}"/>
                  </a:ext>
                </a:extLst>
              </p:cNvPr>
              <p:cNvSpPr txBox="1"/>
              <p:nvPr/>
            </p:nvSpPr>
            <p:spPr>
              <a:xfrm>
                <a:off x="2895600" y="1940875"/>
                <a:ext cx="6142290" cy="51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C78425-978A-47AE-0F51-8FB225F1E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940875"/>
                <a:ext cx="6142290" cy="51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BA2263-BA11-10CE-04AE-DCC2F7A9353E}"/>
                  </a:ext>
                </a:extLst>
              </p:cNvPr>
              <p:cNvSpPr txBox="1"/>
              <p:nvPr/>
            </p:nvSpPr>
            <p:spPr>
              <a:xfrm>
                <a:off x="3429000" y="5404029"/>
                <a:ext cx="6142290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=0.32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BA2263-BA11-10CE-04AE-DCC2F7A9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404029"/>
                <a:ext cx="6142290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1AA9DB-14CB-9B8C-FDF5-E4E6655804AE}"/>
                  </a:ext>
                </a:extLst>
              </p:cNvPr>
              <p:cNvSpPr txBox="1"/>
              <p:nvPr/>
            </p:nvSpPr>
            <p:spPr>
              <a:xfrm>
                <a:off x="3124200" y="2724997"/>
                <a:ext cx="6142290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1AA9DB-14CB-9B8C-FDF5-E4E665580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724997"/>
                <a:ext cx="6142290" cy="833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08D284-7E6C-D84D-6CB6-ADE3D46ABD23}"/>
                  </a:ext>
                </a:extLst>
              </p:cNvPr>
              <p:cNvSpPr txBox="1"/>
              <p:nvPr/>
            </p:nvSpPr>
            <p:spPr>
              <a:xfrm>
                <a:off x="3352800" y="3951764"/>
                <a:ext cx="61422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08D284-7E6C-D84D-6CB6-ADE3D46AB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51764"/>
                <a:ext cx="614229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7F8DD0-62FB-6419-1ABE-6C86923355C6}"/>
                  </a:ext>
                </a:extLst>
              </p:cNvPr>
              <p:cNvSpPr txBox="1"/>
              <p:nvPr/>
            </p:nvSpPr>
            <p:spPr>
              <a:xfrm>
                <a:off x="3429000" y="4718229"/>
                <a:ext cx="61422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7F8DD0-62FB-6419-1ABE-6C8692335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718229"/>
                <a:ext cx="614229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7569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25357-B963-42A6-7E66-957AAD535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0B29-11B1-D89D-3BA7-46A92C2C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Confidence and Critical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E400D-FA39-AACA-27BA-F43D342AE7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 matter what confidence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we specify, our critical value is always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some constant.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discussed, but might be interesting for you to explore: How does the gap between this approximation and the exact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change as we vary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 question: What does the </a:t>
                </a:r>
                <a:r>
                  <a:rPr lang="en-US" dirty="0">
                    <a:solidFill>
                      <a:schemeClr val="accent4"/>
                    </a:solidFill>
                  </a:rPr>
                  <a:t>error table </a:t>
                </a:r>
                <a:r>
                  <a:rPr lang="en-US" dirty="0"/>
                  <a:t>look like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=0.999999</m:t>
                    </m:r>
                  </m:oMath>
                </a14:m>
                <a:r>
                  <a:rPr lang="en-US" dirty="0"/>
                  <a:t>? How big did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have to get before the approximation was good?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E400D-FA39-AACA-27BA-F43D342AE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  <a:blipFill>
                <a:blip r:embed="rId2"/>
                <a:stretch>
                  <a:fillRect l="-765" r="-35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3EA958-ABDC-2FF7-8137-FE2C35DEF7B9}"/>
                  </a:ext>
                </a:extLst>
              </p:cNvPr>
              <p:cNvSpPr txBox="1"/>
              <p:nvPr/>
            </p:nvSpPr>
            <p:spPr>
              <a:xfrm>
                <a:off x="2908783" y="2187436"/>
                <a:ext cx="6142290" cy="51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3EA958-ABDC-2FF7-8137-FE2C35DEF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783" y="2187436"/>
                <a:ext cx="6142290" cy="51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8AEE1C-557B-F6BF-0AEC-CB9ACC113411}"/>
                  </a:ext>
                </a:extLst>
              </p:cNvPr>
              <p:cNvSpPr txBox="1"/>
              <p:nvPr/>
            </p:nvSpPr>
            <p:spPr>
              <a:xfrm>
                <a:off x="2819400" y="3048000"/>
                <a:ext cx="6142290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8AEE1C-557B-F6BF-0AEC-CB9ACC113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048000"/>
                <a:ext cx="6142290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4552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DF8E-EAD2-3001-D01D-5A7E9615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 with large ranges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19C2E-7234-F7D5-9C70-A7C9E8D1A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Recall: Git commits are identified by a 160-bit hash value.</a:t>
                </a:r>
              </a:p>
              <a:p>
                <a:pPr marL="4572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Collisions would cause real problems (confusion between commits)</a:t>
                </a:r>
              </a:p>
              <a:p>
                <a:pPr marL="4572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Define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as “there is a collision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commits”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Question: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a billion?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Using previous approximation: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	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  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19C2E-7234-F7D5-9C70-A7C9E8D1A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4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2D841-FE2E-D569-9FF1-0D417799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BE71-E55F-0828-53EB-4C1D529D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 with large ranges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645A5-C873-F1CF-70F9-797608E6F8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Recall: Git commits are identified by a 160-bit hash value.</a:t>
                </a:r>
              </a:p>
              <a:p>
                <a:pPr marL="4572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Collisions would cause real problems (confusion between commits)</a:t>
                </a:r>
              </a:p>
              <a:p>
                <a:pPr marL="4572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Define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as “there is a collision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commits”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Question: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a billion?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Using previous approximation: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	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160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	Can we express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as a power of 2? 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645A5-C873-F1CF-70F9-797608E6F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6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D15C-5767-406D-7411-E44AB97F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Collisions and Balls and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58D4-0266-6077-8B3F-814851124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can model the problem of collisions as the Balls and Bins problem.</a:t>
            </a:r>
          </a:p>
          <a:p>
            <a:endParaRPr lang="en-US"/>
          </a:p>
          <a:p>
            <a:r>
              <a:rPr lang="en-US"/>
              <a:t>Example, suppose we have a hash function with 6 possible outputs, and we hash 5 objects.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One possible outcome is given below.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see that balls 1, 3, and 5 have “collided”.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41EA5-CC5B-42D9-D512-CA8A72861D8D}"/>
              </a:ext>
            </a:extLst>
          </p:cNvPr>
          <p:cNvSpPr/>
          <p:nvPr/>
        </p:nvSpPr>
        <p:spPr>
          <a:xfrm>
            <a:off x="2895600" y="4267200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CABA9-B927-577F-A9AF-31339F069882}"/>
              </a:ext>
            </a:extLst>
          </p:cNvPr>
          <p:cNvSpPr/>
          <p:nvPr/>
        </p:nvSpPr>
        <p:spPr>
          <a:xfrm>
            <a:off x="3886200" y="4267201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298D16-FA67-33F3-877C-21DEA57E27D4}"/>
              </a:ext>
            </a:extLst>
          </p:cNvPr>
          <p:cNvSpPr/>
          <p:nvPr/>
        </p:nvSpPr>
        <p:spPr>
          <a:xfrm>
            <a:off x="4381500" y="4875160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27109-9F01-671C-7836-9A7CEDC994DE}"/>
              </a:ext>
            </a:extLst>
          </p:cNvPr>
          <p:cNvSpPr/>
          <p:nvPr/>
        </p:nvSpPr>
        <p:spPr>
          <a:xfrm>
            <a:off x="4876800" y="4267200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AF077-FDC7-2AFA-3D97-D7AA862EA85D}"/>
              </a:ext>
            </a:extLst>
          </p:cNvPr>
          <p:cNvSpPr/>
          <p:nvPr/>
        </p:nvSpPr>
        <p:spPr>
          <a:xfrm>
            <a:off x="5372100" y="4875160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78EE13-D32B-CBC9-C43F-CA09729F3EB3}"/>
              </a:ext>
            </a:extLst>
          </p:cNvPr>
          <p:cNvSpPr/>
          <p:nvPr/>
        </p:nvSpPr>
        <p:spPr>
          <a:xfrm>
            <a:off x="5867400" y="4267201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6A00C6-EA26-0D14-4C62-5F1C83808C7B}"/>
              </a:ext>
            </a:extLst>
          </p:cNvPr>
          <p:cNvSpPr/>
          <p:nvPr/>
        </p:nvSpPr>
        <p:spPr>
          <a:xfrm>
            <a:off x="6858000" y="4267200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76AA36-E8EE-81E5-E2DB-C6D849523137}"/>
              </a:ext>
            </a:extLst>
          </p:cNvPr>
          <p:cNvSpPr/>
          <p:nvPr/>
        </p:nvSpPr>
        <p:spPr>
          <a:xfrm>
            <a:off x="7388940" y="4867006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C39C5D-A2C9-000C-34DA-1E259B59C111}"/>
              </a:ext>
            </a:extLst>
          </p:cNvPr>
          <p:cNvSpPr/>
          <p:nvPr/>
        </p:nvSpPr>
        <p:spPr>
          <a:xfrm>
            <a:off x="7848600" y="4267201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D64988-359D-2FFB-C165-BEC556FC24E7}"/>
              </a:ext>
            </a:extLst>
          </p:cNvPr>
          <p:cNvSpPr/>
          <p:nvPr/>
        </p:nvSpPr>
        <p:spPr>
          <a:xfrm>
            <a:off x="7082500" y="4860590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507B41-2F36-CB08-84F0-FB69064013C3}"/>
              </a:ext>
            </a:extLst>
          </p:cNvPr>
          <p:cNvSpPr/>
          <p:nvPr/>
        </p:nvSpPr>
        <p:spPr>
          <a:xfrm>
            <a:off x="7542160" y="4588452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61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98F0F-CD89-60BA-FDA2-2D53483B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24AB6-03E2-3F68-9D22-349D45B0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 with large ranges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1C8B3-6AD4-7053-1E3A-A9E8D4B34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Recall: Git commits are identified by a 160-bit hash value.</a:t>
                </a:r>
              </a:p>
              <a:p>
                <a:pPr marL="4572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Collisions would cause real problems (confusion between commits)</a:t>
                </a:r>
              </a:p>
              <a:p>
                <a:pPr marL="4572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Define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as “there is a collision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commits”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Question: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a billion?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Using previous approximation: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	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160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	Can we express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as a power of 2?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160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−101</m:t>
                        </m:r>
                      </m:sup>
                    </m:sSup>
                  </m:oMath>
                </a14:m>
                <a:r>
                  <a:rPr lang="en-US" dirty="0"/>
                  <a:t>      and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≈1−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−101</m:t>
                            </m:r>
                          </m:sup>
                        </m:sSup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More approximation magic: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  …     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000" i="1" dirty="0"/>
                  <a:t>Note: Probability of being hit by lightning in a year: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i="1" dirty="0"/>
                  <a:t>   -   much higher! 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1C8B3-6AD4-7053-1E3A-A9E8D4B34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1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D2FFC-086F-7688-9B85-D7DDAABE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E83E-7F08-FA6E-DF0F-70B9C07CD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Coupon Collecting: Simulation and Union Bound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D4D70-EE11-FF04-6E9D-E245AD31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18, CS70 Summer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A39EE05-2E0F-48C8-F14E-8658BDC735D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Collisions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Motivation and Simulation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Theoretical Analysis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Union Bound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(Counting)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(Product Rule)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Explicit Formula for Critical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Balls and Bins: Coupon Collecting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Simulation and Union Bound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Load Balancing (Extra)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A39EE05-2E0F-48C8-F14E-8658BDC73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1155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CBF3-A285-2A68-6133-BF5D00DF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Coupon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A2638-ED07-7057-4089-0A324FA38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coupon collecting problem, we imagine a contest where every            time you buy a box of cereal, there is a coupon in the box.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different coupons.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Once you collect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coupons, you can redeem them all for a discount on your next cereal.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be the number of boxes of cereal you buy. How many boxes of cereal must we buy, i.e., how big must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get before we have a 50% chance of getting all of the coupons?</a:t>
                </a:r>
              </a:p>
              <a:p>
                <a:endParaRPr lang="en-US" dirty="0"/>
              </a:p>
              <a:p>
                <a:r>
                  <a:rPr lang="en-US" dirty="0"/>
                  <a:t>Let’s try another simulation: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hlinkClick r:id="rId2"/>
                  </a:rPr>
                  <a:t>https://joshh.ug/cs70/coupon_collector_simulator.html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A2638-ED07-7057-4089-0A324FA38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531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number of balls&#10;&#10;Description automatically generated">
            <a:extLst>
              <a:ext uri="{FF2B5EF4-FFF2-40B4-BE49-F238E27FC236}">
                <a16:creationId xmlns:a16="http://schemas.microsoft.com/office/drawing/2014/main" id="{4916F6FE-CD79-8120-5A7B-0EF40F08B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71" y="1261768"/>
            <a:ext cx="9542457" cy="5367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93669-8418-86E1-746D-2C29BA3F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32510-728F-D455-4C44-825A46BC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We can visualize the results of our simulation.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We want to be able to compute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where P crosses 50%.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32510-728F-D455-4C44-825A46BC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4898EF1-AE8B-F31A-0AAD-623EF6928F8A}"/>
              </a:ext>
            </a:extLst>
          </p:cNvPr>
          <p:cNvSpPr txBox="1"/>
          <p:nvPr/>
        </p:nvSpPr>
        <p:spPr>
          <a:xfrm>
            <a:off x="2438400" y="508769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P(67) ~ 50.1%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0CD532-DB90-F3B8-B73E-A904542A3683}"/>
              </a:ext>
            </a:extLst>
          </p:cNvPr>
          <p:cNvCxnSpPr>
            <a:cxnSpLocks/>
          </p:cNvCxnSpPr>
          <p:nvPr/>
        </p:nvCxnSpPr>
        <p:spPr>
          <a:xfrm flipV="1">
            <a:off x="3810000" y="4114800"/>
            <a:ext cx="914400" cy="838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33EB2-96A4-2F95-039A-EA3EC0916821}"/>
                  </a:ext>
                </a:extLst>
              </p:cNvPr>
              <p:cNvSpPr txBox="1"/>
              <p:nvPr/>
            </p:nvSpPr>
            <p:spPr>
              <a:xfrm>
                <a:off x="8001000" y="251460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bins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33EB2-96A4-2F95-039A-EA3EC0916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514600"/>
                <a:ext cx="2743200" cy="369332"/>
              </a:xfrm>
              <a:prstGeom prst="rect">
                <a:avLst/>
              </a:prstGeom>
              <a:blipFill>
                <a:blip r:embed="rId4"/>
                <a:stretch>
                  <a:fillRect l="-2000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6864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31AD-7925-9694-08C1-32C76A9A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Coupon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047FD-E503-2000-65A3-D2A288794A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Coupon collecting problem in terms of balls and bins: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bins,               how many balls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do we need to throw before there is at least one ball in every bin?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be the event where any bin is empty.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where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err="1"/>
                  <a:t>th</a:t>
                </a:r>
                <a:r>
                  <a:rPr lang="en-US"/>
                  <a:t> bin is empty.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Naturally,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047FD-E503-2000-65A3-D2A288794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157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606D7-60A6-4B14-681E-B1D97B86A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F7F1-123B-9FB3-69BD-D20F28D5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Coupon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9FE156-84FC-80FE-E0D3-1968F9AB9A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probability that bin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empty*?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We’ve done this exact problem before: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Approach in lecture 16 was counting # outcomes with and without bin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Can also compute as follows: Chance of first ball missing bin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which can also be written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The chance of missing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independent throws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9FE156-84FC-80FE-E0D3-1968F9AB9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4847D2-B1D1-0406-A4E1-4F72A6FE6B4C}"/>
                  </a:ext>
                </a:extLst>
              </p:cNvPr>
              <p:cNvSpPr txBox="1"/>
              <p:nvPr/>
            </p:nvSpPr>
            <p:spPr>
              <a:xfrm>
                <a:off x="228600" y="5319799"/>
                <a:ext cx="11049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*If it helps make the problem more concrete, you can pick an arbitrary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e.g., “what is the probability that bin 1 is empty?”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4847D2-B1D1-0406-A4E1-4F72A6FE6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19799"/>
                <a:ext cx="11049000" cy="830997"/>
              </a:xfrm>
              <a:prstGeom prst="rect">
                <a:avLst/>
              </a:prstGeom>
              <a:blipFill>
                <a:blip r:embed="rId3"/>
                <a:stretch>
                  <a:fillRect l="-88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6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BD946-B4A7-020C-C0B0-1FC6A0D9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FA29-7660-870C-C552-2B84E9AA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Coupon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CEA4B4-24EB-84F1-829C-22EF52CDB6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Coupon collecting problem: Given n bins, how many balls m do we need                    to throw before there is at least one ball in every bin?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be the event where any bin is empty.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event where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err="1"/>
                  <a:t>th</a:t>
                </a:r>
                <a:r>
                  <a:rPr lang="en-US"/>
                  <a:t> bin is empty.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Naturally,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Can apply the union bound (ignoring all pairwise, three-way, etc. interactions) and get: 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CEA4B4-24EB-84F1-829C-22EF52CDB6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67E0FF-86C5-79EA-993F-772085D8CF9A}"/>
                  </a:ext>
                </a:extLst>
              </p:cNvPr>
              <p:cNvSpPr txBox="1"/>
              <p:nvPr/>
            </p:nvSpPr>
            <p:spPr>
              <a:xfrm>
                <a:off x="2514600" y="5383937"/>
                <a:ext cx="6144768" cy="83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67E0FF-86C5-79EA-993F-772085D8C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383937"/>
                <a:ext cx="6144768" cy="836960"/>
              </a:xfrm>
              <a:prstGeom prst="rect">
                <a:avLst/>
              </a:prstGeom>
              <a:blipFill>
                <a:blip r:embed="rId3"/>
                <a:stretch>
                  <a:fillRect b="-9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818D1C7-DE48-9EB1-7C36-609EF2CBC0F4}"/>
              </a:ext>
            </a:extLst>
          </p:cNvPr>
          <p:cNvSpPr txBox="1"/>
          <p:nvPr/>
        </p:nvSpPr>
        <p:spPr>
          <a:xfrm>
            <a:off x="8991600" y="1828800"/>
            <a:ext cx="2057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610F-17F7-9BD5-0ECE-AAF21A31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for n=20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C4BEC-1808-C4BA-8CBA-533688AEEF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different coupons. We have that the probability of    missing at least one coupon is given by: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  <a:p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/>
                  <a:t>, 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≤20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/>
              </a:p>
              <a:p>
                <a:r>
                  <a:rPr lang="en-US"/>
                  <a:t>To get a 50 chance of having all the coupons, we can compute the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C4BEC-1808-C4BA-8CBA-533688AEE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42B3EA-9A89-5D7B-92A4-974F0BC53803}"/>
                  </a:ext>
                </a:extLst>
              </p:cNvPr>
              <p:cNvSpPr txBox="1"/>
              <p:nvPr/>
            </p:nvSpPr>
            <p:spPr>
              <a:xfrm>
                <a:off x="-76200" y="5523034"/>
                <a:ext cx="614476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42B3EA-9A89-5D7B-92A4-974F0BC53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5523034"/>
                <a:ext cx="6144768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69761C-8DEB-B749-B240-049708C35283}"/>
                  </a:ext>
                </a:extLst>
              </p:cNvPr>
              <p:cNvSpPr txBox="1"/>
              <p:nvPr/>
            </p:nvSpPr>
            <p:spPr>
              <a:xfrm>
                <a:off x="5105400" y="5708395"/>
                <a:ext cx="61447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71.9=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69761C-8DEB-B749-B240-049708C35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708395"/>
                <a:ext cx="6144768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8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7AED-2DC3-0C5F-633F-C3973262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 Bound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C01A5C-06E9-B988-FDCC-BF3D21EF88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We can visualize the union bound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/>
                  <a:t> case as shown below: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C01A5C-06E9-B988-FDCC-BF3D21EF88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number of balls&#10;&#10;Description automatically generated">
            <a:extLst>
              <a:ext uri="{FF2B5EF4-FFF2-40B4-BE49-F238E27FC236}">
                <a16:creationId xmlns:a16="http://schemas.microsoft.com/office/drawing/2014/main" id="{1AA23830-06EE-84FE-1A0F-16E534BA4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46" y="1066800"/>
            <a:ext cx="10058400" cy="5657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0AC03-8250-2FA7-B623-CEB98AA41CA6}"/>
              </a:ext>
            </a:extLst>
          </p:cNvPr>
          <p:cNvSpPr txBox="1"/>
          <p:nvPr/>
        </p:nvSpPr>
        <p:spPr>
          <a:xfrm>
            <a:off x="2743200" y="474484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P(67) ~ 50.1%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2F9861-EC8F-6C30-FA0A-DC0D1234355C}"/>
              </a:ext>
            </a:extLst>
          </p:cNvPr>
          <p:cNvCxnSpPr>
            <a:cxnSpLocks/>
          </p:cNvCxnSpPr>
          <p:nvPr/>
        </p:nvCxnSpPr>
        <p:spPr>
          <a:xfrm flipV="1">
            <a:off x="3810000" y="4038600"/>
            <a:ext cx="137160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8B7951-5BAD-AFB8-AD9D-F2A8FD86F18C}"/>
              </a:ext>
            </a:extLst>
          </p:cNvPr>
          <p:cNvCxnSpPr>
            <a:cxnSpLocks/>
          </p:cNvCxnSpPr>
          <p:nvPr/>
        </p:nvCxnSpPr>
        <p:spPr>
          <a:xfrm flipH="1">
            <a:off x="5448300" y="37338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FFF1B3-D424-0075-858B-F25FFDB35302}"/>
              </a:ext>
            </a:extLst>
          </p:cNvPr>
          <p:cNvSpPr txBox="1"/>
          <p:nvPr/>
        </p:nvSpPr>
        <p:spPr>
          <a:xfrm>
            <a:off x="6762287" y="343628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P(72) ~ 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8A4C2-033A-EDC3-3489-94B0CC6843C5}"/>
                  </a:ext>
                </a:extLst>
              </p:cNvPr>
              <p:cNvSpPr txBox="1"/>
              <p:nvPr/>
            </p:nvSpPr>
            <p:spPr>
              <a:xfrm>
                <a:off x="6743700" y="2345286"/>
                <a:ext cx="61443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50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=71.9</m:t>
                      </m:r>
                    </m:oMath>
                  </m:oMathPara>
                </a14:m>
                <a:endParaRPr lang="en-US" sz="2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8A4C2-033A-EDC3-3489-94B0CC684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2345286"/>
                <a:ext cx="6144322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898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F6CA9-D8A5-FF5A-E186-7B569E484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2B57-C18A-0F5D-4774-9DD57F2E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1B149-D921-6240-8FB8-C0CC80E92C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different coupons. We have that the probability of missing at least one coupon is given by: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  <a:p>
                <a:r>
                  <a:rPr lang="en-US"/>
                  <a:t>For general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and desired probability of 50%, 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1B149-D921-6240-8FB8-C0CC80E92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8B268-2F2E-5E4C-DCD5-B4ADC0F8029D}"/>
                  </a:ext>
                </a:extLst>
              </p:cNvPr>
              <p:cNvSpPr txBox="1"/>
              <p:nvPr/>
            </p:nvSpPr>
            <p:spPr>
              <a:xfrm>
                <a:off x="3023616" y="3886200"/>
                <a:ext cx="614476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8B268-2F2E-5E4C-DCD5-B4ADC0F80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16" y="3886200"/>
                <a:ext cx="6144768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0772FA-345D-2C0C-EC2D-317CCBE7C0F8}"/>
                  </a:ext>
                </a:extLst>
              </p:cNvPr>
              <p:cNvSpPr txBox="1"/>
              <p:nvPr/>
            </p:nvSpPr>
            <p:spPr>
              <a:xfrm>
                <a:off x="3041904" y="5122933"/>
                <a:ext cx="6144768" cy="11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0772FA-345D-2C0C-EC2D-317CCBE7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904" y="5122933"/>
                <a:ext cx="6144768" cy="11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1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24DE-FEC7-B139-B43F-8F44E11B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A,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B94A34-EF7C-6633-0990-7A734AE58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the event where there is at least one collision, i.e., at least two balls land in the same bin.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As the number of bins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grows, the chance of a collision decreases.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be false in our applications.</a:t>
                </a:r>
              </a:p>
              <a:p>
                <a:endParaRPr lang="en-US" dirty="0"/>
              </a:p>
              <a:p>
                <a:r>
                  <a:rPr lang="en-US" dirty="0"/>
                  <a:t>Let’s do a quick simulation to understand the probability of a collision as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hlinkClick r:id="rId2"/>
                  </a:rPr>
                  <a:t>https://joshh.ug/cs70/collision_simulator.html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Note: The notes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reverse, i.e., in the notes,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probability that there is no collision.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B94A34-EF7C-6633-0990-7A734AE58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8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F0CE-C519-C25D-3D00-56931F5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Coupon Collecting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D141-A728-D0E4-D107-B1576C7DC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Using the union bound, we have that the probability of missing at least          one coupon is:</a:t>
                </a:r>
              </a:p>
              <a:p>
                <a:endParaRPr lang="en-US"/>
              </a:p>
              <a:p>
                <a:pPr>
                  <a:lnSpc>
                    <a:spcPct val="10000"/>
                  </a:lnSpc>
                </a:pPr>
                <a:endParaRPr lang="en-US"/>
              </a:p>
              <a:p>
                <a:r>
                  <a:rPr lang="en-US"/>
                  <a:t>Using basic algebra, the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/>
                  <a:t> that yields a union bound of 50% is: 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D141-A728-D0E4-D107-B1576C7DC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945BDF-8AF6-892C-A2D4-B03BD34DB553}"/>
                  </a:ext>
                </a:extLst>
              </p:cNvPr>
              <p:cNvSpPr txBox="1"/>
              <p:nvPr/>
            </p:nvSpPr>
            <p:spPr>
              <a:xfrm>
                <a:off x="2895600" y="1143000"/>
                <a:ext cx="6144768" cy="83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945BDF-8AF6-892C-A2D4-B03BD34D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143000"/>
                <a:ext cx="6144768" cy="836960"/>
              </a:xfrm>
              <a:prstGeom prst="rect">
                <a:avLst/>
              </a:prstGeom>
              <a:blipFill>
                <a:blip r:embed="rId3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C1073C-23B8-32A6-CD8C-2C271E4C727E}"/>
                  </a:ext>
                </a:extLst>
              </p:cNvPr>
              <p:cNvSpPr txBox="1"/>
              <p:nvPr/>
            </p:nvSpPr>
            <p:spPr>
              <a:xfrm>
                <a:off x="2974848" y="2922782"/>
                <a:ext cx="6144768" cy="11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C1073C-23B8-32A6-CD8C-2C271E4C7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8" y="2922782"/>
                <a:ext cx="6144768" cy="11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1525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B8C75-225E-593E-60C2-B4B66D9AB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FF4EA7-3F0E-8643-75FA-20D5A1C17DA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/>
                  <a:t>Coupon Collecting: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b>
                    </m:sSub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FF4EA7-3F0E-8643-75FA-20D5A1C17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5168" r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B6FF0726-BCD1-ECF6-7EAD-BFA60BC16F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18, CS70 Summer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B1FE27A-4EC5-D547-B611-BC7F8A9FF9B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Collisions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Motivation and Simulation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Theoretical Analysis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Union Bound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(Counting)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(Product Rule)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Explicit Formula for Critical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Balls and Bins: Coupon Collecting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Simulation and Union Bound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b>
                    </m:sSub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b="1">
                  <a:solidFill>
                    <a:schemeClr val="accent3"/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Load Balancing (Extra)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B1FE27A-4EC5-D547-B611-BC7F8A9FF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179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9E70C-34A8-2AF5-6584-C69BE535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C7C1-1900-A99A-8BCC-EB41AAED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Coupon Collecting Summary and N Ln N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1E8EF-70F3-01C4-45B6-A3744D516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Using the union bound, we have that the probability of missing at least one coupon is:</a:t>
                </a:r>
              </a:p>
              <a:p>
                <a:endParaRPr lang="en-US"/>
              </a:p>
              <a:p>
                <a:pPr>
                  <a:lnSpc>
                    <a:spcPct val="10000"/>
                  </a:lnSpc>
                </a:pPr>
                <a:endParaRPr lang="en-US"/>
              </a:p>
              <a:p>
                <a:r>
                  <a:rPr lang="en-US"/>
                  <a:t>Using basic algebra, the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/>
                  <a:t> that yields a union bound of 50% is: 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Using another approximation, we can find a nicer formula for a critical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Goal: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36.79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, i.e.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which yields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≈36.79%</m:t>
                    </m:r>
                  </m:oMath>
                </a14:m>
                <a:r>
                  <a:rPr lang="en-US"/>
                  <a:t> chance of missing at least one coupon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Example: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+20=79.9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1E8EF-70F3-01C4-45B6-A3744D516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BBE3F-E43B-2277-C73A-B6AFA539BB86}"/>
                  </a:ext>
                </a:extLst>
              </p:cNvPr>
              <p:cNvSpPr txBox="1"/>
              <p:nvPr/>
            </p:nvSpPr>
            <p:spPr>
              <a:xfrm>
                <a:off x="2895600" y="1143000"/>
                <a:ext cx="6144768" cy="83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BBE3F-E43B-2277-C73A-B6AFA539B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143000"/>
                <a:ext cx="6144768" cy="836960"/>
              </a:xfrm>
              <a:prstGeom prst="rect">
                <a:avLst/>
              </a:prstGeom>
              <a:blipFill>
                <a:blip r:embed="rId3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BF93C-017F-D01C-BC05-02FE72A636D2}"/>
                  </a:ext>
                </a:extLst>
              </p:cNvPr>
              <p:cNvSpPr txBox="1"/>
              <p:nvPr/>
            </p:nvSpPr>
            <p:spPr>
              <a:xfrm>
                <a:off x="2974848" y="2922782"/>
                <a:ext cx="6144768" cy="11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BF93C-017F-D01C-BC05-02FE72A63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8" y="2922782"/>
                <a:ext cx="6144768" cy="11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28E8040-75D9-8877-C4D5-E735BC8D9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859" y="5325435"/>
            <a:ext cx="1688141" cy="15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6250-B5FA-12EC-C434-779A4D59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 Ln N Formula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1C287-481B-02AA-4B06-5AD859DC4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93543" cy="5638732"/>
              </a:xfrm>
            </p:spPr>
            <p:txBody>
              <a:bodyPr/>
              <a:lstStyle/>
              <a:p>
                <a:r>
                  <a:rPr lang="en-US"/>
                  <a:t>Our union bound is:</a:t>
                </a:r>
              </a:p>
              <a:p>
                <a:endParaRPr lang="en-US"/>
              </a:p>
              <a:p>
                <a:pPr>
                  <a:lnSpc>
                    <a:spcPct val="150000"/>
                  </a:lnSpc>
                </a:pPr>
                <a:r>
                  <a:rPr lang="en-US" b="0"/>
                  <a:t>If we 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 (not hard to show),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/>
                  <a:t>, and: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/>
              </a:p>
              <a:p>
                <a:pPr>
                  <a:lnSpc>
                    <a:spcPct val="150000"/>
                  </a:lnSpc>
                </a:pPr>
                <a:r>
                  <a:rPr lang="en-US"/>
                  <a:t>Suppose we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/>
                  <a:t>, then this expression becomes: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1C287-481B-02AA-4B06-5AD859DC4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93543" cy="5638732"/>
              </a:xfrm>
              <a:blipFill>
                <a:blip r:embed="rId2"/>
                <a:stretch>
                  <a:fillRect l="-77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C8D413-25CF-66EA-4A3E-3146C5251285}"/>
                  </a:ext>
                </a:extLst>
              </p:cNvPr>
              <p:cNvSpPr txBox="1"/>
              <p:nvPr/>
            </p:nvSpPr>
            <p:spPr>
              <a:xfrm>
                <a:off x="2819400" y="4667802"/>
                <a:ext cx="6144322" cy="69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C8D413-25CF-66EA-4A3E-3146C5251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67802"/>
                <a:ext cx="6144322" cy="692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8DA69F-0223-43F9-16E9-F0557C098774}"/>
                  </a:ext>
                </a:extLst>
              </p:cNvPr>
              <p:cNvSpPr txBox="1"/>
              <p:nvPr/>
            </p:nvSpPr>
            <p:spPr>
              <a:xfrm>
                <a:off x="4343400" y="5469805"/>
                <a:ext cx="6144322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8DA69F-0223-43F9-16E9-F0557C098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69805"/>
                <a:ext cx="6144322" cy="493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95E67D-22E2-6C6A-C27A-24C18217B291}"/>
                  </a:ext>
                </a:extLst>
              </p:cNvPr>
              <p:cNvSpPr txBox="1"/>
              <p:nvPr/>
            </p:nvSpPr>
            <p:spPr>
              <a:xfrm>
                <a:off x="3657600" y="6172132"/>
                <a:ext cx="61443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95E67D-22E2-6C6A-C27A-24C18217B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172132"/>
                <a:ext cx="614432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5378E5-2DD3-A847-8D75-1A2F0B97648C}"/>
                  </a:ext>
                </a:extLst>
              </p:cNvPr>
              <p:cNvSpPr txBox="1"/>
              <p:nvPr/>
            </p:nvSpPr>
            <p:spPr>
              <a:xfrm>
                <a:off x="2362200" y="712480"/>
                <a:ext cx="6144322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5378E5-2DD3-A847-8D75-1A2F0B97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712480"/>
                <a:ext cx="6144322" cy="965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8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196F2-F485-6C87-C220-0354FCA0F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852C-BDDF-EE5F-BA2A-F156DB45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 Bound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004143-16F1-4014-D3E7-B4972C8A6A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We can visualize the union bound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/>
                  <a:t> case as shown below: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004143-16F1-4014-D3E7-B4972C8A6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number of balls&#10;&#10;Description automatically generated">
            <a:extLst>
              <a:ext uri="{FF2B5EF4-FFF2-40B4-BE49-F238E27FC236}">
                <a16:creationId xmlns:a16="http://schemas.microsoft.com/office/drawing/2014/main" id="{75CCE125-92EB-0C73-2305-19BF5FE87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46" y="1066800"/>
            <a:ext cx="10058400" cy="5657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D23F27-533A-8C1A-DDE7-5F1E9BA8773A}"/>
              </a:ext>
            </a:extLst>
          </p:cNvPr>
          <p:cNvSpPr txBox="1"/>
          <p:nvPr/>
        </p:nvSpPr>
        <p:spPr>
          <a:xfrm>
            <a:off x="2743200" y="474484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P(67) ~ 50.1%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096E10-FA49-3CF1-1EB3-696E35A6AFCE}"/>
              </a:ext>
            </a:extLst>
          </p:cNvPr>
          <p:cNvCxnSpPr>
            <a:cxnSpLocks/>
          </p:cNvCxnSpPr>
          <p:nvPr/>
        </p:nvCxnSpPr>
        <p:spPr>
          <a:xfrm flipV="1">
            <a:off x="3810000" y="4038600"/>
            <a:ext cx="137160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E7CF88-0CC8-9736-E670-23F9B7A77344}"/>
              </a:ext>
            </a:extLst>
          </p:cNvPr>
          <p:cNvCxnSpPr>
            <a:cxnSpLocks/>
          </p:cNvCxnSpPr>
          <p:nvPr/>
        </p:nvCxnSpPr>
        <p:spPr>
          <a:xfrm flipH="1">
            <a:off x="5448300" y="37338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642108-E497-DA09-3669-0260E3C12E79}"/>
              </a:ext>
            </a:extLst>
          </p:cNvPr>
          <p:cNvSpPr txBox="1"/>
          <p:nvPr/>
        </p:nvSpPr>
        <p:spPr>
          <a:xfrm>
            <a:off x="6762287" y="343628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P(72) ~ 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12E532-7663-75E4-22A4-167379A3B37F}"/>
                  </a:ext>
                </a:extLst>
              </p:cNvPr>
              <p:cNvSpPr txBox="1"/>
              <p:nvPr/>
            </p:nvSpPr>
            <p:spPr>
              <a:xfrm>
                <a:off x="6743700" y="2345286"/>
                <a:ext cx="61443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50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=71.9</m:t>
                      </m:r>
                    </m:oMath>
                  </m:oMathPara>
                </a14:m>
                <a:endParaRPr lang="en-US" sz="2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12E532-7663-75E4-22A4-167379A3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2345286"/>
                <a:ext cx="6144322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5D828B-2060-9ADF-D6E8-48BB1639F45A}"/>
                  </a:ext>
                </a:extLst>
              </p:cNvPr>
              <p:cNvSpPr txBox="1"/>
              <p:nvPr/>
            </p:nvSpPr>
            <p:spPr>
              <a:xfrm>
                <a:off x="6553200" y="2891135"/>
                <a:ext cx="61443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36.79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≈79.9</m:t>
                      </m:r>
                    </m:oMath>
                  </m:oMathPara>
                </a14:m>
                <a:endParaRPr lang="en-US" sz="2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5D828B-2060-9ADF-D6E8-48BB1639F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891135"/>
                <a:ext cx="6144322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5578870-9265-DC22-F23F-D62421789B97}"/>
              </a:ext>
            </a:extLst>
          </p:cNvPr>
          <p:cNvSpPr txBox="1"/>
          <p:nvPr/>
        </p:nvSpPr>
        <p:spPr>
          <a:xfrm>
            <a:off x="6976948" y="41748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P(80) ~ 36.79%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C535D4-8211-4B56-9BE4-9F76DDA78329}"/>
              </a:ext>
            </a:extLst>
          </p:cNvPr>
          <p:cNvCxnSpPr>
            <a:cxnSpLocks/>
          </p:cNvCxnSpPr>
          <p:nvPr/>
        </p:nvCxnSpPr>
        <p:spPr>
          <a:xfrm flipH="1">
            <a:off x="5838029" y="4405704"/>
            <a:ext cx="1019971" cy="127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DD9024-369A-26CF-BD74-95415E02A804}"/>
              </a:ext>
            </a:extLst>
          </p:cNvPr>
          <p:cNvSpPr txBox="1"/>
          <p:nvPr/>
        </p:nvSpPr>
        <p:spPr>
          <a:xfrm>
            <a:off x="3276600" y="523892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P(74) ~ 37.5%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49E84F-5EC6-4F65-200C-2D6842FFF028}"/>
              </a:ext>
            </a:extLst>
          </p:cNvPr>
          <p:cNvCxnSpPr>
            <a:cxnSpLocks/>
          </p:cNvCxnSpPr>
          <p:nvPr/>
        </p:nvCxnSpPr>
        <p:spPr>
          <a:xfrm flipV="1">
            <a:off x="4879954" y="4519961"/>
            <a:ext cx="680787" cy="663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003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09EB-CCCB-2751-D3E7-2CE710C2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EE3C-2310-1436-A587-EEED4E4F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Coupon Collecting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F8F0F0-D467-8F54-3815-7A98EF56C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93543" cy="5638732"/>
              </a:xfrm>
            </p:spPr>
            <p:txBody>
              <a:bodyPr/>
              <a:lstStyle/>
              <a:p>
                <a:r>
                  <a:rPr lang="en-US"/>
                  <a:t>Using the union bound, we have that the probability of missing at least one coupon is:</a:t>
                </a:r>
              </a:p>
              <a:p>
                <a:endParaRPr lang="en-US"/>
              </a:p>
              <a:p>
                <a:pPr>
                  <a:lnSpc>
                    <a:spcPct val="10000"/>
                  </a:lnSpc>
                </a:pPr>
                <a:endParaRPr lang="en-US"/>
              </a:p>
              <a:p>
                <a:r>
                  <a:rPr lang="en-US"/>
                  <a:t>Using basic algebra, the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/>
                  <a:t> that yields a union bound of 50% is: 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Using another approximation, the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36.79</m:t>
                        </m:r>
                      </m:sub>
                    </m:sSub>
                  </m:oMath>
                </a14:m>
                <a:r>
                  <a:rPr lang="en-US"/>
                  <a:t> that yields a union bound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 can be approximated by: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F8F0F0-D467-8F54-3815-7A98EF56C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93543" cy="5638732"/>
              </a:xfrm>
              <a:blipFill>
                <a:blip r:embed="rId2"/>
                <a:stretch>
                  <a:fillRect l="-77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66E890-81E7-6FC0-CE60-7A6696169479}"/>
                  </a:ext>
                </a:extLst>
              </p:cNvPr>
              <p:cNvSpPr txBox="1"/>
              <p:nvPr/>
            </p:nvSpPr>
            <p:spPr>
              <a:xfrm>
                <a:off x="2895600" y="1143000"/>
                <a:ext cx="6144768" cy="83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66E890-81E7-6FC0-CE60-7A6696169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143000"/>
                <a:ext cx="6144768" cy="836960"/>
              </a:xfrm>
              <a:prstGeom prst="rect">
                <a:avLst/>
              </a:prstGeom>
              <a:blipFill>
                <a:blip r:embed="rId3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B953DA-88A3-02A8-3854-49DCFEA51898}"/>
                  </a:ext>
                </a:extLst>
              </p:cNvPr>
              <p:cNvSpPr txBox="1"/>
              <p:nvPr/>
            </p:nvSpPr>
            <p:spPr>
              <a:xfrm>
                <a:off x="2974848" y="2922782"/>
                <a:ext cx="6144768" cy="11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B953DA-88A3-02A8-3854-49DCFEA51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8" y="2922782"/>
                <a:ext cx="6144768" cy="11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78DCCF-B906-B1E3-BC33-E68BD5961CF6}"/>
                  </a:ext>
                </a:extLst>
              </p:cNvPr>
              <p:cNvSpPr txBox="1"/>
              <p:nvPr/>
            </p:nvSpPr>
            <p:spPr>
              <a:xfrm>
                <a:off x="2974848" y="5410200"/>
                <a:ext cx="61447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36.79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78DCCF-B906-B1E3-BC33-E68BD5961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8" y="5410200"/>
                <a:ext cx="6144768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7DCE86-D0DD-9809-DC0B-84714973CE72}"/>
              </a:ext>
            </a:extLst>
          </p:cNvPr>
          <p:cNvCxnSpPr>
            <a:cxnSpLocks/>
          </p:cNvCxnSpPr>
          <p:nvPr/>
        </p:nvCxnSpPr>
        <p:spPr>
          <a:xfrm flipH="1" flipV="1">
            <a:off x="6934200" y="5943529"/>
            <a:ext cx="609600" cy="538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ACECA5-8CA8-33ED-EA86-90E13BE2CE86}"/>
                  </a:ext>
                </a:extLst>
              </p:cNvPr>
              <p:cNvSpPr txBox="1"/>
              <p:nvPr/>
            </p:nvSpPr>
            <p:spPr>
              <a:xfrm>
                <a:off x="7554468" y="6393744"/>
                <a:ext cx="4180332" cy="465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A better name for this: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ACECA5-8CA8-33ED-EA86-90E13BE2C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68" y="6393744"/>
                <a:ext cx="4180332" cy="465577"/>
              </a:xfrm>
              <a:prstGeom prst="rect">
                <a:avLst/>
              </a:prstGeom>
              <a:blipFill>
                <a:blip r:embed="rId6"/>
                <a:stretch>
                  <a:fillRect l="-218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8256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025A0-D613-F544-E66A-95EB746BB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197A-C30A-027B-EA54-C31DF807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F0F2A-BDCB-1198-8B9B-BF7D6522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Today we saw two different applications of balls and bins: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Collisions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Coupon Collecting</a:t>
            </a:r>
          </a:p>
          <a:p>
            <a:endParaRPr lang="en-US"/>
          </a:p>
          <a:p>
            <a:r>
              <a:rPr lang="en-US"/>
              <a:t>In the notes, they also consider an additional problem: Load Balancing. See extra slides.</a:t>
            </a:r>
          </a:p>
          <a:p>
            <a:endParaRPr lang="en-US"/>
          </a:p>
          <a:p>
            <a:r>
              <a:rPr lang="en-US"/>
              <a:t>In all three cases, we leveraged the union bound to produce concise formulas to compute quantities of interest.</a:t>
            </a:r>
          </a:p>
        </p:txBody>
      </p:sp>
    </p:spTree>
    <p:extLst>
      <p:ext uri="{BB962C8B-B14F-4D97-AF65-F5344CB8AC3E}">
        <p14:creationId xmlns:p14="http://schemas.microsoft.com/office/powerpoint/2010/main" val="30474884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24135-BE37-2782-7B3B-4AAF2B443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D418-1EC2-ED97-3173-29B40F332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Load Balancing (Extra)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ED139-BB28-8EC2-C59A-7A32CC3BF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18, CS70 Summer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DE75BF6-9FC5-3859-9053-D08F443035C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Collisions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Motivation and Simulation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Theoretical Analysis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Union Bound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(Counting)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(Product Rule)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Explicit Formula for Critical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Coupon Collecting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Simulation and Union Bound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Balls and Bins: Load Balancing (Extra)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DE75BF6-9FC5-3859-9053-D08F443035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9780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4BBA-CF47-57F4-E69C-9CD54F0D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946A8-F829-3B6F-9147-24654FADC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send computational loads to a variety of different servers. Suppose we send them randomly, with no regard for scheduling.</a:t>
                </a:r>
              </a:p>
              <a:p>
                <a:endParaRPr lang="en-US"/>
              </a:p>
              <a:p>
                <a:r>
                  <a:rPr lang="en-US"/>
                  <a:t>We can model this as throwing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balls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bins. </a:t>
                </a:r>
              </a:p>
              <a:p>
                <a:endParaRPr lang="en-US"/>
              </a:p>
              <a:p>
                <a:r>
                  <a:rPr lang="en-US"/>
                  <a:t>In the context of load scheduling, we might wonder how heavily loaded the busiest server will be.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More precisely: What is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such that the server with the highest load has to handle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loads with probability 50%.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Let’s again start with a simulation.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hlinkClick r:id="rId2"/>
                  </a:rPr>
                  <a:t>joshh.ug/cs70/load_balancing.html</a:t>
                </a:r>
                <a:endParaRPr lang="en-US"/>
              </a:p>
              <a:p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946A8-F829-3B6F-9147-24654FADC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 b="-7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9383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F095-298E-00AF-38CE-FD4EF0D3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815B3-A71C-AB3F-21C3-D0550F12BF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After running 50 simulations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=201</m:t>
                    </m:r>
                  </m:oMath>
                </a14:m>
                <a:r>
                  <a:rPr lang="en-US"/>
                  <a:t>, we have: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k appears to be (based on simulation) 5.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815B3-A71C-AB3F-21C3-D0550F12B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32AB59-F659-F453-4D16-BA17E78B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1524465"/>
            <a:ext cx="70675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D5F1-A2C5-6CC3-18BE-15362A70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as a Function of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2D740-BD53-EB16-31B6-43B3959743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Below, we see the empirical probability of a collision as a function of the number of bins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/>
                  <a:t> balls).</a:t>
                </a:r>
              </a:p>
              <a:p>
                <a:endParaRPr lang="en-US"/>
              </a:p>
              <a:p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2D740-BD53-EB16-31B6-43B3959743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ADCD6BC-2AD4-0641-9DF8-240A396F3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85" y="1676400"/>
            <a:ext cx="11355430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8BCB6-127A-E9CC-039C-CA3AFB5F0A7E}"/>
              </a:ext>
            </a:extLst>
          </p:cNvPr>
          <p:cNvSpPr txBox="1"/>
          <p:nvPr/>
        </p:nvSpPr>
        <p:spPr>
          <a:xfrm>
            <a:off x="2057400" y="294295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P(23) ~ 90.3%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27C11-D22F-D384-3731-589DF7E4E28F}"/>
              </a:ext>
            </a:extLst>
          </p:cNvPr>
          <p:cNvSpPr txBox="1"/>
          <p:nvPr/>
        </p:nvSpPr>
        <p:spPr>
          <a:xfrm>
            <a:off x="3429000" y="414502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P(100) ~ 37.56%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245A6-E7C8-ABBD-A767-66C60E38DFCE}"/>
              </a:ext>
            </a:extLst>
          </p:cNvPr>
          <p:cNvSpPr txBox="1"/>
          <p:nvPr/>
        </p:nvSpPr>
        <p:spPr>
          <a:xfrm>
            <a:off x="5233416" y="464714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P(200) ~ 19.99%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BA8F1-4F31-861F-E44B-7A0E6FB9C8FD}"/>
              </a:ext>
            </a:extLst>
          </p:cNvPr>
          <p:cNvSpPr txBox="1"/>
          <p:nvPr/>
        </p:nvSpPr>
        <p:spPr>
          <a:xfrm>
            <a:off x="8458200" y="486539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P(500) ~ 9.18%</a:t>
            </a:r>
          </a:p>
        </p:txBody>
      </p:sp>
    </p:spTree>
    <p:extLst>
      <p:ext uri="{BB962C8B-B14F-4D97-AF65-F5344CB8AC3E}">
        <p14:creationId xmlns:p14="http://schemas.microsoft.com/office/powerpoint/2010/main" val="38696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C3833-4488-A583-B5D7-E8060964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4333-7AF7-26C8-87D5-E277A6E4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55776-9A84-D452-3634-619164509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 as the event that the load in any bin has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balls.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We want to know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It is extremely difficulty to approach this problem directly (try!)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55776-9A84-D452-3634-619164509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096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C725E-7296-CBD3-B98B-C2D942629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3D6B-5738-0F3E-EC2A-58FF949F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81ADD-1E72-C5A6-C4D8-42A1D203FF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 as the event that the load in any bin has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balls.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We want to know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It is extremely difficulty to approach this problem directly (try!)</a:t>
                </a:r>
              </a:p>
              <a:p>
                <a:endParaRPr lang="en-US"/>
              </a:p>
              <a:p>
                <a:r>
                  <a:rPr lang="en-US"/>
                  <a:t>The big idea in the notes is how we define the problem. We do something very clever: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/>
                  <a:t> as the event that the load in bin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 as the smallest k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/>
                  <a:t>Then it turns out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 is also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In other words, we transform a problem across all bins into a problem of just one bin.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81ADD-1E72-C5A6-C4D8-42A1D203FF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0828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90E9D-2D61-D162-958A-4E68DC23C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A67C-7FDE-661C-3779-C8AF4052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B79140-5427-E8BC-C3A4-61B821AD5A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big idea in the notes is how we define the problem. We do something very clever: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/>
                  <a:t> as the event that the load in bin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 as the smallest k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/>
                  <a:t>Then it turns out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 is also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Why does this work?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/>
                  <a:t>, we have that: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B79140-5427-E8BC-C3A4-61B821AD5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A2581A-589B-8A9D-BEA0-01F372C8DE23}"/>
                  </a:ext>
                </a:extLst>
              </p:cNvPr>
              <p:cNvSpPr txBox="1"/>
              <p:nvPr/>
            </p:nvSpPr>
            <p:spPr>
              <a:xfrm>
                <a:off x="3023347" y="5224042"/>
                <a:ext cx="6145306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A2581A-589B-8A9D-BEA0-01F372C8D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47" y="5224042"/>
                <a:ext cx="6145306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3272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242C1-FCCC-9692-0DC3-89AAE79F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C423-29A0-AA91-49A8-4DBC5CF3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EEC45-27AB-F92D-36E2-7EFCF2AA10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big idea in the notes is how we define the problem. We do something very clever: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/>
                  <a:t> as the event that the load in bin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 as the smallest k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/>
                  <a:t>Then it turns out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 is also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Last step: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 by reasoning about a single bin (see notes). Result turns out to be: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EEC45-27AB-F92D-36E2-7EFCF2AA10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E66F85-9650-CBD7-75FE-D66CAB4A2417}"/>
                  </a:ext>
                </a:extLst>
              </p:cNvPr>
              <p:cNvSpPr txBox="1"/>
              <p:nvPr/>
            </p:nvSpPr>
            <p:spPr>
              <a:xfrm>
                <a:off x="3023347" y="3390760"/>
                <a:ext cx="6145306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E66F85-9650-CBD7-75FE-D66CAB4A2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47" y="3390760"/>
                <a:ext cx="6145306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1BE750-D414-872C-0FB9-87FA6E3654FC}"/>
                  </a:ext>
                </a:extLst>
              </p:cNvPr>
              <p:cNvSpPr txBox="1"/>
              <p:nvPr/>
            </p:nvSpPr>
            <p:spPr>
              <a:xfrm>
                <a:off x="2514600" y="5715000"/>
                <a:ext cx="7162800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1BE750-D414-872C-0FB9-87FA6E365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15000"/>
                <a:ext cx="7162800" cy="793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41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80D06-ED09-B976-F121-22C3EC23C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55BF-A6E7-5E53-99BC-8349AD928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Theoretical Analysis for Collisions: Union Bound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2925E-B12D-B3BF-E3DE-29275731E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18, CS70 Summer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C116A3B-A88C-C1E5-137E-A11FA6AFEE0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Balls and Bins: Collisions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Motivation and Simulation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Theoretical</a:t>
                </a:r>
                <a:r>
                  <a:rPr lang="en-US" b="1">
                    <a:solidFill>
                      <a:schemeClr val="accent3"/>
                    </a:solidFill>
                  </a:rPr>
                  <a:t> </a:t>
                </a: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Analysis</a:t>
                </a:r>
              </a:p>
              <a:p>
                <a:pPr marL="1028683" lvl="1" indent="-342900"/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Union Bound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(Counting)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Exact Solution (Product Rule)</a:t>
                </a:r>
              </a:p>
              <a:p>
                <a:pPr marL="1028683" lvl="1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Explicit Formula for Critical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Coupon Collecting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Simulation and Union Bound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indent="-342900"/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Balls and Bins: Load Balancing (Extra)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C116A3B-A88C-C1E5-137E-A11FA6AFE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25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6081</Words>
  <Application>Microsoft Office PowerPoint</Application>
  <PresentationFormat>Widescreen</PresentationFormat>
  <Paragraphs>788</Paragraphs>
  <Slides>83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Aptos</vt:lpstr>
      <vt:lpstr>Arial</vt:lpstr>
      <vt:lpstr>Cambria Math</vt:lpstr>
      <vt:lpstr>Courier New</vt:lpstr>
      <vt:lpstr>Inter</vt:lpstr>
      <vt:lpstr>Inter Light</vt:lpstr>
      <vt:lpstr>Inter Medium</vt:lpstr>
      <vt:lpstr>Wingdings</vt:lpstr>
      <vt:lpstr>Office Theme</vt:lpstr>
      <vt:lpstr>Today’s Goal</vt:lpstr>
      <vt:lpstr>Collisions: Motivation and Simulation</vt:lpstr>
      <vt:lpstr>Background Information: Hashing</vt:lpstr>
      <vt:lpstr>Hash Collisions</vt:lpstr>
      <vt:lpstr>Other Types of Collision Avoidance</vt:lpstr>
      <vt:lpstr>Collisions and Balls and Bins</vt:lpstr>
      <vt:lpstr>Definition of A, Simulation</vt:lpstr>
      <vt:lpstr>Probability as a Function of M</vt:lpstr>
      <vt:lpstr>Theoretical Analysis for Collisions: Union Bound</vt:lpstr>
      <vt:lpstr>Goal</vt:lpstr>
      <vt:lpstr>Balls and Bins: Ball Pairs and Collisions</vt:lpstr>
      <vt:lpstr>Balls and Bins: Testing Your Understanding</vt:lpstr>
      <vt:lpstr>Balls and Bins: Testing Your Understanding</vt:lpstr>
      <vt:lpstr>Probability of a Collision</vt:lpstr>
      <vt:lpstr>Probability of a Collision</vt:lpstr>
      <vt:lpstr>Collision Independence</vt:lpstr>
      <vt:lpstr>Probability of a Collision</vt:lpstr>
      <vt:lpstr>Probability of a Collision</vt:lpstr>
      <vt:lpstr>Probability of a Collision</vt:lpstr>
      <vt:lpstr>Probability of a Collision</vt:lpstr>
      <vt:lpstr>Probability of a Collision</vt:lpstr>
      <vt:lpstr>Probability of a Collision</vt:lpstr>
      <vt:lpstr>Probability of a Collision</vt:lpstr>
      <vt:lpstr>Probability of a Collision</vt:lpstr>
      <vt:lpstr>Probability of a Collision</vt:lpstr>
      <vt:lpstr>Probability of a Collision</vt:lpstr>
      <vt:lpstr>Example for m = 10</vt:lpstr>
      <vt:lpstr>Union Bound as a Function of the Number of Bins</vt:lpstr>
      <vt:lpstr>Test Your Understanding</vt:lpstr>
      <vt:lpstr>Test Your Understanding</vt:lpstr>
      <vt:lpstr>Birthday Paradox Connection</vt:lpstr>
      <vt:lpstr>Theoretical Analysis for Collisions: Exact Solution (Counting)</vt:lpstr>
      <vt:lpstr>An Exact Solution</vt:lpstr>
      <vt:lpstr>Birthdays (50 case)</vt:lpstr>
      <vt:lpstr>Birthdays (m case)</vt:lpstr>
      <vt:lpstr>N bins, M Balls</vt:lpstr>
      <vt:lpstr>N bins, M Balls</vt:lpstr>
      <vt:lpstr>Theoretical Analysis for Collisions: Exact Solution (Product Rule)</vt:lpstr>
      <vt:lpstr>Using the Product Rule</vt:lpstr>
      <vt:lpstr>Using the Product Rule</vt:lpstr>
      <vt:lpstr>Using the Product Rule</vt:lpstr>
      <vt:lpstr>Using the Product Rule</vt:lpstr>
      <vt:lpstr>Using the Product Rule</vt:lpstr>
      <vt:lpstr>Summary of Approaches So Far</vt:lpstr>
      <vt:lpstr>Theoretical Analysis for Collisions: Explicit Formula for Critical 𝒎</vt:lpstr>
      <vt:lpstr>Computing Desired m</vt:lpstr>
      <vt:lpstr>Computing Desired m</vt:lpstr>
      <vt:lpstr>Computing Desired m</vt:lpstr>
      <vt:lpstr>Computing Desired m</vt:lpstr>
      <vt:lpstr>Computing Desired m</vt:lpstr>
      <vt:lpstr>Computing Desired m</vt:lpstr>
      <vt:lpstr>Computing Desired m for a Specific Critical Probability</vt:lpstr>
      <vt:lpstr>Computing Desired m for a Specific Critical Probability</vt:lpstr>
      <vt:lpstr>Evaluating the Critical M Formula</vt:lpstr>
      <vt:lpstr>Exact vs. Approximate (Other n)</vt:lpstr>
      <vt:lpstr>Other Critical Values</vt:lpstr>
      <vt:lpstr>Confidence and Critical Values</vt:lpstr>
      <vt:lpstr>Hash functions with large ranges (optional)</vt:lpstr>
      <vt:lpstr>Hash functions with large ranges (optional)</vt:lpstr>
      <vt:lpstr>Hash functions with large ranges (optional)</vt:lpstr>
      <vt:lpstr>Coupon Collecting: Simulation and Union Bound</vt:lpstr>
      <vt:lpstr>Coupon Collecting</vt:lpstr>
      <vt:lpstr>Simulation Visualization</vt:lpstr>
      <vt:lpstr>Coupon Collecting</vt:lpstr>
      <vt:lpstr>Coupon Collecting</vt:lpstr>
      <vt:lpstr>Coupon Collecting</vt:lpstr>
      <vt:lpstr>Example for n=20</vt:lpstr>
      <vt:lpstr>Union Bound Visualization</vt:lpstr>
      <vt:lpstr>General Case</vt:lpstr>
      <vt:lpstr>Coupon Collecting Summary</vt:lpstr>
      <vt:lpstr>Coupon Collecting: m_(e^(-1) )≈n ln⁡〖n+n〗</vt:lpstr>
      <vt:lpstr>Coupon Collecting Summary and N Ln N Formula</vt:lpstr>
      <vt:lpstr>N Ln N Formula Proof</vt:lpstr>
      <vt:lpstr>Union Bound Visualization</vt:lpstr>
      <vt:lpstr>Coupon Collecting Summary</vt:lpstr>
      <vt:lpstr>Summary</vt:lpstr>
      <vt:lpstr>Load Balancing (Extra)</vt:lpstr>
      <vt:lpstr>Load Balancing</vt:lpstr>
      <vt:lpstr>Results</vt:lpstr>
      <vt:lpstr>Analysis</vt:lpstr>
      <vt:lpstr>Analysis</vt:lpstr>
      <vt:lpstr>Analysis</vt:lpstr>
      <vt:lpstr>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Stephen Tate</cp:lastModifiedBy>
  <cp:revision>7</cp:revision>
  <dcterms:created xsi:type="dcterms:W3CDTF">2024-10-03T17:23:53Z</dcterms:created>
  <dcterms:modified xsi:type="dcterms:W3CDTF">2025-07-23T15:12:44Z</dcterms:modified>
</cp:coreProperties>
</file>