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handoutMasterIdLst>
    <p:handoutMasterId r:id="rId70"/>
  </p:handoutMasterIdLst>
  <p:sldIdLst>
    <p:sldId id="256" r:id="rId2"/>
    <p:sldId id="453" r:id="rId3"/>
    <p:sldId id="454" r:id="rId4"/>
    <p:sldId id="372" r:id="rId5"/>
    <p:sldId id="373" r:id="rId6"/>
    <p:sldId id="271" r:id="rId7"/>
    <p:sldId id="370" r:id="rId8"/>
    <p:sldId id="376" r:id="rId9"/>
    <p:sldId id="378" r:id="rId10"/>
    <p:sldId id="379" r:id="rId11"/>
    <p:sldId id="377" r:id="rId12"/>
    <p:sldId id="432" r:id="rId13"/>
    <p:sldId id="375" r:id="rId14"/>
    <p:sldId id="380" r:id="rId15"/>
    <p:sldId id="383" r:id="rId16"/>
    <p:sldId id="385" r:id="rId17"/>
    <p:sldId id="381" r:id="rId18"/>
    <p:sldId id="382" r:id="rId19"/>
    <p:sldId id="433" r:id="rId20"/>
    <p:sldId id="392" r:id="rId21"/>
    <p:sldId id="393" r:id="rId22"/>
    <p:sldId id="394" r:id="rId23"/>
    <p:sldId id="395" r:id="rId24"/>
    <p:sldId id="397" r:id="rId25"/>
    <p:sldId id="434" r:id="rId26"/>
    <p:sldId id="399" r:id="rId27"/>
    <p:sldId id="403" r:id="rId28"/>
    <p:sldId id="409" r:id="rId29"/>
    <p:sldId id="404" r:id="rId30"/>
    <p:sldId id="410" r:id="rId31"/>
    <p:sldId id="400" r:id="rId32"/>
    <p:sldId id="401" r:id="rId33"/>
    <p:sldId id="402" r:id="rId34"/>
    <p:sldId id="405" r:id="rId35"/>
    <p:sldId id="411" r:id="rId36"/>
    <p:sldId id="412" r:id="rId37"/>
    <p:sldId id="407" r:id="rId38"/>
    <p:sldId id="435" r:id="rId39"/>
    <p:sldId id="408" r:id="rId40"/>
    <p:sldId id="414" r:id="rId41"/>
    <p:sldId id="415" r:id="rId42"/>
    <p:sldId id="416" r:id="rId43"/>
    <p:sldId id="417" r:id="rId44"/>
    <p:sldId id="418" r:id="rId45"/>
    <p:sldId id="436" r:id="rId46"/>
    <p:sldId id="406" r:id="rId47"/>
    <p:sldId id="430" r:id="rId48"/>
    <p:sldId id="420" r:id="rId49"/>
    <p:sldId id="431" r:id="rId50"/>
    <p:sldId id="421" r:id="rId51"/>
    <p:sldId id="437" r:id="rId52"/>
    <p:sldId id="424" r:id="rId53"/>
    <p:sldId id="426" r:id="rId54"/>
    <p:sldId id="427" r:id="rId55"/>
    <p:sldId id="428" r:id="rId56"/>
    <p:sldId id="429" r:id="rId57"/>
    <p:sldId id="438" r:id="rId58"/>
    <p:sldId id="439" r:id="rId59"/>
    <p:sldId id="441" r:id="rId60"/>
    <p:sldId id="443" r:id="rId61"/>
    <p:sldId id="442" r:id="rId62"/>
    <p:sldId id="446" r:id="rId63"/>
    <p:sldId id="449" r:id="rId64"/>
    <p:sldId id="450" r:id="rId65"/>
    <p:sldId id="451" r:id="rId66"/>
    <p:sldId id="440" r:id="rId67"/>
    <p:sldId id="452" r:id="rId68"/>
  </p:sldIdLst>
  <p:sldSz cx="12192000" cy="6858000"/>
  <p:notesSz cx="6858000" cy="9144000"/>
  <p:defaultTextStyle>
    <a:defPPr>
      <a:defRPr lang="en-US"/>
    </a:defPPr>
    <a:lvl1pPr marL="0" algn="l" defTabSz="9142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5" algn="l" defTabSz="9142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32" algn="l" defTabSz="9142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48" algn="l" defTabSz="9142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63" algn="l" defTabSz="9142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79" algn="l" defTabSz="9142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94" algn="l" defTabSz="9142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11" algn="l" defTabSz="9142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26" algn="l" defTabSz="9142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D1CC"/>
    <a:srgbClr val="56F8F4"/>
    <a:srgbClr val="CEFDFC"/>
    <a:srgbClr val="F963AA"/>
    <a:srgbClr val="F73792"/>
    <a:srgbClr val="FDCDE4"/>
    <a:srgbClr val="C7D050"/>
    <a:srgbClr val="0B5394"/>
    <a:srgbClr val="0026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A47DE8-D5C0-9643-B082-0DD754094949}" v="1" dt="2024-11-04T19:16:44.3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 snapToGrid="0">
      <p:cViewPr varScale="1">
        <p:scale>
          <a:sx n="87" d="100"/>
          <a:sy n="87" d="100"/>
        </p:scale>
        <p:origin x="44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75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microsoft.com/office/2015/10/relationships/revisionInfo" Target="revisionInfo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h Hug" userId="e2159f7335c131c2" providerId="LiveId" clId="{A3A47DE8-D5C0-9643-B082-0DD754094949}"/>
    <pc:docChg chg="delSld">
      <pc:chgData name="Josh Hug" userId="e2159f7335c131c2" providerId="LiveId" clId="{A3A47DE8-D5C0-9643-B082-0DD754094949}" dt="2024-11-04T19:16:44.314" v="0" actId="2696"/>
      <pc:docMkLst>
        <pc:docMk/>
      </pc:docMkLst>
      <pc:sldChg chg="del">
        <pc:chgData name="Josh Hug" userId="e2159f7335c131c2" providerId="LiveId" clId="{A3A47DE8-D5C0-9643-B082-0DD754094949}" dt="2024-11-04T19:16:44.314" v="0" actId="2696"/>
        <pc:sldMkLst>
          <pc:docMk/>
          <pc:sldMk cId="2974888822" sldId="453"/>
        </pc:sldMkLst>
      </pc:sldChg>
    </pc:docChg>
  </pc:docChgLst>
  <pc:docChgLst>
    <pc:chgData name="Josh Hug" userId="e2159f7335c131c2" providerId="LiveId" clId="{CCA806AB-B489-469B-AE3A-AEA0BDC57B93}"/>
    <pc:docChg chg="undo redo custSel addSld delSld modSld sldOrd">
      <pc:chgData name="Josh Hug" userId="e2159f7335c131c2" providerId="LiveId" clId="{CCA806AB-B489-469B-AE3A-AEA0BDC57B93}" dt="2024-10-31T23:10:21.092" v="17351" actId="20577"/>
      <pc:docMkLst>
        <pc:docMk/>
      </pc:docMkLst>
      <pc:sldChg chg="modSp mod">
        <pc:chgData name="Josh Hug" userId="e2159f7335c131c2" providerId="LiveId" clId="{CCA806AB-B489-469B-AE3A-AEA0BDC57B93}" dt="2024-10-31T23:10:21.092" v="17351" actId="20577"/>
        <pc:sldMkLst>
          <pc:docMk/>
          <pc:sldMk cId="1068953896" sldId="256"/>
        </pc:sldMkLst>
        <pc:spChg chg="mod">
          <ac:chgData name="Josh Hug" userId="e2159f7335c131c2" providerId="LiveId" clId="{CCA806AB-B489-469B-AE3A-AEA0BDC57B93}" dt="2024-10-31T23:10:21.092" v="17351" actId="20577"/>
          <ac:spMkLst>
            <pc:docMk/>
            <pc:sldMk cId="1068953896" sldId="256"/>
            <ac:spMk id="2" creationId="{CAC3C138-E3C1-06B4-903D-E7AC5A2D399B}"/>
          </ac:spMkLst>
        </pc:spChg>
        <pc:spChg chg="mod">
          <ac:chgData name="Josh Hug" userId="e2159f7335c131c2" providerId="LiveId" clId="{CCA806AB-B489-469B-AE3A-AEA0BDC57B93}" dt="2024-10-31T23:08:23.511" v="17113" actId="20577"/>
          <ac:spMkLst>
            <pc:docMk/>
            <pc:sldMk cId="1068953896" sldId="256"/>
            <ac:spMk id="3" creationId="{61162DA6-72E0-E090-11C0-35CD0E5F84E7}"/>
          </ac:spMkLst>
        </pc:spChg>
        <pc:spChg chg="mod">
          <ac:chgData name="Josh Hug" userId="e2159f7335c131c2" providerId="LiveId" clId="{CCA806AB-B489-469B-AE3A-AEA0BDC57B93}" dt="2024-10-31T23:08:18.542" v="17095" actId="20577"/>
          <ac:spMkLst>
            <pc:docMk/>
            <pc:sldMk cId="1068953896" sldId="256"/>
            <ac:spMk id="6" creationId="{00F97430-19D8-148D-FFD3-C6AC3D82402B}"/>
          </ac:spMkLst>
        </pc:spChg>
      </pc:sldChg>
      <pc:sldChg chg="modSp mod">
        <pc:chgData name="Josh Hug" userId="e2159f7335c131c2" providerId="LiveId" clId="{CCA806AB-B489-469B-AE3A-AEA0BDC57B93}" dt="2024-10-31T18:49:02.615" v="10482" actId="20577"/>
        <pc:sldMkLst>
          <pc:docMk/>
          <pc:sldMk cId="1201136943" sldId="271"/>
        </pc:sldMkLst>
        <pc:spChg chg="mod">
          <ac:chgData name="Josh Hug" userId="e2159f7335c131c2" providerId="LiveId" clId="{CCA806AB-B489-469B-AE3A-AEA0BDC57B93}" dt="2024-10-30T18:15:10.186" v="3760" actId="20577"/>
          <ac:spMkLst>
            <pc:docMk/>
            <pc:sldMk cId="1201136943" sldId="271"/>
            <ac:spMk id="3" creationId="{F792A455-339D-93F9-1B37-74AFE5CAB636}"/>
          </ac:spMkLst>
        </pc:spChg>
        <pc:graphicFrameChg chg="mod modGraphic">
          <ac:chgData name="Josh Hug" userId="e2159f7335c131c2" providerId="LiveId" clId="{CCA806AB-B489-469B-AE3A-AEA0BDC57B93}" dt="2024-10-31T18:49:02.615" v="10482" actId="20577"/>
          <ac:graphicFrameMkLst>
            <pc:docMk/>
            <pc:sldMk cId="1201136943" sldId="271"/>
            <ac:graphicFrameMk id="6" creationId="{D9F98DAD-4C9E-761E-9E6A-9BDEF5ECCB35}"/>
          </ac:graphicFrameMkLst>
        </pc:graphicFrameChg>
      </pc:sldChg>
      <pc:sldChg chg="del">
        <pc:chgData name="Josh Hug" userId="e2159f7335c131c2" providerId="LiveId" clId="{CCA806AB-B489-469B-AE3A-AEA0BDC57B93}" dt="2024-10-31T22:14:00.151" v="17094" actId="47"/>
        <pc:sldMkLst>
          <pc:docMk/>
          <pc:sldMk cId="3274242499" sldId="355"/>
        </pc:sldMkLst>
      </pc:sldChg>
      <pc:sldChg chg="addSp delSp modSp mod">
        <pc:chgData name="Josh Hug" userId="e2159f7335c131c2" providerId="LiveId" clId="{CCA806AB-B489-469B-AE3A-AEA0BDC57B93}" dt="2024-10-31T18:49:08.159" v="10487" actId="6549"/>
        <pc:sldMkLst>
          <pc:docMk/>
          <pc:sldMk cId="2061348269" sldId="370"/>
        </pc:sldMkLst>
        <pc:spChg chg="mod">
          <ac:chgData name="Josh Hug" userId="e2159f7335c131c2" providerId="LiveId" clId="{CCA806AB-B489-469B-AE3A-AEA0BDC57B93}" dt="2024-10-30T03:49:18.825" v="4" actId="20577"/>
          <ac:spMkLst>
            <pc:docMk/>
            <pc:sldMk cId="2061348269" sldId="370"/>
            <ac:spMk id="2" creationId="{BD1574C8-0EAC-1B3E-A054-8555B44A6F9A}"/>
          </ac:spMkLst>
        </pc:spChg>
        <pc:spChg chg="mod">
          <ac:chgData name="Josh Hug" userId="e2159f7335c131c2" providerId="LiveId" clId="{CCA806AB-B489-469B-AE3A-AEA0BDC57B93}" dt="2024-10-30T03:53:11.577" v="138" actId="20577"/>
          <ac:spMkLst>
            <pc:docMk/>
            <pc:sldMk cId="2061348269" sldId="370"/>
            <ac:spMk id="3" creationId="{17E87AC2-51B2-BF2E-7204-528242B145A1}"/>
          </ac:spMkLst>
        </pc:spChg>
        <pc:graphicFrameChg chg="add mod modGraphic">
          <ac:chgData name="Josh Hug" userId="e2159f7335c131c2" providerId="LiveId" clId="{CCA806AB-B489-469B-AE3A-AEA0BDC57B93}" dt="2024-10-31T18:49:08.159" v="10487" actId="6549"/>
          <ac:graphicFrameMkLst>
            <pc:docMk/>
            <pc:sldMk cId="2061348269" sldId="370"/>
            <ac:graphicFrameMk id="4" creationId="{1686059C-1792-8E7D-4E5C-412085DE0E71}"/>
          </ac:graphicFrameMkLst>
        </pc:graphicFrameChg>
        <pc:graphicFrameChg chg="del mod modGraphic">
          <ac:chgData name="Josh Hug" userId="e2159f7335c131c2" providerId="LiveId" clId="{CCA806AB-B489-469B-AE3A-AEA0BDC57B93}" dt="2024-10-31T18:48:24.430" v="10464" actId="478"/>
          <ac:graphicFrameMkLst>
            <pc:docMk/>
            <pc:sldMk cId="2061348269" sldId="370"/>
            <ac:graphicFrameMk id="6" creationId="{4CC5D687-758E-B0D6-2469-4CFED79BA631}"/>
          </ac:graphicFrameMkLst>
        </pc:graphicFrameChg>
      </pc:sldChg>
      <pc:sldChg chg="modAnim">
        <pc:chgData name="Josh Hug" userId="e2159f7335c131c2" providerId="LiveId" clId="{CCA806AB-B489-469B-AE3A-AEA0BDC57B93}" dt="2024-10-30T17:53:19.307" v="3599"/>
        <pc:sldMkLst>
          <pc:docMk/>
          <pc:sldMk cId="3431254756" sldId="372"/>
        </pc:sldMkLst>
      </pc:sldChg>
      <pc:sldChg chg="modSp mod modAnim">
        <pc:chgData name="Josh Hug" userId="e2159f7335c131c2" providerId="LiveId" clId="{CCA806AB-B489-469B-AE3A-AEA0BDC57B93}" dt="2024-10-31T15:45:44.676" v="5545" actId="14100"/>
        <pc:sldMkLst>
          <pc:docMk/>
          <pc:sldMk cId="2494202251" sldId="373"/>
        </pc:sldMkLst>
        <pc:spChg chg="mod">
          <ac:chgData name="Josh Hug" userId="e2159f7335c131c2" providerId="LiveId" clId="{CCA806AB-B489-469B-AE3A-AEA0BDC57B93}" dt="2024-10-31T15:45:44.676" v="5545" actId="14100"/>
          <ac:spMkLst>
            <pc:docMk/>
            <pc:sldMk cId="2494202251" sldId="373"/>
            <ac:spMk id="3" creationId="{55F10870-D379-A499-A35D-61E50C455F84}"/>
          </ac:spMkLst>
        </pc:spChg>
      </pc:sldChg>
      <pc:sldChg chg="modSp add modAnim">
        <pc:chgData name="Josh Hug" userId="e2159f7335c131c2" providerId="LiveId" clId="{CCA806AB-B489-469B-AE3A-AEA0BDC57B93}" dt="2024-10-30T17:53:35.273" v="3601"/>
        <pc:sldMkLst>
          <pc:docMk/>
          <pc:sldMk cId="2787491861" sldId="374"/>
        </pc:sldMkLst>
        <pc:spChg chg="mod">
          <ac:chgData name="Josh Hug" userId="e2159f7335c131c2" providerId="LiveId" clId="{CCA806AB-B489-469B-AE3A-AEA0BDC57B93}" dt="2024-10-30T17:53:03.804" v="3598" actId="20577"/>
          <ac:spMkLst>
            <pc:docMk/>
            <pc:sldMk cId="2787491861" sldId="374"/>
            <ac:spMk id="3" creationId="{9075174E-1BD0-7E6C-4083-224B502DF8DB}"/>
          </ac:spMkLst>
        </pc:spChg>
      </pc:sldChg>
      <pc:sldChg chg="addSp modSp mod">
        <pc:chgData name="Josh Hug" userId="e2159f7335c131c2" providerId="LiveId" clId="{CCA806AB-B489-469B-AE3A-AEA0BDC57B93}" dt="2024-10-30T17:17:06.001" v="1498"/>
        <pc:sldMkLst>
          <pc:docMk/>
          <pc:sldMk cId="3568164777" sldId="375"/>
        </pc:sldMkLst>
        <pc:spChg chg="mod">
          <ac:chgData name="Josh Hug" userId="e2159f7335c131c2" providerId="LiveId" clId="{CCA806AB-B489-469B-AE3A-AEA0BDC57B93}" dt="2024-10-30T16:51:37.473" v="667" actId="20577"/>
          <ac:spMkLst>
            <pc:docMk/>
            <pc:sldMk cId="3568164777" sldId="375"/>
            <ac:spMk id="2" creationId="{2E0537BD-91FA-74EA-8887-BF8596E46791}"/>
          </ac:spMkLst>
        </pc:spChg>
        <pc:spChg chg="mod">
          <ac:chgData name="Josh Hug" userId="e2159f7335c131c2" providerId="LiveId" clId="{CCA806AB-B489-469B-AE3A-AEA0BDC57B93}" dt="2024-10-30T16:53:39.073" v="984" actId="20577"/>
          <ac:spMkLst>
            <pc:docMk/>
            <pc:sldMk cId="3568164777" sldId="375"/>
            <ac:spMk id="3" creationId="{439693E5-DBDE-B171-57F4-F72D4EF8B75D}"/>
          </ac:spMkLst>
        </pc:spChg>
      </pc:sldChg>
      <pc:sldChg chg="addSp delSp modSp mod modAnim">
        <pc:chgData name="Josh Hug" userId="e2159f7335c131c2" providerId="LiveId" clId="{CCA806AB-B489-469B-AE3A-AEA0BDC57B93}" dt="2024-10-30T18:15:23.528" v="3771" actId="20577"/>
        <pc:sldMkLst>
          <pc:docMk/>
          <pc:sldMk cId="1804346097" sldId="376"/>
        </pc:sldMkLst>
        <pc:spChg chg="mod">
          <ac:chgData name="Josh Hug" userId="e2159f7335c131c2" providerId="LiveId" clId="{CCA806AB-B489-469B-AE3A-AEA0BDC57B93}" dt="2024-10-30T18:15:23.528" v="3771" actId="20577"/>
          <ac:spMkLst>
            <pc:docMk/>
            <pc:sldMk cId="1804346097" sldId="376"/>
            <ac:spMk id="2" creationId="{F99D04E8-40F2-11F9-3484-2AEDC92715A7}"/>
          </ac:spMkLst>
        </pc:spChg>
        <pc:spChg chg="mod">
          <ac:chgData name="Josh Hug" userId="e2159f7335c131c2" providerId="LiveId" clId="{CCA806AB-B489-469B-AE3A-AEA0BDC57B93}" dt="2024-10-30T17:13:46.918" v="1224" actId="207"/>
          <ac:spMkLst>
            <pc:docMk/>
            <pc:sldMk cId="1804346097" sldId="376"/>
            <ac:spMk id="3" creationId="{F9C8B105-CE19-5EFC-3157-E90B8DC60620}"/>
          </ac:spMkLst>
        </pc:spChg>
        <pc:spChg chg="mod">
          <ac:chgData name="Josh Hug" userId="e2159f7335c131c2" providerId="LiveId" clId="{CCA806AB-B489-469B-AE3A-AEA0BDC57B93}" dt="2024-10-30T16:54:22.415" v="1005" actId="207"/>
          <ac:spMkLst>
            <pc:docMk/>
            <pc:sldMk cId="1804346097" sldId="376"/>
            <ac:spMk id="5" creationId="{E98E75C6-E360-56A6-B2EF-0CE17B9A8DAB}"/>
          </ac:spMkLst>
        </pc:spChg>
        <pc:spChg chg="mod">
          <ac:chgData name="Josh Hug" userId="e2159f7335c131c2" providerId="LiveId" clId="{CCA806AB-B489-469B-AE3A-AEA0BDC57B93}" dt="2024-10-30T16:54:22.415" v="1005" actId="207"/>
          <ac:spMkLst>
            <pc:docMk/>
            <pc:sldMk cId="1804346097" sldId="376"/>
            <ac:spMk id="7" creationId="{F6881D3B-3035-C384-0EE1-A1749FFFBEDF}"/>
          </ac:spMkLst>
        </pc:spChg>
        <pc:spChg chg="mod">
          <ac:chgData name="Josh Hug" userId="e2159f7335c131c2" providerId="LiveId" clId="{CCA806AB-B489-469B-AE3A-AEA0BDC57B93}" dt="2024-10-30T16:54:22.415" v="1005" actId="207"/>
          <ac:spMkLst>
            <pc:docMk/>
            <pc:sldMk cId="1804346097" sldId="376"/>
            <ac:spMk id="8" creationId="{5BCE0E31-95A9-F02A-3C05-F5AD6F26F15E}"/>
          </ac:spMkLst>
        </pc:spChg>
        <pc:spChg chg="add mod">
          <ac:chgData name="Josh Hug" userId="e2159f7335c131c2" providerId="LiveId" clId="{CCA806AB-B489-469B-AE3A-AEA0BDC57B93}" dt="2024-10-30T16:54:22.415" v="1005" actId="207"/>
          <ac:spMkLst>
            <pc:docMk/>
            <pc:sldMk cId="1804346097" sldId="376"/>
            <ac:spMk id="9" creationId="{D05E20AE-9727-AF3B-0E09-A807DB7FAE9D}"/>
          </ac:spMkLst>
        </pc:spChg>
        <pc:spChg chg="add mod">
          <ac:chgData name="Josh Hug" userId="e2159f7335c131c2" providerId="LiveId" clId="{CCA806AB-B489-469B-AE3A-AEA0BDC57B93}" dt="2024-10-30T16:54:22.415" v="1005" actId="207"/>
          <ac:spMkLst>
            <pc:docMk/>
            <pc:sldMk cId="1804346097" sldId="376"/>
            <ac:spMk id="10" creationId="{E0C74BF4-A2B0-7C7F-1814-5C803AE7E6B6}"/>
          </ac:spMkLst>
        </pc:spChg>
        <pc:spChg chg="add mod">
          <ac:chgData name="Josh Hug" userId="e2159f7335c131c2" providerId="LiveId" clId="{CCA806AB-B489-469B-AE3A-AEA0BDC57B93}" dt="2024-10-30T16:54:22.415" v="1005" actId="207"/>
          <ac:spMkLst>
            <pc:docMk/>
            <pc:sldMk cId="1804346097" sldId="376"/>
            <ac:spMk id="11" creationId="{E05EDDB2-40AA-FC25-EECE-03B024391C6C}"/>
          </ac:spMkLst>
        </pc:spChg>
        <pc:spChg chg="add mod">
          <ac:chgData name="Josh Hug" userId="e2159f7335c131c2" providerId="LiveId" clId="{CCA806AB-B489-469B-AE3A-AEA0BDC57B93}" dt="2024-10-30T16:57:12.791" v="1031" actId="552"/>
          <ac:spMkLst>
            <pc:docMk/>
            <pc:sldMk cId="1804346097" sldId="376"/>
            <ac:spMk id="12" creationId="{E102ECDC-1A19-0516-D3A2-B3C179D516B9}"/>
          </ac:spMkLst>
        </pc:spChg>
        <pc:spChg chg="add mod">
          <ac:chgData name="Josh Hug" userId="e2159f7335c131c2" providerId="LiveId" clId="{CCA806AB-B489-469B-AE3A-AEA0BDC57B93}" dt="2024-10-30T16:57:14.186" v="1032" actId="465"/>
          <ac:spMkLst>
            <pc:docMk/>
            <pc:sldMk cId="1804346097" sldId="376"/>
            <ac:spMk id="13" creationId="{D2DCF899-CE86-E4E9-1F05-F07869CA654C}"/>
          </ac:spMkLst>
        </pc:spChg>
        <pc:spChg chg="add mod">
          <ac:chgData name="Josh Hug" userId="e2159f7335c131c2" providerId="LiveId" clId="{CCA806AB-B489-469B-AE3A-AEA0BDC57B93}" dt="2024-10-30T16:57:14.186" v="1032" actId="465"/>
          <ac:spMkLst>
            <pc:docMk/>
            <pc:sldMk cId="1804346097" sldId="376"/>
            <ac:spMk id="14" creationId="{1F0AD7BF-4D02-B144-22BA-CB9385A62949}"/>
          </ac:spMkLst>
        </pc:spChg>
        <pc:spChg chg="add mod">
          <ac:chgData name="Josh Hug" userId="e2159f7335c131c2" providerId="LiveId" clId="{CCA806AB-B489-469B-AE3A-AEA0BDC57B93}" dt="2024-10-30T16:57:14.186" v="1032" actId="465"/>
          <ac:spMkLst>
            <pc:docMk/>
            <pc:sldMk cId="1804346097" sldId="376"/>
            <ac:spMk id="15" creationId="{C2051A96-7D29-1858-91FC-2EBF164507F4}"/>
          </ac:spMkLst>
        </pc:spChg>
        <pc:spChg chg="add mod">
          <ac:chgData name="Josh Hug" userId="e2159f7335c131c2" providerId="LiveId" clId="{CCA806AB-B489-469B-AE3A-AEA0BDC57B93}" dt="2024-10-30T16:57:14.186" v="1032" actId="465"/>
          <ac:spMkLst>
            <pc:docMk/>
            <pc:sldMk cId="1804346097" sldId="376"/>
            <ac:spMk id="16" creationId="{3B546CEF-5E29-6D2B-CA19-888F9E7E4399}"/>
          </ac:spMkLst>
        </pc:spChg>
        <pc:spChg chg="add mod">
          <ac:chgData name="Josh Hug" userId="e2159f7335c131c2" providerId="LiveId" clId="{CCA806AB-B489-469B-AE3A-AEA0BDC57B93}" dt="2024-10-30T17:01:10.321" v="1059" actId="1076"/>
          <ac:spMkLst>
            <pc:docMk/>
            <pc:sldMk cId="1804346097" sldId="376"/>
            <ac:spMk id="17" creationId="{12B5F0C8-ED3A-3EE7-6B26-017C6AE9DAD7}"/>
          </ac:spMkLst>
        </pc:spChg>
        <pc:graphicFrameChg chg="modGraphic">
          <ac:chgData name="Josh Hug" userId="e2159f7335c131c2" providerId="LiveId" clId="{CCA806AB-B489-469B-AE3A-AEA0BDC57B93}" dt="2024-10-30T17:08:10.050" v="1073" actId="20577"/>
          <ac:graphicFrameMkLst>
            <pc:docMk/>
            <pc:sldMk cId="1804346097" sldId="376"/>
            <ac:graphicFrameMk id="6" creationId="{268FAB73-EC38-0A3F-A7E8-D66C33B54E3A}"/>
          </ac:graphicFrameMkLst>
        </pc:graphicFrameChg>
      </pc:sldChg>
      <pc:sldChg chg="modSp mod modAnim">
        <pc:chgData name="Josh Hug" userId="e2159f7335c131c2" providerId="LiveId" clId="{CCA806AB-B489-469B-AE3A-AEA0BDC57B93}" dt="2024-10-31T22:09:16.495" v="17093" actId="20577"/>
        <pc:sldMkLst>
          <pc:docMk/>
          <pc:sldMk cId="960176546" sldId="377"/>
        </pc:sldMkLst>
        <pc:spChg chg="mod">
          <ac:chgData name="Josh Hug" userId="e2159f7335c131c2" providerId="LiveId" clId="{CCA806AB-B489-469B-AE3A-AEA0BDC57B93}" dt="2024-10-30T18:15:32.188" v="3774"/>
          <ac:spMkLst>
            <pc:docMk/>
            <pc:sldMk cId="960176546" sldId="377"/>
            <ac:spMk id="2" creationId="{56418984-3584-CA9E-FFBA-E71C39B3E774}"/>
          </ac:spMkLst>
        </pc:spChg>
        <pc:spChg chg="mod">
          <ac:chgData name="Josh Hug" userId="e2159f7335c131c2" providerId="LiveId" clId="{CCA806AB-B489-469B-AE3A-AEA0BDC57B93}" dt="2024-10-31T22:09:16.495" v="17093" actId="20577"/>
          <ac:spMkLst>
            <pc:docMk/>
            <pc:sldMk cId="960176546" sldId="377"/>
            <ac:spMk id="3" creationId="{7FEAFE72-D715-3FE5-01E6-CB9E068087D3}"/>
          </ac:spMkLst>
        </pc:spChg>
      </pc:sldChg>
      <pc:sldChg chg="modSp add mod">
        <pc:chgData name="Josh Hug" userId="e2159f7335c131c2" providerId="LiveId" clId="{CCA806AB-B489-469B-AE3A-AEA0BDC57B93}" dt="2024-10-30T18:15:26.393" v="3772"/>
        <pc:sldMkLst>
          <pc:docMk/>
          <pc:sldMk cId="258529895" sldId="378"/>
        </pc:sldMkLst>
        <pc:spChg chg="mod">
          <ac:chgData name="Josh Hug" userId="e2159f7335c131c2" providerId="LiveId" clId="{CCA806AB-B489-469B-AE3A-AEA0BDC57B93}" dt="2024-10-30T18:15:26.393" v="3772"/>
          <ac:spMkLst>
            <pc:docMk/>
            <pc:sldMk cId="258529895" sldId="378"/>
            <ac:spMk id="2" creationId="{F6E5D04D-C8AF-2A1E-DFDE-B9495A9721CA}"/>
          </ac:spMkLst>
        </pc:spChg>
        <pc:spChg chg="mod">
          <ac:chgData name="Josh Hug" userId="e2159f7335c131c2" providerId="LiveId" clId="{CCA806AB-B489-469B-AE3A-AEA0BDC57B93}" dt="2024-10-30T17:13:55.489" v="1226" actId="207"/>
          <ac:spMkLst>
            <pc:docMk/>
            <pc:sldMk cId="258529895" sldId="378"/>
            <ac:spMk id="3" creationId="{82D3B656-778F-5A7B-61A9-6B98C18EE993}"/>
          </ac:spMkLst>
        </pc:spChg>
        <pc:graphicFrameChg chg="modGraphic">
          <ac:chgData name="Josh Hug" userId="e2159f7335c131c2" providerId="LiveId" clId="{CCA806AB-B489-469B-AE3A-AEA0BDC57B93}" dt="2024-10-30T17:08:12.311" v="1076" actId="20577"/>
          <ac:graphicFrameMkLst>
            <pc:docMk/>
            <pc:sldMk cId="258529895" sldId="378"/>
            <ac:graphicFrameMk id="6" creationId="{FA87F56B-472D-76D8-5FA8-BC6256E0D560}"/>
          </ac:graphicFrameMkLst>
        </pc:graphicFrameChg>
      </pc:sldChg>
      <pc:sldChg chg="modSp add mod">
        <pc:chgData name="Josh Hug" userId="e2159f7335c131c2" providerId="LiveId" clId="{CCA806AB-B489-469B-AE3A-AEA0BDC57B93}" dt="2024-10-30T18:15:28.674" v="3773"/>
        <pc:sldMkLst>
          <pc:docMk/>
          <pc:sldMk cId="2807083185" sldId="379"/>
        </pc:sldMkLst>
        <pc:spChg chg="mod">
          <ac:chgData name="Josh Hug" userId="e2159f7335c131c2" providerId="LiveId" clId="{CCA806AB-B489-469B-AE3A-AEA0BDC57B93}" dt="2024-10-30T18:15:28.674" v="3773"/>
          <ac:spMkLst>
            <pc:docMk/>
            <pc:sldMk cId="2807083185" sldId="379"/>
            <ac:spMk id="2" creationId="{3E1843E9-5215-B8E6-FBE5-5824BCB62FC8}"/>
          </ac:spMkLst>
        </pc:spChg>
        <pc:spChg chg="mod">
          <ac:chgData name="Josh Hug" userId="e2159f7335c131c2" providerId="LiveId" clId="{CCA806AB-B489-469B-AE3A-AEA0BDC57B93}" dt="2024-10-30T18:11:58.986" v="3644" actId="20577"/>
          <ac:spMkLst>
            <pc:docMk/>
            <pc:sldMk cId="2807083185" sldId="379"/>
            <ac:spMk id="3" creationId="{FD5D07AA-4F8D-8FD5-F42A-4D8F9A3FA651}"/>
          </ac:spMkLst>
        </pc:spChg>
        <pc:graphicFrameChg chg="modGraphic">
          <ac:chgData name="Josh Hug" userId="e2159f7335c131c2" providerId="LiveId" clId="{CCA806AB-B489-469B-AE3A-AEA0BDC57B93}" dt="2024-10-30T17:08:51.470" v="1148" actId="20577"/>
          <ac:graphicFrameMkLst>
            <pc:docMk/>
            <pc:sldMk cId="2807083185" sldId="379"/>
            <ac:graphicFrameMk id="6" creationId="{29AC86F9-8429-B1A1-A680-27EB28FD19F2}"/>
          </ac:graphicFrameMkLst>
        </pc:graphicFrameChg>
      </pc:sldChg>
      <pc:sldChg chg="addSp modSp add mod modAnim">
        <pc:chgData name="Josh Hug" userId="e2159f7335c131c2" providerId="LiveId" clId="{CCA806AB-B489-469B-AE3A-AEA0BDC57B93}" dt="2024-10-30T21:20:13.746" v="3808"/>
        <pc:sldMkLst>
          <pc:docMk/>
          <pc:sldMk cId="818350464" sldId="380"/>
        </pc:sldMkLst>
        <pc:spChg chg="mod">
          <ac:chgData name="Josh Hug" userId="e2159f7335c131c2" providerId="LiveId" clId="{CCA806AB-B489-469B-AE3A-AEA0BDC57B93}" dt="2024-10-30T17:44:01.229" v="3195" actId="20577"/>
          <ac:spMkLst>
            <pc:docMk/>
            <pc:sldMk cId="818350464" sldId="380"/>
            <ac:spMk id="3" creationId="{179DD56A-65F5-BB91-AF0C-8EDF934801B0}"/>
          </ac:spMkLst>
        </pc:spChg>
        <pc:spChg chg="add mod">
          <ac:chgData name="Josh Hug" userId="e2159f7335c131c2" providerId="LiveId" clId="{CCA806AB-B489-469B-AE3A-AEA0BDC57B93}" dt="2024-10-30T17:17:25.723" v="1517" actId="1037"/>
          <ac:spMkLst>
            <pc:docMk/>
            <pc:sldMk cId="818350464" sldId="380"/>
            <ac:spMk id="4" creationId="{C2EC779E-4E82-BF31-26C5-989E26BDD26A}"/>
          </ac:spMkLst>
        </pc:spChg>
        <pc:spChg chg="add mod">
          <ac:chgData name="Josh Hug" userId="e2159f7335c131c2" providerId="LiveId" clId="{CCA806AB-B489-469B-AE3A-AEA0BDC57B93}" dt="2024-10-30T17:17:25.723" v="1517" actId="1037"/>
          <ac:spMkLst>
            <pc:docMk/>
            <pc:sldMk cId="818350464" sldId="380"/>
            <ac:spMk id="6" creationId="{9F8BABE0-B648-6309-5D64-84BCA1BE5A97}"/>
          </ac:spMkLst>
        </pc:spChg>
        <pc:spChg chg="add mod">
          <ac:chgData name="Josh Hug" userId="e2159f7335c131c2" providerId="LiveId" clId="{CCA806AB-B489-469B-AE3A-AEA0BDC57B93}" dt="2024-10-30T17:17:25.723" v="1517" actId="1037"/>
          <ac:spMkLst>
            <pc:docMk/>
            <pc:sldMk cId="818350464" sldId="380"/>
            <ac:spMk id="7" creationId="{4DA59AE6-318E-244D-B578-DFBFDAD672AD}"/>
          </ac:spMkLst>
        </pc:spChg>
        <pc:spChg chg="add mod">
          <ac:chgData name="Josh Hug" userId="e2159f7335c131c2" providerId="LiveId" clId="{CCA806AB-B489-469B-AE3A-AEA0BDC57B93}" dt="2024-10-30T17:17:25.723" v="1517" actId="1037"/>
          <ac:spMkLst>
            <pc:docMk/>
            <pc:sldMk cId="818350464" sldId="380"/>
            <ac:spMk id="8" creationId="{0FCCE9FE-50E7-CF87-5D31-ADC771FCFDED}"/>
          </ac:spMkLst>
        </pc:spChg>
        <pc:spChg chg="add mod">
          <ac:chgData name="Josh Hug" userId="e2159f7335c131c2" providerId="LiveId" clId="{CCA806AB-B489-469B-AE3A-AEA0BDC57B93}" dt="2024-10-30T17:17:25.723" v="1517" actId="1037"/>
          <ac:spMkLst>
            <pc:docMk/>
            <pc:sldMk cId="818350464" sldId="380"/>
            <ac:spMk id="9" creationId="{C02D6F07-9C70-0655-4DC4-52B73155281F}"/>
          </ac:spMkLst>
        </pc:spChg>
        <pc:spChg chg="add mod">
          <ac:chgData name="Josh Hug" userId="e2159f7335c131c2" providerId="LiveId" clId="{CCA806AB-B489-469B-AE3A-AEA0BDC57B93}" dt="2024-10-30T17:17:25.723" v="1517" actId="1037"/>
          <ac:spMkLst>
            <pc:docMk/>
            <pc:sldMk cId="818350464" sldId="380"/>
            <ac:spMk id="10" creationId="{8B148D2F-1DBD-9097-0D4B-4F4EF09D0C5A}"/>
          </ac:spMkLst>
        </pc:spChg>
        <pc:spChg chg="add mod">
          <ac:chgData name="Josh Hug" userId="e2159f7335c131c2" providerId="LiveId" clId="{CCA806AB-B489-469B-AE3A-AEA0BDC57B93}" dt="2024-10-30T17:17:25.723" v="1517" actId="1037"/>
          <ac:spMkLst>
            <pc:docMk/>
            <pc:sldMk cId="818350464" sldId="380"/>
            <ac:spMk id="11" creationId="{9DF2FA3E-3A22-99E1-7F4B-2CE9D5C0F160}"/>
          </ac:spMkLst>
        </pc:spChg>
        <pc:spChg chg="add mod">
          <ac:chgData name="Josh Hug" userId="e2159f7335c131c2" providerId="LiveId" clId="{CCA806AB-B489-469B-AE3A-AEA0BDC57B93}" dt="2024-10-30T17:17:25.723" v="1517" actId="1037"/>
          <ac:spMkLst>
            <pc:docMk/>
            <pc:sldMk cId="818350464" sldId="380"/>
            <ac:spMk id="12" creationId="{099730BB-3D92-A191-EC8E-2D591271A431}"/>
          </ac:spMkLst>
        </pc:spChg>
        <pc:spChg chg="add mod">
          <ac:chgData name="Josh Hug" userId="e2159f7335c131c2" providerId="LiveId" clId="{CCA806AB-B489-469B-AE3A-AEA0BDC57B93}" dt="2024-10-30T17:17:25.723" v="1517" actId="1037"/>
          <ac:spMkLst>
            <pc:docMk/>
            <pc:sldMk cId="818350464" sldId="380"/>
            <ac:spMk id="13" creationId="{6DA4F78A-EED5-CF6F-7DCF-F58887FBFBA4}"/>
          </ac:spMkLst>
        </pc:spChg>
        <pc:spChg chg="add mod">
          <ac:chgData name="Josh Hug" userId="e2159f7335c131c2" providerId="LiveId" clId="{CCA806AB-B489-469B-AE3A-AEA0BDC57B93}" dt="2024-10-30T17:17:25.723" v="1517" actId="1037"/>
          <ac:spMkLst>
            <pc:docMk/>
            <pc:sldMk cId="818350464" sldId="380"/>
            <ac:spMk id="14" creationId="{BC682DA5-00B7-D310-E64C-39B7A1A9628C}"/>
          </ac:spMkLst>
        </pc:spChg>
        <pc:spChg chg="add mod">
          <ac:chgData name="Josh Hug" userId="e2159f7335c131c2" providerId="LiveId" clId="{CCA806AB-B489-469B-AE3A-AEA0BDC57B93}" dt="2024-10-30T17:17:25.723" v="1517" actId="1037"/>
          <ac:spMkLst>
            <pc:docMk/>
            <pc:sldMk cId="818350464" sldId="380"/>
            <ac:spMk id="15" creationId="{B7EA330B-75F3-C4AD-3331-89F9A4EC225A}"/>
          </ac:spMkLst>
        </pc:spChg>
        <pc:spChg chg="add mod">
          <ac:chgData name="Josh Hug" userId="e2159f7335c131c2" providerId="LiveId" clId="{CCA806AB-B489-469B-AE3A-AEA0BDC57B93}" dt="2024-10-30T17:17:25.723" v="1517" actId="1037"/>
          <ac:spMkLst>
            <pc:docMk/>
            <pc:sldMk cId="818350464" sldId="380"/>
            <ac:spMk id="16" creationId="{B1395622-2F63-18B0-DBD7-56AB4BC30957}"/>
          </ac:spMkLst>
        </pc:spChg>
        <pc:spChg chg="add mod">
          <ac:chgData name="Josh Hug" userId="e2159f7335c131c2" providerId="LiveId" clId="{CCA806AB-B489-469B-AE3A-AEA0BDC57B93}" dt="2024-10-30T17:47:31.332" v="3269" actId="207"/>
          <ac:spMkLst>
            <pc:docMk/>
            <pc:sldMk cId="818350464" sldId="380"/>
            <ac:spMk id="17" creationId="{E907A743-F03C-EB29-620F-6D4A72CA4828}"/>
          </ac:spMkLst>
        </pc:spChg>
        <pc:spChg chg="add mod">
          <ac:chgData name="Josh Hug" userId="e2159f7335c131c2" providerId="LiveId" clId="{CCA806AB-B489-469B-AE3A-AEA0BDC57B93}" dt="2024-10-30T17:47:05.530" v="3265"/>
          <ac:spMkLst>
            <pc:docMk/>
            <pc:sldMk cId="818350464" sldId="380"/>
            <ac:spMk id="18" creationId="{627FE3A0-CBF3-DC2D-AE98-946394847DF6}"/>
          </ac:spMkLst>
        </pc:spChg>
        <pc:graphicFrameChg chg="add mod modGraphic">
          <ac:chgData name="Josh Hug" userId="e2159f7335c131c2" providerId="LiveId" clId="{CCA806AB-B489-469B-AE3A-AEA0BDC57B93}" dt="2024-10-30T17:47:16.133" v="3267" actId="207"/>
          <ac:graphicFrameMkLst>
            <pc:docMk/>
            <pc:sldMk cId="818350464" sldId="380"/>
            <ac:graphicFrameMk id="5" creationId="{1CE19E59-5045-E991-F328-C9D54BD961CA}"/>
          </ac:graphicFrameMkLst>
        </pc:graphicFrameChg>
      </pc:sldChg>
      <pc:sldChg chg="addSp modSp add mod modAnim modShow">
        <pc:chgData name="Josh Hug" userId="e2159f7335c131c2" providerId="LiveId" clId="{CCA806AB-B489-469B-AE3A-AEA0BDC57B93}" dt="2024-10-30T21:20:07.839" v="3805"/>
        <pc:sldMkLst>
          <pc:docMk/>
          <pc:sldMk cId="1043042346" sldId="381"/>
        </pc:sldMkLst>
        <pc:spChg chg="mod">
          <ac:chgData name="Josh Hug" userId="e2159f7335c131c2" providerId="LiveId" clId="{CCA806AB-B489-469B-AE3A-AEA0BDC57B93}" dt="2024-10-30T17:26:10.445" v="2156" actId="20577"/>
          <ac:spMkLst>
            <pc:docMk/>
            <pc:sldMk cId="1043042346" sldId="381"/>
            <ac:spMk id="3" creationId="{BE4B0984-77BE-80FE-9D76-6208A33614EE}"/>
          </ac:spMkLst>
        </pc:spChg>
        <pc:spChg chg="mod">
          <ac:chgData name="Josh Hug" userId="e2159f7335c131c2" providerId="LiveId" clId="{CCA806AB-B489-469B-AE3A-AEA0BDC57B93}" dt="2024-10-30T17:51:00.124" v="3504" actId="20577"/>
          <ac:spMkLst>
            <pc:docMk/>
            <pc:sldMk cId="1043042346" sldId="381"/>
            <ac:spMk id="17" creationId="{87D15F7F-66FE-E5F3-BA2F-95D146A93025}"/>
          </ac:spMkLst>
        </pc:spChg>
        <pc:spChg chg="add mod">
          <ac:chgData name="Josh Hug" userId="e2159f7335c131c2" providerId="LiveId" clId="{CCA806AB-B489-469B-AE3A-AEA0BDC57B93}" dt="2024-10-30T17:50:34.326" v="3498"/>
          <ac:spMkLst>
            <pc:docMk/>
            <pc:sldMk cId="1043042346" sldId="381"/>
            <ac:spMk id="18" creationId="{CB45B74E-D346-53FF-D1D3-7695093058B8}"/>
          </ac:spMkLst>
        </pc:spChg>
        <pc:graphicFrameChg chg="modGraphic">
          <ac:chgData name="Josh Hug" userId="e2159f7335c131c2" providerId="LiveId" clId="{CCA806AB-B489-469B-AE3A-AEA0BDC57B93}" dt="2024-10-30T17:50:39.754" v="3499" actId="207"/>
          <ac:graphicFrameMkLst>
            <pc:docMk/>
            <pc:sldMk cId="1043042346" sldId="381"/>
            <ac:graphicFrameMk id="5" creationId="{74A2B8D4-40AF-F36D-9D8A-C7EBA391BBC6}"/>
          </ac:graphicFrameMkLst>
        </pc:graphicFrameChg>
      </pc:sldChg>
      <pc:sldChg chg="addSp delSp modSp new mod modAnim">
        <pc:chgData name="Josh Hug" userId="e2159f7335c131c2" providerId="LiveId" clId="{CCA806AB-B489-469B-AE3A-AEA0BDC57B93}" dt="2024-10-30T22:37:41.343" v="3818"/>
        <pc:sldMkLst>
          <pc:docMk/>
          <pc:sldMk cId="470517123" sldId="382"/>
        </pc:sldMkLst>
        <pc:spChg chg="mod">
          <ac:chgData name="Josh Hug" userId="e2159f7335c131c2" providerId="LiveId" clId="{CCA806AB-B489-469B-AE3A-AEA0BDC57B93}" dt="2024-10-30T17:25:42.304" v="2087" actId="20577"/>
          <ac:spMkLst>
            <pc:docMk/>
            <pc:sldMk cId="470517123" sldId="382"/>
            <ac:spMk id="2" creationId="{FC40BC4E-5A58-0014-1B9A-912BAE7905EE}"/>
          </ac:spMkLst>
        </pc:spChg>
        <pc:spChg chg="mod">
          <ac:chgData name="Josh Hug" userId="e2159f7335c131c2" providerId="LiveId" clId="{CCA806AB-B489-469B-AE3A-AEA0BDC57B93}" dt="2024-10-30T17:29:52.473" v="2639" actId="21"/>
          <ac:spMkLst>
            <pc:docMk/>
            <pc:sldMk cId="470517123" sldId="382"/>
            <ac:spMk id="3" creationId="{04DDEEE1-C609-46B5-3A0D-5A8859A18020}"/>
          </ac:spMkLst>
        </pc:spChg>
        <pc:spChg chg="add mod">
          <ac:chgData name="Josh Hug" userId="e2159f7335c131c2" providerId="LiveId" clId="{CCA806AB-B489-469B-AE3A-AEA0BDC57B93}" dt="2024-10-30T17:29:49.870" v="2638"/>
          <ac:spMkLst>
            <pc:docMk/>
            <pc:sldMk cId="470517123" sldId="382"/>
            <ac:spMk id="4" creationId="{CAF298FC-7AC6-BAA9-2060-36F56BD5FCE9}"/>
          </ac:spMkLst>
        </pc:spChg>
        <pc:spChg chg="add mod">
          <ac:chgData name="Josh Hug" userId="e2159f7335c131c2" providerId="LiveId" clId="{CCA806AB-B489-469B-AE3A-AEA0BDC57B93}" dt="2024-10-30T17:29:49.870" v="2638"/>
          <ac:spMkLst>
            <pc:docMk/>
            <pc:sldMk cId="470517123" sldId="382"/>
            <ac:spMk id="6" creationId="{F6231332-BEF1-8F50-328D-9028B5B30F55}"/>
          </ac:spMkLst>
        </pc:spChg>
        <pc:spChg chg="add mod">
          <ac:chgData name="Josh Hug" userId="e2159f7335c131c2" providerId="LiveId" clId="{CCA806AB-B489-469B-AE3A-AEA0BDC57B93}" dt="2024-10-30T17:29:49.870" v="2638"/>
          <ac:spMkLst>
            <pc:docMk/>
            <pc:sldMk cId="470517123" sldId="382"/>
            <ac:spMk id="7" creationId="{38032925-EF76-3967-383D-C51D0B63A13D}"/>
          </ac:spMkLst>
        </pc:spChg>
        <pc:spChg chg="add mod">
          <ac:chgData name="Josh Hug" userId="e2159f7335c131c2" providerId="LiveId" clId="{CCA806AB-B489-469B-AE3A-AEA0BDC57B93}" dt="2024-10-30T17:29:49.870" v="2638"/>
          <ac:spMkLst>
            <pc:docMk/>
            <pc:sldMk cId="470517123" sldId="382"/>
            <ac:spMk id="8" creationId="{FCD871CE-49F7-08A6-E309-173D69E9BA54}"/>
          </ac:spMkLst>
        </pc:spChg>
        <pc:spChg chg="add mod">
          <ac:chgData name="Josh Hug" userId="e2159f7335c131c2" providerId="LiveId" clId="{CCA806AB-B489-469B-AE3A-AEA0BDC57B93}" dt="2024-10-30T17:29:49.870" v="2638"/>
          <ac:spMkLst>
            <pc:docMk/>
            <pc:sldMk cId="470517123" sldId="382"/>
            <ac:spMk id="9" creationId="{0499B0F8-3727-22DA-18FA-396EF5AFE8AB}"/>
          </ac:spMkLst>
        </pc:spChg>
        <pc:spChg chg="add mod">
          <ac:chgData name="Josh Hug" userId="e2159f7335c131c2" providerId="LiveId" clId="{CCA806AB-B489-469B-AE3A-AEA0BDC57B93}" dt="2024-10-30T17:29:49.870" v="2638"/>
          <ac:spMkLst>
            <pc:docMk/>
            <pc:sldMk cId="470517123" sldId="382"/>
            <ac:spMk id="10" creationId="{E59376C3-12AF-2F18-1E46-C7A03E62D3ED}"/>
          </ac:spMkLst>
        </pc:spChg>
        <pc:spChg chg="add mod">
          <ac:chgData name="Josh Hug" userId="e2159f7335c131c2" providerId="LiveId" clId="{CCA806AB-B489-469B-AE3A-AEA0BDC57B93}" dt="2024-10-30T17:29:49.870" v="2638"/>
          <ac:spMkLst>
            <pc:docMk/>
            <pc:sldMk cId="470517123" sldId="382"/>
            <ac:spMk id="11" creationId="{9B5B918A-8F3E-91B9-D2E4-2DDFCEE0D34D}"/>
          </ac:spMkLst>
        </pc:spChg>
        <pc:spChg chg="add mod">
          <ac:chgData name="Josh Hug" userId="e2159f7335c131c2" providerId="LiveId" clId="{CCA806AB-B489-469B-AE3A-AEA0BDC57B93}" dt="2024-10-30T17:29:49.870" v="2638"/>
          <ac:spMkLst>
            <pc:docMk/>
            <pc:sldMk cId="470517123" sldId="382"/>
            <ac:spMk id="12" creationId="{770DD034-D98D-2FB9-75EC-07B0E3FFF7CE}"/>
          </ac:spMkLst>
        </pc:spChg>
        <pc:spChg chg="add mod">
          <ac:chgData name="Josh Hug" userId="e2159f7335c131c2" providerId="LiveId" clId="{CCA806AB-B489-469B-AE3A-AEA0BDC57B93}" dt="2024-10-30T17:29:49.870" v="2638"/>
          <ac:spMkLst>
            <pc:docMk/>
            <pc:sldMk cId="470517123" sldId="382"/>
            <ac:spMk id="13" creationId="{00114F76-594C-C729-8837-BDE9032C2981}"/>
          </ac:spMkLst>
        </pc:spChg>
        <pc:spChg chg="add mod">
          <ac:chgData name="Josh Hug" userId="e2159f7335c131c2" providerId="LiveId" clId="{CCA806AB-B489-469B-AE3A-AEA0BDC57B93}" dt="2024-10-30T17:29:49.870" v="2638"/>
          <ac:spMkLst>
            <pc:docMk/>
            <pc:sldMk cId="470517123" sldId="382"/>
            <ac:spMk id="14" creationId="{C9A097B2-F6A6-2B57-14B9-E351BE34B597}"/>
          </ac:spMkLst>
        </pc:spChg>
        <pc:spChg chg="add mod">
          <ac:chgData name="Josh Hug" userId="e2159f7335c131c2" providerId="LiveId" clId="{CCA806AB-B489-469B-AE3A-AEA0BDC57B93}" dt="2024-10-30T17:29:49.870" v="2638"/>
          <ac:spMkLst>
            <pc:docMk/>
            <pc:sldMk cId="470517123" sldId="382"/>
            <ac:spMk id="15" creationId="{ECFEEEA0-CB11-E700-08F3-D1A141BF037F}"/>
          </ac:spMkLst>
        </pc:spChg>
        <pc:spChg chg="add mod">
          <ac:chgData name="Josh Hug" userId="e2159f7335c131c2" providerId="LiveId" clId="{CCA806AB-B489-469B-AE3A-AEA0BDC57B93}" dt="2024-10-30T17:29:49.870" v="2638"/>
          <ac:spMkLst>
            <pc:docMk/>
            <pc:sldMk cId="470517123" sldId="382"/>
            <ac:spMk id="16" creationId="{49FF713C-F1C2-294A-8D16-DBFE921512AA}"/>
          </ac:spMkLst>
        </pc:spChg>
        <pc:spChg chg="add mod">
          <ac:chgData name="Josh Hug" userId="e2159f7335c131c2" providerId="LiveId" clId="{CCA806AB-B489-469B-AE3A-AEA0BDC57B93}" dt="2024-10-30T17:30:19.739" v="2650" actId="14100"/>
          <ac:spMkLst>
            <pc:docMk/>
            <pc:sldMk cId="470517123" sldId="382"/>
            <ac:spMk id="18" creationId="{A34D65EC-68D1-FC46-E833-56D6FD5BB8A5}"/>
          </ac:spMkLst>
        </pc:spChg>
        <pc:spChg chg="add mod">
          <ac:chgData name="Josh Hug" userId="e2159f7335c131c2" providerId="LiveId" clId="{CCA806AB-B489-469B-AE3A-AEA0BDC57B93}" dt="2024-10-30T17:33:42.884" v="2719" actId="207"/>
          <ac:spMkLst>
            <pc:docMk/>
            <pc:sldMk cId="470517123" sldId="382"/>
            <ac:spMk id="20" creationId="{1888F8E7-C805-DA59-869C-EC4C515749C9}"/>
          </ac:spMkLst>
        </pc:spChg>
        <pc:spChg chg="add mod">
          <ac:chgData name="Josh Hug" userId="e2159f7335c131c2" providerId="LiveId" clId="{CCA806AB-B489-469B-AE3A-AEA0BDC57B93}" dt="2024-10-30T17:33:49.420" v="2750" actId="207"/>
          <ac:spMkLst>
            <pc:docMk/>
            <pc:sldMk cId="470517123" sldId="382"/>
            <ac:spMk id="21" creationId="{312F7FF6-AD50-2725-025D-C2AAE1F66CE6}"/>
          </ac:spMkLst>
        </pc:spChg>
        <pc:spChg chg="add mod">
          <ac:chgData name="Josh Hug" userId="e2159f7335c131c2" providerId="LiveId" clId="{CCA806AB-B489-469B-AE3A-AEA0BDC57B93}" dt="2024-10-30T17:33:55.882" v="2787" actId="207"/>
          <ac:spMkLst>
            <pc:docMk/>
            <pc:sldMk cId="470517123" sldId="382"/>
            <ac:spMk id="22" creationId="{DB11341B-29BC-5B4D-C60F-5600908B1237}"/>
          </ac:spMkLst>
        </pc:spChg>
        <pc:spChg chg="add mod">
          <ac:chgData name="Josh Hug" userId="e2159f7335c131c2" providerId="LiveId" clId="{CCA806AB-B489-469B-AE3A-AEA0BDC57B93}" dt="2024-10-30T17:34:15.059" v="2829" actId="207"/>
          <ac:spMkLst>
            <pc:docMk/>
            <pc:sldMk cId="470517123" sldId="382"/>
            <ac:spMk id="23" creationId="{FE06F5FC-AF66-942F-464E-BB11EF30977C}"/>
          </ac:spMkLst>
        </pc:spChg>
        <pc:spChg chg="add mod">
          <ac:chgData name="Josh Hug" userId="e2159f7335c131c2" providerId="LiveId" clId="{CCA806AB-B489-469B-AE3A-AEA0BDC57B93}" dt="2024-10-30T17:34:22.164" v="2860" actId="207"/>
          <ac:spMkLst>
            <pc:docMk/>
            <pc:sldMk cId="470517123" sldId="382"/>
            <ac:spMk id="24" creationId="{C6EB525C-CE2D-73D5-3575-B6822D3C74F9}"/>
          </ac:spMkLst>
        </pc:spChg>
        <pc:spChg chg="add mod">
          <ac:chgData name="Josh Hug" userId="e2159f7335c131c2" providerId="LiveId" clId="{CCA806AB-B489-469B-AE3A-AEA0BDC57B93}" dt="2024-10-30T17:34:37.069" v="2900" actId="207"/>
          <ac:spMkLst>
            <pc:docMk/>
            <pc:sldMk cId="470517123" sldId="382"/>
            <ac:spMk id="25" creationId="{F893A218-2657-69ED-2109-06FF79342132}"/>
          </ac:spMkLst>
        </pc:spChg>
        <pc:spChg chg="add mod">
          <ac:chgData name="Josh Hug" userId="e2159f7335c131c2" providerId="LiveId" clId="{CCA806AB-B489-469B-AE3A-AEA0BDC57B93}" dt="2024-10-30T17:34:44.429" v="2937" actId="207"/>
          <ac:spMkLst>
            <pc:docMk/>
            <pc:sldMk cId="470517123" sldId="382"/>
            <ac:spMk id="26" creationId="{732DFAEE-4755-2F13-2C9E-E02AAFC18CE5}"/>
          </ac:spMkLst>
        </pc:spChg>
        <pc:spChg chg="add mod">
          <ac:chgData name="Josh Hug" userId="e2159f7335c131c2" providerId="LiveId" clId="{CCA806AB-B489-469B-AE3A-AEA0BDC57B93}" dt="2024-10-30T17:34:50.764" v="2980" actId="207"/>
          <ac:spMkLst>
            <pc:docMk/>
            <pc:sldMk cId="470517123" sldId="382"/>
            <ac:spMk id="28" creationId="{97DE5802-1954-9602-2F79-C341E118B40F}"/>
          </ac:spMkLst>
        </pc:spChg>
        <pc:spChg chg="add mod">
          <ac:chgData name="Josh Hug" userId="e2159f7335c131c2" providerId="LiveId" clId="{CCA806AB-B489-469B-AE3A-AEA0BDC57B93}" dt="2024-10-30T17:35:01.442" v="3036" actId="207"/>
          <ac:spMkLst>
            <pc:docMk/>
            <pc:sldMk cId="470517123" sldId="382"/>
            <ac:spMk id="30" creationId="{C59B4741-D653-12F1-C57B-A965E5C5C2F2}"/>
          </ac:spMkLst>
        </pc:spChg>
        <pc:spChg chg="add mod">
          <ac:chgData name="Josh Hug" userId="e2159f7335c131c2" providerId="LiveId" clId="{CCA806AB-B489-469B-AE3A-AEA0BDC57B93}" dt="2024-10-30T17:35:06.362" v="3077" actId="207"/>
          <ac:spMkLst>
            <pc:docMk/>
            <pc:sldMk cId="470517123" sldId="382"/>
            <ac:spMk id="32" creationId="{8FB034E7-75DA-54D7-F1A8-AD5A77E132B0}"/>
          </ac:spMkLst>
        </pc:spChg>
        <pc:spChg chg="add mod">
          <ac:chgData name="Josh Hug" userId="e2159f7335c131c2" providerId="LiveId" clId="{CCA806AB-B489-469B-AE3A-AEA0BDC57B93}" dt="2024-10-30T17:35:17.283" v="3119" actId="207"/>
          <ac:spMkLst>
            <pc:docMk/>
            <pc:sldMk cId="470517123" sldId="382"/>
            <ac:spMk id="33" creationId="{BA5592BA-7E8F-A711-21DF-46CE1D37CEB6}"/>
          </ac:spMkLst>
        </pc:spChg>
        <pc:spChg chg="add mod">
          <ac:chgData name="Josh Hug" userId="e2159f7335c131c2" providerId="LiveId" clId="{CCA806AB-B489-469B-AE3A-AEA0BDC57B93}" dt="2024-10-30T22:37:15.632" v="3814" actId="164"/>
          <ac:spMkLst>
            <pc:docMk/>
            <pc:sldMk cId="470517123" sldId="382"/>
            <ac:spMk id="34" creationId="{264F2059-0477-2B8B-A7EE-741D11163D26}"/>
          </ac:spMkLst>
        </pc:spChg>
        <pc:spChg chg="add mod">
          <ac:chgData name="Josh Hug" userId="e2159f7335c131c2" providerId="LiveId" clId="{CCA806AB-B489-469B-AE3A-AEA0BDC57B93}" dt="2024-10-30T22:37:12.239" v="3813" actId="164"/>
          <ac:spMkLst>
            <pc:docMk/>
            <pc:sldMk cId="470517123" sldId="382"/>
            <ac:spMk id="35" creationId="{4CECE20E-CF0D-5A82-6F19-F7150CACE62F}"/>
          </ac:spMkLst>
        </pc:spChg>
        <pc:spChg chg="add mod">
          <ac:chgData name="Josh Hug" userId="e2159f7335c131c2" providerId="LiveId" clId="{CCA806AB-B489-469B-AE3A-AEA0BDC57B93}" dt="2024-10-30T21:20:22.455" v="3809" actId="164"/>
          <ac:spMkLst>
            <pc:docMk/>
            <pc:sldMk cId="470517123" sldId="382"/>
            <ac:spMk id="36" creationId="{521F24C6-ADA7-6B0A-33B6-CB8B4AB1E45E}"/>
          </ac:spMkLst>
        </pc:spChg>
        <pc:grpChg chg="add mod">
          <ac:chgData name="Josh Hug" userId="e2159f7335c131c2" providerId="LiveId" clId="{CCA806AB-B489-469B-AE3A-AEA0BDC57B93}" dt="2024-10-30T21:20:22.455" v="3809" actId="164"/>
          <ac:grpSpMkLst>
            <pc:docMk/>
            <pc:sldMk cId="470517123" sldId="382"/>
            <ac:grpSpMk id="43" creationId="{39EC7F1C-61D4-328F-44A8-A445D89721DB}"/>
          </ac:grpSpMkLst>
        </pc:grpChg>
        <pc:grpChg chg="add mod">
          <ac:chgData name="Josh Hug" userId="e2159f7335c131c2" providerId="LiveId" clId="{CCA806AB-B489-469B-AE3A-AEA0BDC57B93}" dt="2024-10-30T22:37:12.239" v="3813" actId="164"/>
          <ac:grpSpMkLst>
            <pc:docMk/>
            <pc:sldMk cId="470517123" sldId="382"/>
            <ac:grpSpMk id="44" creationId="{D0E0A1EA-187F-C87C-F0BA-AD0B5EEF9773}"/>
          </ac:grpSpMkLst>
        </pc:grpChg>
        <pc:grpChg chg="add mod">
          <ac:chgData name="Josh Hug" userId="e2159f7335c131c2" providerId="LiveId" clId="{CCA806AB-B489-469B-AE3A-AEA0BDC57B93}" dt="2024-10-30T22:37:15.632" v="3814" actId="164"/>
          <ac:grpSpMkLst>
            <pc:docMk/>
            <pc:sldMk cId="470517123" sldId="382"/>
            <ac:grpSpMk id="45" creationId="{09F3A980-C943-5F57-3566-1E65F3C907C2}"/>
          </ac:grpSpMkLst>
        </pc:grpChg>
        <pc:graphicFrameChg chg="add mod modGraphic">
          <ac:chgData name="Josh Hug" userId="e2159f7335c131c2" providerId="LiveId" clId="{CCA806AB-B489-469B-AE3A-AEA0BDC57B93}" dt="2024-10-30T17:30:24.551" v="2651" actId="207"/>
          <ac:graphicFrameMkLst>
            <pc:docMk/>
            <pc:sldMk cId="470517123" sldId="382"/>
            <ac:graphicFrameMk id="5" creationId="{072F164C-B9F4-DA01-829B-CC290A6DB05F}"/>
          </ac:graphicFrameMkLst>
        </pc:graphicFrameChg>
        <pc:cxnChg chg="add mod">
          <ac:chgData name="Josh Hug" userId="e2159f7335c131c2" providerId="LiveId" clId="{CCA806AB-B489-469B-AE3A-AEA0BDC57B93}" dt="2024-10-30T21:20:22.455" v="3809" actId="164"/>
          <ac:cxnSpMkLst>
            <pc:docMk/>
            <pc:sldMk cId="470517123" sldId="382"/>
            <ac:cxnSpMk id="38" creationId="{56FFA131-2218-4624-E166-D20DB5DEB843}"/>
          </ac:cxnSpMkLst>
        </pc:cxnChg>
        <pc:cxnChg chg="add mod">
          <ac:chgData name="Josh Hug" userId="e2159f7335c131c2" providerId="LiveId" clId="{CCA806AB-B489-469B-AE3A-AEA0BDC57B93}" dt="2024-10-30T22:37:12.239" v="3813" actId="164"/>
          <ac:cxnSpMkLst>
            <pc:docMk/>
            <pc:sldMk cId="470517123" sldId="382"/>
            <ac:cxnSpMk id="39" creationId="{733A818B-3359-632D-9531-51C0D49E120C}"/>
          </ac:cxnSpMkLst>
        </pc:cxnChg>
        <pc:cxnChg chg="add mod">
          <ac:chgData name="Josh Hug" userId="e2159f7335c131c2" providerId="LiveId" clId="{CCA806AB-B489-469B-AE3A-AEA0BDC57B93}" dt="2024-10-30T22:37:15.632" v="3814" actId="164"/>
          <ac:cxnSpMkLst>
            <pc:docMk/>
            <pc:sldMk cId="470517123" sldId="382"/>
            <ac:cxnSpMk id="42" creationId="{B3C7DEC8-D6DC-83F9-610E-E73EA28F228C}"/>
          </ac:cxnSpMkLst>
        </pc:cxnChg>
      </pc:sldChg>
      <pc:sldChg chg="addSp modSp add mod modAnim">
        <pc:chgData name="Josh Hug" userId="e2159f7335c131c2" providerId="LiveId" clId="{CCA806AB-B489-469B-AE3A-AEA0BDC57B93}" dt="2024-10-30T22:38:21.979" v="3827" actId="6549"/>
        <pc:sldMkLst>
          <pc:docMk/>
          <pc:sldMk cId="2304511621" sldId="383"/>
        </pc:sldMkLst>
        <pc:spChg chg="mod">
          <ac:chgData name="Josh Hug" userId="e2159f7335c131c2" providerId="LiveId" clId="{CCA806AB-B489-469B-AE3A-AEA0BDC57B93}" dt="2024-10-30T22:38:21.979" v="3827" actId="6549"/>
          <ac:spMkLst>
            <pc:docMk/>
            <pc:sldMk cId="2304511621" sldId="383"/>
            <ac:spMk id="17" creationId="{0F53FDC2-E93F-B0A4-379E-50CBEC011FB3}"/>
          </ac:spMkLst>
        </pc:spChg>
        <pc:spChg chg="add mod">
          <ac:chgData name="Josh Hug" userId="e2159f7335c131c2" providerId="LiveId" clId="{CCA806AB-B489-469B-AE3A-AEA0BDC57B93}" dt="2024-10-30T17:47:40.340" v="3271"/>
          <ac:spMkLst>
            <pc:docMk/>
            <pc:sldMk cId="2304511621" sldId="383"/>
            <ac:spMk id="18" creationId="{B228A33F-C4BB-96B7-C1CE-7D85617E4640}"/>
          </ac:spMkLst>
        </pc:spChg>
        <pc:graphicFrameChg chg="modGraphic">
          <ac:chgData name="Josh Hug" userId="e2159f7335c131c2" providerId="LiveId" clId="{CCA806AB-B489-469B-AE3A-AEA0BDC57B93}" dt="2024-10-30T17:47:38.385" v="3270" actId="207"/>
          <ac:graphicFrameMkLst>
            <pc:docMk/>
            <pc:sldMk cId="2304511621" sldId="383"/>
            <ac:graphicFrameMk id="5" creationId="{16AC3F29-DA53-BBBF-8D4A-CCE804C7547D}"/>
          </ac:graphicFrameMkLst>
        </pc:graphicFrameChg>
      </pc:sldChg>
      <pc:sldChg chg="add del">
        <pc:chgData name="Josh Hug" userId="e2159f7335c131c2" providerId="LiveId" clId="{CCA806AB-B489-469B-AE3A-AEA0BDC57B93}" dt="2024-10-30T17:50:21.215" v="3496" actId="47"/>
        <pc:sldMkLst>
          <pc:docMk/>
          <pc:sldMk cId="541197058" sldId="384"/>
        </pc:sldMkLst>
      </pc:sldChg>
      <pc:sldChg chg="addSp delSp modSp add mod modAnim">
        <pc:chgData name="Josh Hug" userId="e2159f7335c131c2" providerId="LiveId" clId="{CCA806AB-B489-469B-AE3A-AEA0BDC57B93}" dt="2024-10-30T21:20:09.228" v="3806"/>
        <pc:sldMkLst>
          <pc:docMk/>
          <pc:sldMk cId="3513445424" sldId="385"/>
        </pc:sldMkLst>
        <pc:spChg chg="add mod">
          <ac:chgData name="Josh Hug" userId="e2159f7335c131c2" providerId="LiveId" clId="{CCA806AB-B489-469B-AE3A-AEA0BDC57B93}" dt="2024-10-30T17:48:09.231" v="3310" actId="1076"/>
          <ac:spMkLst>
            <pc:docMk/>
            <pc:sldMk cId="3513445424" sldId="385"/>
            <ac:spMk id="19" creationId="{8F04180B-45BD-2E89-D3EC-1AE56CE90BA4}"/>
          </ac:spMkLst>
        </pc:spChg>
        <pc:spChg chg="add mod">
          <ac:chgData name="Josh Hug" userId="e2159f7335c131c2" providerId="LiveId" clId="{CCA806AB-B489-469B-AE3A-AEA0BDC57B93}" dt="2024-10-30T17:48:27.638" v="3323" actId="1076"/>
          <ac:spMkLst>
            <pc:docMk/>
            <pc:sldMk cId="3513445424" sldId="385"/>
            <ac:spMk id="20" creationId="{C28FEBD9-3722-D7FF-8C4B-FA3B9D7B79D6}"/>
          </ac:spMkLst>
        </pc:spChg>
        <pc:spChg chg="add mod">
          <ac:chgData name="Josh Hug" userId="e2159f7335c131c2" providerId="LiveId" clId="{CCA806AB-B489-469B-AE3A-AEA0BDC57B93}" dt="2024-10-30T17:48:30.064" v="3324" actId="1076"/>
          <ac:spMkLst>
            <pc:docMk/>
            <pc:sldMk cId="3513445424" sldId="385"/>
            <ac:spMk id="21" creationId="{471C0A5B-2B6C-F455-CF61-3BB8BCA08047}"/>
          </ac:spMkLst>
        </pc:spChg>
        <pc:spChg chg="add mod">
          <ac:chgData name="Josh Hug" userId="e2159f7335c131c2" providerId="LiveId" clId="{CCA806AB-B489-469B-AE3A-AEA0BDC57B93}" dt="2024-10-30T17:49:32.398" v="3351" actId="207"/>
          <ac:spMkLst>
            <pc:docMk/>
            <pc:sldMk cId="3513445424" sldId="385"/>
            <ac:spMk id="33" creationId="{8C80F19F-48DC-6890-4308-25F0FD3680AA}"/>
          </ac:spMkLst>
        </pc:spChg>
        <pc:spChg chg="add mod">
          <ac:chgData name="Josh Hug" userId="e2159f7335c131c2" providerId="LiveId" clId="{CCA806AB-B489-469B-AE3A-AEA0BDC57B93}" dt="2024-10-30T17:50:07.883" v="3495" actId="2711"/>
          <ac:spMkLst>
            <pc:docMk/>
            <pc:sldMk cId="3513445424" sldId="385"/>
            <ac:spMk id="36" creationId="{F8FD01FB-3030-668A-A8AF-7C552CF71048}"/>
          </ac:spMkLst>
        </pc:spChg>
        <pc:cxnChg chg="add mod">
          <ac:chgData name="Josh Hug" userId="e2159f7335c131c2" providerId="LiveId" clId="{CCA806AB-B489-469B-AE3A-AEA0BDC57B93}" dt="2024-10-30T17:48:43.271" v="3327" actId="14100"/>
          <ac:cxnSpMkLst>
            <pc:docMk/>
            <pc:sldMk cId="3513445424" sldId="385"/>
            <ac:cxnSpMk id="23" creationId="{898B94ED-D1B0-B170-7C8B-959DEC458257}"/>
          </ac:cxnSpMkLst>
        </pc:cxnChg>
        <pc:cxnChg chg="add mod">
          <ac:chgData name="Josh Hug" userId="e2159f7335c131c2" providerId="LiveId" clId="{CCA806AB-B489-469B-AE3A-AEA0BDC57B93}" dt="2024-10-30T17:48:47.305" v="3330" actId="14100"/>
          <ac:cxnSpMkLst>
            <pc:docMk/>
            <pc:sldMk cId="3513445424" sldId="385"/>
            <ac:cxnSpMk id="25" creationId="{3A05E32E-7D75-FAC9-1F14-0DD30761C32A}"/>
          </ac:cxnSpMkLst>
        </pc:cxnChg>
        <pc:cxnChg chg="add mod">
          <ac:chgData name="Josh Hug" userId="e2159f7335c131c2" providerId="LiveId" clId="{CCA806AB-B489-469B-AE3A-AEA0BDC57B93}" dt="2024-10-30T17:48:57.546" v="3334" actId="14100"/>
          <ac:cxnSpMkLst>
            <pc:docMk/>
            <pc:sldMk cId="3513445424" sldId="385"/>
            <ac:cxnSpMk id="28" creationId="{EA0E95DD-4F3F-9DE8-7DF9-CE20870456F8}"/>
          </ac:cxnSpMkLst>
        </pc:cxnChg>
        <pc:cxnChg chg="add mod">
          <ac:chgData name="Josh Hug" userId="e2159f7335c131c2" providerId="LiveId" clId="{CCA806AB-B489-469B-AE3A-AEA0BDC57B93}" dt="2024-10-30T17:49:21.939" v="3349" actId="14100"/>
          <ac:cxnSpMkLst>
            <pc:docMk/>
            <pc:sldMk cId="3513445424" sldId="385"/>
            <ac:cxnSpMk id="34" creationId="{D50D0C79-37ED-C5A4-6090-0CEAFCFE450F}"/>
          </ac:cxnSpMkLst>
        </pc:cxnChg>
      </pc:sldChg>
      <pc:sldChg chg="add del">
        <pc:chgData name="Josh Hug" userId="e2159f7335c131c2" providerId="LiveId" clId="{CCA806AB-B489-469B-AE3A-AEA0BDC57B93}" dt="2024-10-30T22:38:04.014" v="3819" actId="47"/>
        <pc:sldMkLst>
          <pc:docMk/>
          <pc:sldMk cId="3559940247" sldId="386"/>
        </pc:sldMkLst>
      </pc:sldChg>
      <pc:sldChg chg="add del">
        <pc:chgData name="Josh Hug" userId="e2159f7335c131c2" providerId="LiveId" clId="{CCA806AB-B489-469B-AE3A-AEA0BDC57B93}" dt="2024-10-30T22:38:04.014" v="3819" actId="47"/>
        <pc:sldMkLst>
          <pc:docMk/>
          <pc:sldMk cId="3548343501" sldId="387"/>
        </pc:sldMkLst>
      </pc:sldChg>
      <pc:sldChg chg="add del">
        <pc:chgData name="Josh Hug" userId="e2159f7335c131c2" providerId="LiveId" clId="{CCA806AB-B489-469B-AE3A-AEA0BDC57B93}" dt="2024-10-31T23:08:28.650" v="17115" actId="47"/>
        <pc:sldMkLst>
          <pc:docMk/>
          <pc:sldMk cId="217531161" sldId="388"/>
        </pc:sldMkLst>
      </pc:sldChg>
      <pc:sldChg chg="add del">
        <pc:chgData name="Josh Hug" userId="e2159f7335c131c2" providerId="LiveId" clId="{CCA806AB-B489-469B-AE3A-AEA0BDC57B93}" dt="2024-10-31T23:08:41.220" v="17166" actId="47"/>
        <pc:sldMkLst>
          <pc:docMk/>
          <pc:sldMk cId="2685883833" sldId="389"/>
        </pc:sldMkLst>
      </pc:sldChg>
      <pc:sldChg chg="new del">
        <pc:chgData name="Josh Hug" userId="e2159f7335c131c2" providerId="LiveId" clId="{CCA806AB-B489-469B-AE3A-AEA0BDC57B93}" dt="2024-10-30T22:57:42.968" v="3831" actId="47"/>
        <pc:sldMkLst>
          <pc:docMk/>
          <pc:sldMk cId="2752320924" sldId="390"/>
        </pc:sldMkLst>
      </pc:sldChg>
      <pc:sldChg chg="addSp delSp modSp add del mod modAnim">
        <pc:chgData name="Josh Hug" userId="e2159f7335c131c2" providerId="LiveId" clId="{CCA806AB-B489-469B-AE3A-AEA0BDC57B93}" dt="2024-10-31T16:20:30.338" v="5673" actId="47"/>
        <pc:sldMkLst>
          <pc:docMk/>
          <pc:sldMk cId="899249735" sldId="391"/>
        </pc:sldMkLst>
        <pc:spChg chg="add del mod">
          <ac:chgData name="Josh Hug" userId="e2159f7335c131c2" providerId="LiveId" clId="{CCA806AB-B489-469B-AE3A-AEA0BDC57B93}" dt="2024-10-31T16:20:26.515" v="5672" actId="20577"/>
          <ac:spMkLst>
            <pc:docMk/>
            <pc:sldMk cId="899249735" sldId="391"/>
            <ac:spMk id="3" creationId="{A61B2FB2-B5E9-EF7C-4CA4-6AEDF961CD50}"/>
          </ac:spMkLst>
        </pc:spChg>
      </pc:sldChg>
      <pc:sldChg chg="modSp add modAnim">
        <pc:chgData name="Josh Hug" userId="e2159f7335c131c2" providerId="LiveId" clId="{CCA806AB-B489-469B-AE3A-AEA0BDC57B93}" dt="2024-10-31T16:19:46.917" v="5665" actId="20577"/>
        <pc:sldMkLst>
          <pc:docMk/>
          <pc:sldMk cId="2198652382" sldId="392"/>
        </pc:sldMkLst>
        <pc:spChg chg="mod">
          <ac:chgData name="Josh Hug" userId="e2159f7335c131c2" providerId="LiveId" clId="{CCA806AB-B489-469B-AE3A-AEA0BDC57B93}" dt="2024-10-31T16:19:46.917" v="5665" actId="20577"/>
          <ac:spMkLst>
            <pc:docMk/>
            <pc:sldMk cId="2198652382" sldId="392"/>
            <ac:spMk id="3" creationId="{AC5C558D-B621-5D3D-5542-A818784936B1}"/>
          </ac:spMkLst>
        </pc:spChg>
      </pc:sldChg>
      <pc:sldChg chg="addSp delSp modSp add mod modAnim">
        <pc:chgData name="Josh Hug" userId="e2159f7335c131c2" providerId="LiveId" clId="{CCA806AB-B489-469B-AE3A-AEA0BDC57B93}" dt="2024-10-31T16:19:51.477" v="5667" actId="20577"/>
        <pc:sldMkLst>
          <pc:docMk/>
          <pc:sldMk cId="4137293676" sldId="393"/>
        </pc:sldMkLst>
        <pc:spChg chg="mod">
          <ac:chgData name="Josh Hug" userId="e2159f7335c131c2" providerId="LiveId" clId="{CCA806AB-B489-469B-AE3A-AEA0BDC57B93}" dt="2024-10-31T16:19:51.477" v="5667" actId="20577"/>
          <ac:spMkLst>
            <pc:docMk/>
            <pc:sldMk cId="4137293676" sldId="393"/>
            <ac:spMk id="3" creationId="{F9DD267D-8733-89D2-2D5A-EE448BE024A2}"/>
          </ac:spMkLst>
        </pc:spChg>
        <pc:spChg chg="del mod">
          <ac:chgData name="Josh Hug" userId="e2159f7335c131c2" providerId="LiveId" clId="{CCA806AB-B489-469B-AE3A-AEA0BDC57B93}" dt="2024-10-31T15:21:11.335" v="4820" actId="478"/>
          <ac:spMkLst>
            <pc:docMk/>
            <pc:sldMk cId="4137293676" sldId="393"/>
            <ac:spMk id="30" creationId="{3ED23A85-A25F-1762-33F7-B1A754F034B1}"/>
          </ac:spMkLst>
        </pc:spChg>
        <pc:spChg chg="add mod">
          <ac:chgData name="Josh Hug" userId="e2159f7335c131c2" providerId="LiveId" clId="{CCA806AB-B489-469B-AE3A-AEA0BDC57B93}" dt="2024-10-31T15:22:03.753" v="4924" actId="20577"/>
          <ac:spMkLst>
            <pc:docMk/>
            <pc:sldMk cId="4137293676" sldId="393"/>
            <ac:spMk id="32" creationId="{F2702DCB-6D58-7BBE-48CE-DD5FE51297C3}"/>
          </ac:spMkLst>
        </pc:spChg>
        <pc:graphicFrameChg chg="add del mod modGraphic">
          <ac:chgData name="Josh Hug" userId="e2159f7335c131c2" providerId="LiveId" clId="{CCA806AB-B489-469B-AE3A-AEA0BDC57B93}" dt="2024-10-31T03:32:02.266" v="4626" actId="478"/>
          <ac:graphicFrameMkLst>
            <pc:docMk/>
            <pc:sldMk cId="4137293676" sldId="393"/>
            <ac:graphicFrameMk id="4" creationId="{BD9A7E67-8DA5-334C-0AA4-651E531E0410}"/>
          </ac:graphicFrameMkLst>
        </pc:graphicFrameChg>
        <pc:graphicFrameChg chg="add mod modGraphic">
          <ac:chgData name="Josh Hug" userId="e2159f7335c131c2" providerId="LiveId" clId="{CCA806AB-B489-469B-AE3A-AEA0BDC57B93}" dt="2024-10-31T15:40:31.100" v="5321" actId="20577"/>
          <ac:graphicFrameMkLst>
            <pc:docMk/>
            <pc:sldMk cId="4137293676" sldId="393"/>
            <ac:graphicFrameMk id="5" creationId="{A0BB7738-2D0A-CFFE-5D29-9089DDA3B729}"/>
          </ac:graphicFrameMkLst>
        </pc:graphicFrameChg>
        <pc:graphicFrameChg chg="add del mod modGraphic">
          <ac:chgData name="Josh Hug" userId="e2159f7335c131c2" providerId="LiveId" clId="{CCA806AB-B489-469B-AE3A-AEA0BDC57B93}" dt="2024-10-31T15:21:50.498" v="4908" actId="478"/>
          <ac:graphicFrameMkLst>
            <pc:docMk/>
            <pc:sldMk cId="4137293676" sldId="393"/>
            <ac:graphicFrameMk id="31" creationId="{4FF3C6D5-6924-2F8D-51FD-249CC2E46818}"/>
          </ac:graphicFrameMkLst>
        </pc:graphicFrameChg>
      </pc:sldChg>
      <pc:sldChg chg="addSp delSp modSp add mod">
        <pc:chgData name="Josh Hug" userId="e2159f7335c131c2" providerId="LiveId" clId="{CCA806AB-B489-469B-AE3A-AEA0BDC57B93}" dt="2024-10-31T16:19:57.175" v="5669" actId="20577"/>
        <pc:sldMkLst>
          <pc:docMk/>
          <pc:sldMk cId="3848575739" sldId="394"/>
        </pc:sldMkLst>
        <pc:spChg chg="mod">
          <ac:chgData name="Josh Hug" userId="e2159f7335c131c2" providerId="LiveId" clId="{CCA806AB-B489-469B-AE3A-AEA0BDC57B93}" dt="2024-10-31T16:19:57.175" v="5669" actId="20577"/>
          <ac:spMkLst>
            <pc:docMk/>
            <pc:sldMk cId="3848575739" sldId="394"/>
            <ac:spMk id="3" creationId="{24090843-2768-309C-ED98-D01A2958D250}"/>
          </ac:spMkLst>
        </pc:spChg>
        <pc:spChg chg="mod">
          <ac:chgData name="Josh Hug" userId="e2159f7335c131c2" providerId="LiveId" clId="{CCA806AB-B489-469B-AE3A-AEA0BDC57B93}" dt="2024-10-31T15:41:11.177" v="5329" actId="1035"/>
          <ac:spMkLst>
            <pc:docMk/>
            <pc:sldMk cId="3848575739" sldId="394"/>
            <ac:spMk id="32" creationId="{59E2D6F9-4DC0-7D88-F808-858E2598C46A}"/>
          </ac:spMkLst>
        </pc:spChg>
        <pc:graphicFrameChg chg="del">
          <ac:chgData name="Josh Hug" userId="e2159f7335c131c2" providerId="LiveId" clId="{CCA806AB-B489-469B-AE3A-AEA0BDC57B93}" dt="2024-10-31T15:22:12.908" v="4944" actId="478"/>
          <ac:graphicFrameMkLst>
            <pc:docMk/>
            <pc:sldMk cId="3848575739" sldId="394"/>
            <ac:graphicFrameMk id="5" creationId="{9FD61E0B-AD7F-15F9-D302-A4968A62DC36}"/>
          </ac:graphicFrameMkLst>
        </pc:graphicFrameChg>
        <pc:picChg chg="add mod ord">
          <ac:chgData name="Josh Hug" userId="e2159f7335c131c2" providerId="LiveId" clId="{CCA806AB-B489-469B-AE3A-AEA0BDC57B93}" dt="2024-10-31T15:41:29.336" v="5337" actId="1038"/>
          <ac:picMkLst>
            <pc:docMk/>
            <pc:sldMk cId="3848575739" sldId="394"/>
            <ac:picMk id="30" creationId="{BCF2D6D4-0BF2-3999-05C6-7B025234CDE7}"/>
          </ac:picMkLst>
        </pc:picChg>
      </pc:sldChg>
      <pc:sldChg chg="addSp delSp modSp new mod modAnim">
        <pc:chgData name="Josh Hug" userId="e2159f7335c131c2" providerId="LiveId" clId="{CCA806AB-B489-469B-AE3A-AEA0BDC57B93}" dt="2024-10-31T16:25:39.701" v="5677" actId="20577"/>
        <pc:sldMkLst>
          <pc:docMk/>
          <pc:sldMk cId="3465094411" sldId="395"/>
        </pc:sldMkLst>
        <pc:spChg chg="mod">
          <ac:chgData name="Josh Hug" userId="e2159f7335c131c2" providerId="LiveId" clId="{CCA806AB-B489-469B-AE3A-AEA0BDC57B93}" dt="2024-10-31T15:26:42.856" v="4988" actId="20577"/>
          <ac:spMkLst>
            <pc:docMk/>
            <pc:sldMk cId="3465094411" sldId="395"/>
            <ac:spMk id="2" creationId="{43674ACD-1F18-C10B-D47F-78FBFF1D8CB2}"/>
          </ac:spMkLst>
        </pc:spChg>
        <pc:spChg chg="mod">
          <ac:chgData name="Josh Hug" userId="e2159f7335c131c2" providerId="LiveId" clId="{CCA806AB-B489-469B-AE3A-AEA0BDC57B93}" dt="2024-10-31T15:28:06.881" v="5182" actId="20577"/>
          <ac:spMkLst>
            <pc:docMk/>
            <pc:sldMk cId="3465094411" sldId="395"/>
            <ac:spMk id="3" creationId="{9FEE9E52-43FB-1B1F-4E16-B066EF0CA210}"/>
          </ac:spMkLst>
        </pc:spChg>
        <pc:spChg chg="add mod">
          <ac:chgData name="Josh Hug" userId="e2159f7335c131c2" providerId="LiveId" clId="{CCA806AB-B489-469B-AE3A-AEA0BDC57B93}" dt="2024-10-31T16:24:08.683" v="5675" actId="20577"/>
          <ac:spMkLst>
            <pc:docMk/>
            <pc:sldMk cId="3465094411" sldId="395"/>
            <ac:spMk id="4" creationId="{484C5E0A-74E4-C0C1-5386-84C9E39BE92F}"/>
          </ac:spMkLst>
        </pc:spChg>
        <pc:spChg chg="add del mod">
          <ac:chgData name="Josh Hug" userId="e2159f7335c131c2" providerId="LiveId" clId="{CCA806AB-B489-469B-AE3A-AEA0BDC57B93}" dt="2024-10-31T15:28:45.826" v="5210"/>
          <ac:spMkLst>
            <pc:docMk/>
            <pc:sldMk cId="3465094411" sldId="395"/>
            <ac:spMk id="5" creationId="{234B2A97-A214-8B4A-89EA-209A9F2D4953}"/>
          </ac:spMkLst>
        </pc:spChg>
        <pc:spChg chg="add mod">
          <ac:chgData name="Josh Hug" userId="e2159f7335c131c2" providerId="LiveId" clId="{CCA806AB-B489-469B-AE3A-AEA0BDC57B93}" dt="2024-10-31T16:25:39.701" v="5677" actId="20577"/>
          <ac:spMkLst>
            <pc:docMk/>
            <pc:sldMk cId="3465094411" sldId="395"/>
            <ac:spMk id="7" creationId="{22029B89-5C9D-82EA-E46E-1C06E16276DE}"/>
          </ac:spMkLst>
        </pc:spChg>
        <pc:picChg chg="add del mod">
          <ac:chgData name="Josh Hug" userId="e2159f7335c131c2" providerId="LiveId" clId="{CCA806AB-B489-469B-AE3A-AEA0BDC57B93}" dt="2024-10-31T16:03:40.106" v="5594" actId="478"/>
          <ac:picMkLst>
            <pc:docMk/>
            <pc:sldMk cId="3465094411" sldId="395"/>
            <ac:picMk id="9" creationId="{06291160-5F2B-8F11-BED9-EE0AF724115C}"/>
          </ac:picMkLst>
        </pc:picChg>
        <pc:picChg chg="add mod ord">
          <ac:chgData name="Josh Hug" userId="e2159f7335c131c2" providerId="LiveId" clId="{CCA806AB-B489-469B-AE3A-AEA0BDC57B93}" dt="2024-10-31T16:05:41.302" v="5603" actId="1076"/>
          <ac:picMkLst>
            <pc:docMk/>
            <pc:sldMk cId="3465094411" sldId="395"/>
            <ac:picMk id="11" creationId="{8C7531EC-966E-43F1-6A39-FD111070E63E}"/>
          </ac:picMkLst>
        </pc:picChg>
      </pc:sldChg>
      <pc:sldChg chg="modSp new mod">
        <pc:chgData name="Josh Hug" userId="e2159f7335c131c2" providerId="LiveId" clId="{CCA806AB-B489-469B-AE3A-AEA0BDC57B93}" dt="2024-10-31T15:46:16.426" v="5588" actId="20577"/>
        <pc:sldMkLst>
          <pc:docMk/>
          <pc:sldMk cId="4043281531" sldId="396"/>
        </pc:sldMkLst>
        <pc:spChg chg="mod">
          <ac:chgData name="Josh Hug" userId="e2159f7335c131c2" providerId="LiveId" clId="{CCA806AB-B489-469B-AE3A-AEA0BDC57B93}" dt="2024-10-31T15:45:01.778" v="5416" actId="20577"/>
          <ac:spMkLst>
            <pc:docMk/>
            <pc:sldMk cId="4043281531" sldId="396"/>
            <ac:spMk id="2" creationId="{BB96B9CE-DF67-38DA-3922-EC371BF5E0D0}"/>
          </ac:spMkLst>
        </pc:spChg>
        <pc:spChg chg="mod">
          <ac:chgData name="Josh Hug" userId="e2159f7335c131c2" providerId="LiveId" clId="{CCA806AB-B489-469B-AE3A-AEA0BDC57B93}" dt="2024-10-31T15:46:16.426" v="5588" actId="20577"/>
          <ac:spMkLst>
            <pc:docMk/>
            <pc:sldMk cId="4043281531" sldId="396"/>
            <ac:spMk id="3" creationId="{584E1C55-CA52-9C0A-B6A2-3697CE3FB8CF}"/>
          </ac:spMkLst>
        </pc:spChg>
      </pc:sldChg>
      <pc:sldChg chg="addSp delSp modSp add mod modAnim">
        <pc:chgData name="Josh Hug" userId="e2159f7335c131c2" providerId="LiveId" clId="{CCA806AB-B489-469B-AE3A-AEA0BDC57B93}" dt="2024-10-31T16:12:20.206" v="5653"/>
        <pc:sldMkLst>
          <pc:docMk/>
          <pc:sldMk cId="2287846050" sldId="397"/>
        </pc:sldMkLst>
        <pc:spChg chg="add mod">
          <ac:chgData name="Josh Hug" userId="e2159f7335c131c2" providerId="LiveId" clId="{CCA806AB-B489-469B-AE3A-AEA0BDC57B93}" dt="2024-10-31T16:08:17.007" v="5631" actId="554"/>
          <ac:spMkLst>
            <pc:docMk/>
            <pc:sldMk cId="2287846050" sldId="397"/>
            <ac:spMk id="4" creationId="{0BF1E555-1AEB-A342-E1EF-97698174D5E5}"/>
          </ac:spMkLst>
        </pc:spChg>
        <pc:spChg chg="add mod">
          <ac:chgData name="Josh Hug" userId="e2159f7335c131c2" providerId="LiveId" clId="{CCA806AB-B489-469B-AE3A-AEA0BDC57B93}" dt="2024-10-31T16:08:21.847" v="5632" actId="408"/>
          <ac:spMkLst>
            <pc:docMk/>
            <pc:sldMk cId="2287846050" sldId="397"/>
            <ac:spMk id="5" creationId="{6EF38480-11CB-14C2-F219-59BC4A3979C3}"/>
          </ac:spMkLst>
        </pc:spChg>
        <pc:spChg chg="add mod">
          <ac:chgData name="Josh Hug" userId="e2159f7335c131c2" providerId="LiveId" clId="{CCA806AB-B489-469B-AE3A-AEA0BDC57B93}" dt="2024-10-31T16:08:21.847" v="5632" actId="408"/>
          <ac:spMkLst>
            <pc:docMk/>
            <pc:sldMk cId="2287846050" sldId="397"/>
            <ac:spMk id="6" creationId="{0D915A5A-6FA6-7541-7CE1-FB483F2D8CFE}"/>
          </ac:spMkLst>
        </pc:spChg>
        <pc:spChg chg="add mod">
          <ac:chgData name="Josh Hug" userId="e2159f7335c131c2" providerId="LiveId" clId="{CCA806AB-B489-469B-AE3A-AEA0BDC57B93}" dt="2024-10-31T16:08:21.847" v="5632" actId="408"/>
          <ac:spMkLst>
            <pc:docMk/>
            <pc:sldMk cId="2287846050" sldId="397"/>
            <ac:spMk id="7" creationId="{C1DE3EAF-4253-1A85-72B9-1E672C3CDDD9}"/>
          </ac:spMkLst>
        </pc:spChg>
        <pc:spChg chg="add mod">
          <ac:chgData name="Josh Hug" userId="e2159f7335c131c2" providerId="LiveId" clId="{CCA806AB-B489-469B-AE3A-AEA0BDC57B93}" dt="2024-10-31T16:08:21.847" v="5632" actId="408"/>
          <ac:spMkLst>
            <pc:docMk/>
            <pc:sldMk cId="2287846050" sldId="397"/>
            <ac:spMk id="8" creationId="{BF97D6C1-17DA-3E67-FAE5-8CF33A797478}"/>
          </ac:spMkLst>
        </pc:spChg>
        <pc:spChg chg="add mod">
          <ac:chgData name="Josh Hug" userId="e2159f7335c131c2" providerId="LiveId" clId="{CCA806AB-B489-469B-AE3A-AEA0BDC57B93}" dt="2024-10-31T16:08:17.007" v="5631" actId="554"/>
          <ac:spMkLst>
            <pc:docMk/>
            <pc:sldMk cId="2287846050" sldId="397"/>
            <ac:spMk id="9" creationId="{A8A9CDBF-C1E2-8267-0AA0-C42E2EB6A343}"/>
          </ac:spMkLst>
        </pc:spChg>
        <pc:spChg chg="add mod">
          <ac:chgData name="Josh Hug" userId="e2159f7335c131c2" providerId="LiveId" clId="{CCA806AB-B489-469B-AE3A-AEA0BDC57B93}" dt="2024-10-31T16:08:44.237" v="5636" actId="1076"/>
          <ac:spMkLst>
            <pc:docMk/>
            <pc:sldMk cId="2287846050" sldId="397"/>
            <ac:spMk id="10" creationId="{11D29CF6-2676-78CB-21AA-4CDD5612DADA}"/>
          </ac:spMkLst>
        </pc:spChg>
        <pc:picChg chg="add del mod">
          <ac:chgData name="Josh Hug" userId="e2159f7335c131c2" providerId="LiveId" clId="{CCA806AB-B489-469B-AE3A-AEA0BDC57B93}" dt="2024-10-31T16:12:01.960" v="5647" actId="478"/>
          <ac:picMkLst>
            <pc:docMk/>
            <pc:sldMk cId="2287846050" sldId="397"/>
            <ac:picMk id="12" creationId="{6CC2D004-A790-702B-0B23-A9681E91BC88}"/>
          </ac:picMkLst>
        </pc:picChg>
        <pc:picChg chg="add mod">
          <ac:chgData name="Josh Hug" userId="e2159f7335c131c2" providerId="LiveId" clId="{CCA806AB-B489-469B-AE3A-AEA0BDC57B93}" dt="2024-10-31T16:12:13.083" v="5652" actId="1076"/>
          <ac:picMkLst>
            <pc:docMk/>
            <pc:sldMk cId="2287846050" sldId="397"/>
            <ac:picMk id="14" creationId="{805726AB-65FE-6686-CEDF-5FE608345D3E}"/>
          </ac:picMkLst>
        </pc:picChg>
      </pc:sldChg>
      <pc:sldChg chg="modSp add del mod">
        <pc:chgData name="Josh Hug" userId="e2159f7335c131c2" providerId="LiveId" clId="{CCA806AB-B489-469B-AE3A-AEA0BDC57B93}" dt="2024-10-31T23:08:52.439" v="17182" actId="47"/>
        <pc:sldMkLst>
          <pc:docMk/>
          <pc:sldMk cId="3488919530" sldId="398"/>
        </pc:sldMkLst>
        <pc:spChg chg="mod">
          <ac:chgData name="Josh Hug" userId="e2159f7335c131c2" providerId="LiveId" clId="{CCA806AB-B489-469B-AE3A-AEA0BDC57B93}" dt="2024-10-31T16:29:37.890" v="5690" actId="20577"/>
          <ac:spMkLst>
            <pc:docMk/>
            <pc:sldMk cId="3488919530" sldId="398"/>
            <ac:spMk id="6" creationId="{3D2E6CFB-C29D-A95E-61AC-C8AFB4D80C63}"/>
          </ac:spMkLst>
        </pc:spChg>
      </pc:sldChg>
      <pc:sldChg chg="modSp new mod modAnim">
        <pc:chgData name="Josh Hug" userId="e2159f7335c131c2" providerId="LiveId" clId="{CCA806AB-B489-469B-AE3A-AEA0BDC57B93}" dt="2024-10-31T16:33:34.887" v="6088" actId="207"/>
        <pc:sldMkLst>
          <pc:docMk/>
          <pc:sldMk cId="635464585" sldId="399"/>
        </pc:sldMkLst>
        <pc:spChg chg="mod">
          <ac:chgData name="Josh Hug" userId="e2159f7335c131c2" providerId="LiveId" clId="{CCA806AB-B489-469B-AE3A-AEA0BDC57B93}" dt="2024-10-31T16:29:52.362" v="5732" actId="20577"/>
          <ac:spMkLst>
            <pc:docMk/>
            <pc:sldMk cId="635464585" sldId="399"/>
            <ac:spMk id="2" creationId="{99D77802-6A70-7FB7-0C50-5D2CA48176E6}"/>
          </ac:spMkLst>
        </pc:spChg>
        <pc:spChg chg="mod">
          <ac:chgData name="Josh Hug" userId="e2159f7335c131c2" providerId="LiveId" clId="{CCA806AB-B489-469B-AE3A-AEA0BDC57B93}" dt="2024-10-31T16:33:34.887" v="6088" actId="207"/>
          <ac:spMkLst>
            <pc:docMk/>
            <pc:sldMk cId="635464585" sldId="399"/>
            <ac:spMk id="3" creationId="{F8867A41-65D5-D479-705F-57CEA332D439}"/>
          </ac:spMkLst>
        </pc:spChg>
      </pc:sldChg>
      <pc:sldChg chg="addSp delSp modSp new mod delAnim modAnim">
        <pc:chgData name="Josh Hug" userId="e2159f7335c131c2" providerId="LiveId" clId="{CCA806AB-B489-469B-AE3A-AEA0BDC57B93}" dt="2024-10-31T18:57:51.980" v="10511" actId="20577"/>
        <pc:sldMkLst>
          <pc:docMk/>
          <pc:sldMk cId="2301271445" sldId="400"/>
        </pc:sldMkLst>
        <pc:spChg chg="mod">
          <ac:chgData name="Josh Hug" userId="e2159f7335c131c2" providerId="LiveId" clId="{CCA806AB-B489-469B-AE3A-AEA0BDC57B93}" dt="2024-10-31T16:33:43.632" v="6118" actId="20577"/>
          <ac:spMkLst>
            <pc:docMk/>
            <pc:sldMk cId="2301271445" sldId="400"/>
            <ac:spMk id="2" creationId="{194E7C48-47C2-767E-A7FB-84B669DF2D64}"/>
          </ac:spMkLst>
        </pc:spChg>
        <pc:spChg chg="mod">
          <ac:chgData name="Josh Hug" userId="e2159f7335c131c2" providerId="LiveId" clId="{CCA806AB-B489-469B-AE3A-AEA0BDC57B93}" dt="2024-10-31T18:52:56.870" v="10493" actId="20577"/>
          <ac:spMkLst>
            <pc:docMk/>
            <pc:sldMk cId="2301271445" sldId="400"/>
            <ac:spMk id="3" creationId="{8D44C1D3-AD8D-A314-7609-72C4CD805EC3}"/>
          </ac:spMkLst>
        </pc:spChg>
        <pc:spChg chg="add mod">
          <ac:chgData name="Josh Hug" userId="e2159f7335c131c2" providerId="LiveId" clId="{CCA806AB-B489-469B-AE3A-AEA0BDC57B93}" dt="2024-10-31T16:37:53.249" v="6384" actId="1036"/>
          <ac:spMkLst>
            <pc:docMk/>
            <pc:sldMk cId="2301271445" sldId="400"/>
            <ac:spMk id="5" creationId="{2384E896-D021-29A4-3E79-69C7CAA5A796}"/>
          </ac:spMkLst>
        </pc:spChg>
        <pc:spChg chg="add mod">
          <ac:chgData name="Josh Hug" userId="e2159f7335c131c2" providerId="LiveId" clId="{CCA806AB-B489-469B-AE3A-AEA0BDC57B93}" dt="2024-10-31T18:57:51.980" v="10511" actId="20577"/>
          <ac:spMkLst>
            <pc:docMk/>
            <pc:sldMk cId="2301271445" sldId="400"/>
            <ac:spMk id="6" creationId="{9F7E8BC1-5D9B-0D73-DAC3-D89A4B5CABEF}"/>
          </ac:spMkLst>
        </pc:spChg>
        <pc:spChg chg="add mod">
          <ac:chgData name="Josh Hug" userId="e2159f7335c131c2" providerId="LiveId" clId="{CCA806AB-B489-469B-AE3A-AEA0BDC57B93}" dt="2024-10-31T18:57:45.468" v="10509" actId="1076"/>
          <ac:spMkLst>
            <pc:docMk/>
            <pc:sldMk cId="2301271445" sldId="400"/>
            <ac:spMk id="7" creationId="{D2D47BB0-AEF4-A7AF-F8FB-59E25FDE02AF}"/>
          </ac:spMkLst>
        </pc:spChg>
        <pc:spChg chg="add mod">
          <ac:chgData name="Josh Hug" userId="e2159f7335c131c2" providerId="LiveId" clId="{CCA806AB-B489-469B-AE3A-AEA0BDC57B93}" dt="2024-10-31T16:38:23.866" v="6433" actId="20577"/>
          <ac:spMkLst>
            <pc:docMk/>
            <pc:sldMk cId="2301271445" sldId="400"/>
            <ac:spMk id="8" creationId="{FEEFFF16-0BE5-614D-AF6D-7C9B0E7D5763}"/>
          </ac:spMkLst>
        </pc:spChg>
        <pc:spChg chg="add del mod">
          <ac:chgData name="Josh Hug" userId="e2159f7335c131c2" providerId="LiveId" clId="{CCA806AB-B489-469B-AE3A-AEA0BDC57B93}" dt="2024-10-31T16:39:13.795" v="6462" actId="478"/>
          <ac:spMkLst>
            <pc:docMk/>
            <pc:sldMk cId="2301271445" sldId="400"/>
            <ac:spMk id="9" creationId="{909566C8-C912-3192-4898-91C04F31C05C}"/>
          </ac:spMkLst>
        </pc:spChg>
        <pc:graphicFrameChg chg="add del mod modGraphic">
          <ac:chgData name="Josh Hug" userId="e2159f7335c131c2" providerId="LiveId" clId="{CCA806AB-B489-469B-AE3A-AEA0BDC57B93}" dt="2024-10-31T18:47:14.179" v="10444" actId="478"/>
          <ac:graphicFrameMkLst>
            <pc:docMk/>
            <pc:sldMk cId="2301271445" sldId="400"/>
            <ac:graphicFrameMk id="4" creationId="{4BAE82B9-FEB9-8A7B-7842-8A5326CB47C1}"/>
          </ac:graphicFrameMkLst>
        </pc:graphicFrameChg>
        <pc:graphicFrameChg chg="add">
          <ac:chgData name="Josh Hug" userId="e2159f7335c131c2" providerId="LiveId" clId="{CCA806AB-B489-469B-AE3A-AEA0BDC57B93}" dt="2024-10-31T18:47:14.499" v="10445"/>
          <ac:graphicFrameMkLst>
            <pc:docMk/>
            <pc:sldMk cId="2301271445" sldId="400"/>
            <ac:graphicFrameMk id="10" creationId="{5B20463F-154F-7ECB-807B-43483AA00163}"/>
          </ac:graphicFrameMkLst>
        </pc:graphicFrameChg>
        <pc:graphicFrameChg chg="add mod">
          <ac:chgData name="Josh Hug" userId="e2159f7335c131c2" providerId="LiveId" clId="{CCA806AB-B489-469B-AE3A-AEA0BDC57B93}" dt="2024-10-31T18:47:20.302" v="10446"/>
          <ac:graphicFrameMkLst>
            <pc:docMk/>
            <pc:sldMk cId="2301271445" sldId="400"/>
            <ac:graphicFrameMk id="11" creationId="{109B1B09-1D20-276B-D47E-A583315F2A7B}"/>
          </ac:graphicFrameMkLst>
        </pc:graphicFrameChg>
      </pc:sldChg>
      <pc:sldChg chg="modSp add mod">
        <pc:chgData name="Josh Hug" userId="e2159f7335c131c2" providerId="LiveId" clId="{CCA806AB-B489-469B-AE3A-AEA0BDC57B93}" dt="2024-10-31T18:53:32.231" v="10500" actId="20577"/>
        <pc:sldMkLst>
          <pc:docMk/>
          <pc:sldMk cId="820120887" sldId="401"/>
        </pc:sldMkLst>
        <pc:spChg chg="mod">
          <ac:chgData name="Josh Hug" userId="e2159f7335c131c2" providerId="LiveId" clId="{CCA806AB-B489-469B-AE3A-AEA0BDC57B93}" dt="2024-10-31T18:53:32.231" v="10500" actId="20577"/>
          <ac:spMkLst>
            <pc:docMk/>
            <pc:sldMk cId="820120887" sldId="401"/>
            <ac:spMk id="3" creationId="{FCEC476E-813F-AE75-8ABB-EA890F30A3BA}"/>
          </ac:spMkLst>
        </pc:spChg>
        <pc:spChg chg="mod">
          <ac:chgData name="Josh Hug" userId="e2159f7335c131c2" providerId="LiveId" clId="{CCA806AB-B489-469B-AE3A-AEA0BDC57B93}" dt="2024-10-31T16:39:49.349" v="6487" actId="20577"/>
          <ac:spMkLst>
            <pc:docMk/>
            <pc:sldMk cId="820120887" sldId="401"/>
            <ac:spMk id="5" creationId="{81DA45F0-3995-7D62-D119-18C2BD3BF64B}"/>
          </ac:spMkLst>
        </pc:spChg>
        <pc:spChg chg="mod">
          <ac:chgData name="Josh Hug" userId="e2159f7335c131c2" providerId="LiveId" clId="{CCA806AB-B489-469B-AE3A-AEA0BDC57B93}" dt="2024-10-31T18:47:34.559" v="10451" actId="20577"/>
          <ac:spMkLst>
            <pc:docMk/>
            <pc:sldMk cId="820120887" sldId="401"/>
            <ac:spMk id="6" creationId="{65D31BB5-BB16-F38F-CF7B-BB29B4658CBB}"/>
          </ac:spMkLst>
        </pc:spChg>
        <pc:spChg chg="mod">
          <ac:chgData name="Josh Hug" userId="e2159f7335c131c2" providerId="LiveId" clId="{CCA806AB-B489-469B-AE3A-AEA0BDC57B93}" dt="2024-10-31T16:39:46.743" v="6485" actId="20577"/>
          <ac:spMkLst>
            <pc:docMk/>
            <pc:sldMk cId="820120887" sldId="401"/>
            <ac:spMk id="7" creationId="{28CC7F6D-66F1-F1E0-7938-0F12D5C8FAA8}"/>
          </ac:spMkLst>
        </pc:spChg>
        <pc:spChg chg="mod">
          <ac:chgData name="Josh Hug" userId="e2159f7335c131c2" providerId="LiveId" clId="{CCA806AB-B489-469B-AE3A-AEA0BDC57B93}" dt="2024-10-31T16:39:43.975" v="6484" actId="20577"/>
          <ac:spMkLst>
            <pc:docMk/>
            <pc:sldMk cId="820120887" sldId="401"/>
            <ac:spMk id="8" creationId="{DA54E516-DFF4-C64A-C8A8-34002ADF9768}"/>
          </ac:spMkLst>
        </pc:spChg>
        <pc:graphicFrameChg chg="mod modGraphic">
          <ac:chgData name="Josh Hug" userId="e2159f7335c131c2" providerId="LiveId" clId="{CCA806AB-B489-469B-AE3A-AEA0BDC57B93}" dt="2024-10-31T18:46:55.747" v="10438" actId="14100"/>
          <ac:graphicFrameMkLst>
            <pc:docMk/>
            <pc:sldMk cId="820120887" sldId="401"/>
            <ac:graphicFrameMk id="4" creationId="{9D341780-D386-18D4-B6AC-12B19B90B876}"/>
          </ac:graphicFrameMkLst>
        </pc:graphicFrameChg>
      </pc:sldChg>
      <pc:sldChg chg="add del">
        <pc:chgData name="Josh Hug" userId="e2159f7335c131c2" providerId="LiveId" clId="{CCA806AB-B489-469B-AE3A-AEA0BDC57B93}" dt="2024-10-31T16:36:13.690" v="6247"/>
        <pc:sldMkLst>
          <pc:docMk/>
          <pc:sldMk cId="1847349599" sldId="401"/>
        </pc:sldMkLst>
      </pc:sldChg>
      <pc:sldChg chg="add del">
        <pc:chgData name="Josh Hug" userId="e2159f7335c131c2" providerId="LiveId" clId="{CCA806AB-B489-469B-AE3A-AEA0BDC57B93}" dt="2024-10-31T16:38:33.860" v="6435"/>
        <pc:sldMkLst>
          <pc:docMk/>
          <pc:sldMk cId="2688533477" sldId="401"/>
        </pc:sldMkLst>
      </pc:sldChg>
      <pc:sldChg chg="addSp delSp modSp add mod">
        <pc:chgData name="Josh Hug" userId="e2159f7335c131c2" providerId="LiveId" clId="{CCA806AB-B489-469B-AE3A-AEA0BDC57B93}" dt="2024-10-31T18:53:37.193" v="10503" actId="20577"/>
        <pc:sldMkLst>
          <pc:docMk/>
          <pc:sldMk cId="3880818853" sldId="402"/>
        </pc:sldMkLst>
        <pc:spChg chg="mod">
          <ac:chgData name="Josh Hug" userId="e2159f7335c131c2" providerId="LiveId" clId="{CCA806AB-B489-469B-AE3A-AEA0BDC57B93}" dt="2024-10-31T18:53:37.193" v="10503" actId="20577"/>
          <ac:spMkLst>
            <pc:docMk/>
            <pc:sldMk cId="3880818853" sldId="402"/>
            <ac:spMk id="3" creationId="{5A1D89F1-7BFB-022D-E39C-0B0EF787F606}"/>
          </ac:spMkLst>
        </pc:spChg>
        <pc:spChg chg="del">
          <ac:chgData name="Josh Hug" userId="e2159f7335c131c2" providerId="LiveId" clId="{CCA806AB-B489-469B-AE3A-AEA0BDC57B93}" dt="2024-10-31T16:40:38.392" v="6525" actId="478"/>
          <ac:spMkLst>
            <pc:docMk/>
            <pc:sldMk cId="3880818853" sldId="402"/>
            <ac:spMk id="5" creationId="{53FDBC84-07CC-8EA6-6762-2DFB6B19CAC5}"/>
          </ac:spMkLst>
        </pc:spChg>
        <pc:spChg chg="del">
          <ac:chgData name="Josh Hug" userId="e2159f7335c131c2" providerId="LiveId" clId="{CCA806AB-B489-469B-AE3A-AEA0BDC57B93}" dt="2024-10-31T16:40:36.361" v="6521" actId="478"/>
          <ac:spMkLst>
            <pc:docMk/>
            <pc:sldMk cId="3880818853" sldId="402"/>
            <ac:spMk id="6" creationId="{27A8F1EC-A882-C54A-29F9-75478B5561D2}"/>
          </ac:spMkLst>
        </pc:spChg>
        <pc:spChg chg="del">
          <ac:chgData name="Josh Hug" userId="e2159f7335c131c2" providerId="LiveId" clId="{CCA806AB-B489-469B-AE3A-AEA0BDC57B93}" dt="2024-10-31T16:40:37.001" v="6522" actId="478"/>
          <ac:spMkLst>
            <pc:docMk/>
            <pc:sldMk cId="3880818853" sldId="402"/>
            <ac:spMk id="7" creationId="{19FF9A87-C733-C7F8-2DA4-BDE9420D818E}"/>
          </ac:spMkLst>
        </pc:spChg>
        <pc:spChg chg="del mod">
          <ac:chgData name="Josh Hug" userId="e2159f7335c131c2" providerId="LiveId" clId="{CCA806AB-B489-469B-AE3A-AEA0BDC57B93}" dt="2024-10-31T16:40:37.610" v="6524" actId="478"/>
          <ac:spMkLst>
            <pc:docMk/>
            <pc:sldMk cId="3880818853" sldId="402"/>
            <ac:spMk id="8" creationId="{768AFB36-CA30-59B7-DC20-8DF47C701BBC}"/>
          </ac:spMkLst>
        </pc:spChg>
        <pc:spChg chg="add del mod">
          <ac:chgData name="Josh Hug" userId="e2159f7335c131c2" providerId="LiveId" clId="{CCA806AB-B489-469B-AE3A-AEA0BDC57B93}" dt="2024-10-31T18:35:34.550" v="10227" actId="478"/>
          <ac:spMkLst>
            <pc:docMk/>
            <pc:sldMk cId="3880818853" sldId="402"/>
            <ac:spMk id="9" creationId="{29B93CA0-43C8-414B-2DB4-F0D6C298703E}"/>
          </ac:spMkLst>
        </pc:spChg>
        <pc:graphicFrameChg chg="del">
          <ac:chgData name="Josh Hug" userId="e2159f7335c131c2" providerId="LiveId" clId="{CCA806AB-B489-469B-AE3A-AEA0BDC57B93}" dt="2024-10-31T18:47:27.374" v="10447" actId="478"/>
          <ac:graphicFrameMkLst>
            <pc:docMk/>
            <pc:sldMk cId="3880818853" sldId="402"/>
            <ac:graphicFrameMk id="4" creationId="{DBC2FEA3-1E67-74A0-2392-199121ED7E19}"/>
          </ac:graphicFrameMkLst>
        </pc:graphicFrameChg>
        <pc:graphicFrameChg chg="add mod">
          <ac:chgData name="Josh Hug" userId="e2159f7335c131c2" providerId="LiveId" clId="{CCA806AB-B489-469B-AE3A-AEA0BDC57B93}" dt="2024-10-31T18:47:27.706" v="10448"/>
          <ac:graphicFrameMkLst>
            <pc:docMk/>
            <pc:sldMk cId="3880818853" sldId="402"/>
            <ac:graphicFrameMk id="10" creationId="{0FF81BFA-0857-15C5-E87F-2B5FCAC1700F}"/>
          </ac:graphicFrameMkLst>
        </pc:graphicFrameChg>
      </pc:sldChg>
      <pc:sldChg chg="addSp delSp modSp add mod modAnim">
        <pc:chgData name="Josh Hug" userId="e2159f7335c131c2" providerId="LiveId" clId="{CCA806AB-B489-469B-AE3A-AEA0BDC57B93}" dt="2024-10-31T18:14:06.518" v="7504" actId="21"/>
        <pc:sldMkLst>
          <pc:docMk/>
          <pc:sldMk cId="3802199157" sldId="403"/>
        </pc:sldMkLst>
        <pc:spChg chg="mod">
          <ac:chgData name="Josh Hug" userId="e2159f7335c131c2" providerId="LiveId" clId="{CCA806AB-B489-469B-AE3A-AEA0BDC57B93}" dt="2024-10-31T16:40:49.528" v="6550" actId="20577"/>
          <ac:spMkLst>
            <pc:docMk/>
            <pc:sldMk cId="3802199157" sldId="403"/>
            <ac:spMk id="2" creationId="{C6555E34-0FEE-ECB1-B865-0F2C05C50870}"/>
          </ac:spMkLst>
        </pc:spChg>
        <pc:spChg chg="mod">
          <ac:chgData name="Josh Hug" userId="e2159f7335c131c2" providerId="LiveId" clId="{CCA806AB-B489-469B-AE3A-AEA0BDC57B93}" dt="2024-10-31T18:13:12.445" v="7501" actId="20577"/>
          <ac:spMkLst>
            <pc:docMk/>
            <pc:sldMk cId="3802199157" sldId="403"/>
            <ac:spMk id="3" creationId="{A6AAC6DC-760D-5463-7DC8-22073EF038D4}"/>
          </ac:spMkLst>
        </pc:spChg>
        <pc:picChg chg="add del mod">
          <ac:chgData name="Josh Hug" userId="e2159f7335c131c2" providerId="LiveId" clId="{CCA806AB-B489-469B-AE3A-AEA0BDC57B93}" dt="2024-10-31T18:14:06.518" v="7504" actId="21"/>
          <ac:picMkLst>
            <pc:docMk/>
            <pc:sldMk cId="3802199157" sldId="403"/>
            <ac:picMk id="5" creationId="{9ECE5B93-5705-D2E5-76A6-FAA9253CD6D0}"/>
          </ac:picMkLst>
        </pc:picChg>
      </pc:sldChg>
      <pc:sldChg chg="addSp modSp new mod">
        <pc:chgData name="Josh Hug" userId="e2159f7335c131c2" providerId="LiveId" clId="{CCA806AB-B489-469B-AE3A-AEA0BDC57B93}" dt="2024-10-31T18:19:24.465" v="8115" actId="20577"/>
        <pc:sldMkLst>
          <pc:docMk/>
          <pc:sldMk cId="1335660370" sldId="404"/>
        </pc:sldMkLst>
        <pc:spChg chg="mod">
          <ac:chgData name="Josh Hug" userId="e2159f7335c131c2" providerId="LiveId" clId="{CCA806AB-B489-469B-AE3A-AEA0BDC57B93}" dt="2024-10-31T18:16:05.875" v="7755" actId="20577"/>
          <ac:spMkLst>
            <pc:docMk/>
            <pc:sldMk cId="1335660370" sldId="404"/>
            <ac:spMk id="2" creationId="{F8EEBBED-E6D5-1BB1-D9FD-371F2A560CBE}"/>
          </ac:spMkLst>
        </pc:spChg>
        <pc:spChg chg="mod">
          <ac:chgData name="Josh Hug" userId="e2159f7335c131c2" providerId="LiveId" clId="{CCA806AB-B489-469B-AE3A-AEA0BDC57B93}" dt="2024-10-31T18:19:24.465" v="8115" actId="20577"/>
          <ac:spMkLst>
            <pc:docMk/>
            <pc:sldMk cId="1335660370" sldId="404"/>
            <ac:spMk id="3" creationId="{9429B2FE-317E-9DE8-C5C7-A36D4FD91BF1}"/>
          </ac:spMkLst>
        </pc:spChg>
        <pc:picChg chg="add mod">
          <ac:chgData name="Josh Hug" userId="e2159f7335c131c2" providerId="LiveId" clId="{CCA806AB-B489-469B-AE3A-AEA0BDC57B93}" dt="2024-10-31T18:16:12.525" v="7757" actId="1076"/>
          <ac:picMkLst>
            <pc:docMk/>
            <pc:sldMk cId="1335660370" sldId="404"/>
            <ac:picMk id="4" creationId="{81878243-41FA-2BF6-94F7-3089F9AF0C5E}"/>
          </ac:picMkLst>
        </pc:picChg>
        <pc:picChg chg="add mod">
          <ac:chgData name="Josh Hug" userId="e2159f7335c131c2" providerId="LiveId" clId="{CCA806AB-B489-469B-AE3A-AEA0BDC57B93}" dt="2024-10-31T18:14:08.616" v="7505"/>
          <ac:picMkLst>
            <pc:docMk/>
            <pc:sldMk cId="1335660370" sldId="404"/>
            <ac:picMk id="5" creationId="{9ECE5B93-5705-D2E5-76A6-FAA9253CD6D0}"/>
          </ac:picMkLst>
        </pc:picChg>
      </pc:sldChg>
      <pc:sldChg chg="modSp new mod ord modShow">
        <pc:chgData name="Josh Hug" userId="e2159f7335c131c2" providerId="LiveId" clId="{CCA806AB-B489-469B-AE3A-AEA0BDC57B93}" dt="2024-10-31T18:53:40.001" v="10505" actId="20577"/>
        <pc:sldMkLst>
          <pc:docMk/>
          <pc:sldMk cId="359351025" sldId="405"/>
        </pc:sldMkLst>
        <pc:spChg chg="mod">
          <ac:chgData name="Josh Hug" userId="e2159f7335c131c2" providerId="LiveId" clId="{CCA806AB-B489-469B-AE3A-AEA0BDC57B93}" dt="2024-10-31T18:28:17.590" v="9398" actId="20577"/>
          <ac:spMkLst>
            <pc:docMk/>
            <pc:sldMk cId="359351025" sldId="405"/>
            <ac:spMk id="2" creationId="{8C70FFAE-A072-3B09-312D-4ECC6C708D66}"/>
          </ac:spMkLst>
        </pc:spChg>
        <pc:spChg chg="mod">
          <ac:chgData name="Josh Hug" userId="e2159f7335c131c2" providerId="LiveId" clId="{CCA806AB-B489-469B-AE3A-AEA0BDC57B93}" dt="2024-10-31T18:53:40.001" v="10505" actId="20577"/>
          <ac:spMkLst>
            <pc:docMk/>
            <pc:sldMk cId="359351025" sldId="405"/>
            <ac:spMk id="3" creationId="{703E8A28-BCD6-0FF2-A249-5FD32E1D5519}"/>
          </ac:spMkLst>
        </pc:spChg>
      </pc:sldChg>
      <pc:sldChg chg="modSp new mod modAnim">
        <pc:chgData name="Josh Hug" userId="e2159f7335c131c2" providerId="LiveId" clId="{CCA806AB-B489-469B-AE3A-AEA0BDC57B93}" dt="2024-10-31T21:38:48.431" v="16844" actId="5793"/>
        <pc:sldMkLst>
          <pc:docMk/>
          <pc:sldMk cId="3991880263" sldId="406"/>
        </pc:sldMkLst>
        <pc:spChg chg="mod">
          <ac:chgData name="Josh Hug" userId="e2159f7335c131c2" providerId="LiveId" clId="{CCA806AB-B489-469B-AE3A-AEA0BDC57B93}" dt="2024-10-31T20:33:06.761" v="13136" actId="20577"/>
          <ac:spMkLst>
            <pc:docMk/>
            <pc:sldMk cId="3991880263" sldId="406"/>
            <ac:spMk id="2" creationId="{B80A8E85-AABC-3A52-4165-3ECB6290E4CC}"/>
          </ac:spMkLst>
        </pc:spChg>
        <pc:spChg chg="mod">
          <ac:chgData name="Josh Hug" userId="e2159f7335c131c2" providerId="LiveId" clId="{CCA806AB-B489-469B-AE3A-AEA0BDC57B93}" dt="2024-10-31T21:38:48.431" v="16844" actId="5793"/>
          <ac:spMkLst>
            <pc:docMk/>
            <pc:sldMk cId="3991880263" sldId="406"/>
            <ac:spMk id="3" creationId="{95B451B7-2C14-3008-A8D5-DE758B836FF9}"/>
          </ac:spMkLst>
        </pc:spChg>
      </pc:sldChg>
      <pc:sldChg chg="addSp delSp modSp new mod modShow">
        <pc:chgData name="Josh Hug" userId="e2159f7335c131c2" providerId="LiveId" clId="{CCA806AB-B489-469B-AE3A-AEA0BDC57B93}" dt="2024-10-31T19:52:24.374" v="10948" actId="729"/>
        <pc:sldMkLst>
          <pc:docMk/>
          <pc:sldMk cId="3015655715" sldId="407"/>
        </pc:sldMkLst>
        <pc:spChg chg="mod">
          <ac:chgData name="Josh Hug" userId="e2159f7335c131c2" providerId="LiveId" clId="{CCA806AB-B489-469B-AE3A-AEA0BDC57B93}" dt="2024-10-31T18:06:16.014" v="7494" actId="20577"/>
          <ac:spMkLst>
            <pc:docMk/>
            <pc:sldMk cId="3015655715" sldId="407"/>
            <ac:spMk id="2" creationId="{AAD93183-3545-2C9D-1C9C-9E18B863E7A8}"/>
          </ac:spMkLst>
        </pc:spChg>
        <pc:spChg chg="mod">
          <ac:chgData name="Josh Hug" userId="e2159f7335c131c2" providerId="LiveId" clId="{CCA806AB-B489-469B-AE3A-AEA0BDC57B93}" dt="2024-10-31T19:43:49.365" v="10802" actId="20577"/>
          <ac:spMkLst>
            <pc:docMk/>
            <pc:sldMk cId="3015655715" sldId="407"/>
            <ac:spMk id="3" creationId="{D9CD58CC-52F6-3747-C501-44086720492C}"/>
          </ac:spMkLst>
        </pc:spChg>
        <pc:spChg chg="add mod">
          <ac:chgData name="Josh Hug" userId="e2159f7335c131c2" providerId="LiveId" clId="{CCA806AB-B489-469B-AE3A-AEA0BDC57B93}" dt="2024-10-31T19:47:36.696" v="10899" actId="1076"/>
          <ac:spMkLst>
            <pc:docMk/>
            <pc:sldMk cId="3015655715" sldId="407"/>
            <ac:spMk id="5" creationId="{C10E9A7E-2A31-3189-3C8A-184F4DF37D9D}"/>
          </ac:spMkLst>
        </pc:spChg>
        <pc:spChg chg="add del mod">
          <ac:chgData name="Josh Hug" userId="e2159f7335c131c2" providerId="LiveId" clId="{CCA806AB-B489-469B-AE3A-AEA0BDC57B93}" dt="2024-10-31T19:47:54.742" v="10920" actId="478"/>
          <ac:spMkLst>
            <pc:docMk/>
            <pc:sldMk cId="3015655715" sldId="407"/>
            <ac:spMk id="6" creationId="{60751B6A-5621-3A11-9BE1-9D495638B832}"/>
          </ac:spMkLst>
        </pc:spChg>
        <pc:spChg chg="add mod">
          <ac:chgData name="Josh Hug" userId="e2159f7335c131c2" providerId="LiveId" clId="{CCA806AB-B489-469B-AE3A-AEA0BDC57B93}" dt="2024-10-31T19:47:39.658" v="10903" actId="1076"/>
          <ac:spMkLst>
            <pc:docMk/>
            <pc:sldMk cId="3015655715" sldId="407"/>
            <ac:spMk id="7" creationId="{17E01E9E-2102-E2EA-91D6-A9EE2E13F991}"/>
          </ac:spMkLst>
        </pc:spChg>
        <pc:spChg chg="add mod">
          <ac:chgData name="Josh Hug" userId="e2159f7335c131c2" providerId="LiveId" clId="{CCA806AB-B489-469B-AE3A-AEA0BDC57B93}" dt="2024-10-31T19:47:43.852" v="10905"/>
          <ac:spMkLst>
            <pc:docMk/>
            <pc:sldMk cId="3015655715" sldId="407"/>
            <ac:spMk id="8" creationId="{8F08F0B0-3042-057D-95CB-52413351615F}"/>
          </ac:spMkLst>
        </pc:spChg>
        <pc:spChg chg="add mod">
          <ac:chgData name="Josh Hug" userId="e2159f7335c131c2" providerId="LiveId" clId="{CCA806AB-B489-469B-AE3A-AEA0BDC57B93}" dt="2024-10-31T19:47:59.039" v="10921" actId="1076"/>
          <ac:spMkLst>
            <pc:docMk/>
            <pc:sldMk cId="3015655715" sldId="407"/>
            <ac:spMk id="9" creationId="{0390F454-280B-53EB-FBBC-E90B33CA6541}"/>
          </ac:spMkLst>
        </pc:spChg>
        <pc:spChg chg="add mod">
          <ac:chgData name="Josh Hug" userId="e2159f7335c131c2" providerId="LiveId" clId="{CCA806AB-B489-469B-AE3A-AEA0BDC57B93}" dt="2024-10-31T19:48:18.325" v="10944" actId="20577"/>
          <ac:spMkLst>
            <pc:docMk/>
            <pc:sldMk cId="3015655715" sldId="407"/>
            <ac:spMk id="10" creationId="{60236183-EE72-D191-7470-C6B536136A4C}"/>
          </ac:spMkLst>
        </pc:spChg>
      </pc:sldChg>
      <pc:sldChg chg="addSp delSp modSp add mod modAnim">
        <pc:chgData name="Josh Hug" userId="e2159f7335c131c2" providerId="LiveId" clId="{CCA806AB-B489-469B-AE3A-AEA0BDC57B93}" dt="2024-10-31T20:24:16.891" v="13076"/>
        <pc:sldMkLst>
          <pc:docMk/>
          <pc:sldMk cId="3347943285" sldId="408"/>
        </pc:sldMkLst>
        <pc:spChg chg="mod">
          <ac:chgData name="Josh Hug" userId="e2159f7335c131c2" providerId="LiveId" clId="{CCA806AB-B489-469B-AE3A-AEA0BDC57B93}" dt="2024-10-31T19:53:02.417" v="11077" actId="20577"/>
          <ac:spMkLst>
            <pc:docMk/>
            <pc:sldMk cId="3347943285" sldId="408"/>
            <ac:spMk id="2" creationId="{8B50C990-7B74-B985-1B7E-FE9861F2DD40}"/>
          </ac:spMkLst>
        </pc:spChg>
        <pc:spChg chg="mod">
          <ac:chgData name="Josh Hug" userId="e2159f7335c131c2" providerId="LiveId" clId="{CCA806AB-B489-469B-AE3A-AEA0BDC57B93}" dt="2024-10-31T20:03:00.729" v="12472" actId="6549"/>
          <ac:spMkLst>
            <pc:docMk/>
            <pc:sldMk cId="3347943285" sldId="408"/>
            <ac:spMk id="3" creationId="{AEC4C7BE-358D-3307-D535-2EB1CC16FA86}"/>
          </ac:spMkLst>
        </pc:spChg>
        <pc:spChg chg="add del mod">
          <ac:chgData name="Josh Hug" userId="e2159f7335c131c2" providerId="LiveId" clId="{CCA806AB-B489-469B-AE3A-AEA0BDC57B93}" dt="2024-10-31T19:55:26.281" v="11257" actId="478"/>
          <ac:spMkLst>
            <pc:docMk/>
            <pc:sldMk cId="3347943285" sldId="408"/>
            <ac:spMk id="4" creationId="{DDBF7023-9475-ABC9-114B-D16F53CF8BA4}"/>
          </ac:spMkLst>
        </pc:spChg>
        <pc:spChg chg="add mod">
          <ac:chgData name="Josh Hug" userId="e2159f7335c131c2" providerId="LiveId" clId="{CCA806AB-B489-469B-AE3A-AEA0BDC57B93}" dt="2024-10-31T19:55:57.734" v="11319" actId="1076"/>
          <ac:spMkLst>
            <pc:docMk/>
            <pc:sldMk cId="3347943285" sldId="408"/>
            <ac:spMk id="6" creationId="{94B3BC93-A918-76AD-3ADF-FBC4BDC2FD14}"/>
          </ac:spMkLst>
        </pc:spChg>
      </pc:sldChg>
      <pc:sldChg chg="addSp delSp modSp add mod">
        <pc:chgData name="Josh Hug" userId="e2159f7335c131c2" providerId="LiveId" clId="{CCA806AB-B489-469B-AE3A-AEA0BDC57B93}" dt="2024-10-31T18:50:36.947" v="10491" actId="6549"/>
        <pc:sldMkLst>
          <pc:docMk/>
          <pc:sldMk cId="2679489176" sldId="409"/>
        </pc:sldMkLst>
        <pc:spChg chg="mod">
          <ac:chgData name="Josh Hug" userId="e2159f7335c131c2" providerId="LiveId" clId="{CCA806AB-B489-469B-AE3A-AEA0BDC57B93}" dt="2024-10-31T18:50:36.947" v="10491" actId="6549"/>
          <ac:spMkLst>
            <pc:docMk/>
            <pc:sldMk cId="2679489176" sldId="409"/>
            <ac:spMk id="3" creationId="{F3B64943-82CA-CB30-B3D2-1FF16CC9EF01}"/>
          </ac:spMkLst>
        </pc:spChg>
        <pc:picChg chg="del">
          <ac:chgData name="Josh Hug" userId="e2159f7335c131c2" providerId="LiveId" clId="{CCA806AB-B489-469B-AE3A-AEA0BDC57B93}" dt="2024-10-31T18:17:32.507" v="7856" actId="478"/>
          <ac:picMkLst>
            <pc:docMk/>
            <pc:sldMk cId="2679489176" sldId="409"/>
            <ac:picMk id="4" creationId="{A9911FEE-A06F-3335-0363-FC842B0BF724}"/>
          </ac:picMkLst>
        </pc:picChg>
        <pc:picChg chg="add mod ord">
          <ac:chgData name="Josh Hug" userId="e2159f7335c131c2" providerId="LiveId" clId="{CCA806AB-B489-469B-AE3A-AEA0BDC57B93}" dt="2024-10-31T18:50:01.813" v="10488" actId="167"/>
          <ac:picMkLst>
            <pc:docMk/>
            <pc:sldMk cId="2679489176" sldId="409"/>
            <ac:picMk id="6" creationId="{152FA4FE-D041-3D5F-C755-AD2EB32F4E95}"/>
          </ac:picMkLst>
        </pc:picChg>
      </pc:sldChg>
      <pc:sldChg chg="add del">
        <pc:chgData name="Josh Hug" userId="e2159f7335c131c2" providerId="LiveId" clId="{CCA806AB-B489-469B-AE3A-AEA0BDC57B93}" dt="2024-10-31T18:19:12.109" v="8047"/>
        <pc:sldMkLst>
          <pc:docMk/>
          <pc:sldMk cId="2440171480" sldId="410"/>
        </pc:sldMkLst>
      </pc:sldChg>
      <pc:sldChg chg="modSp add mod">
        <pc:chgData name="Josh Hug" userId="e2159f7335c131c2" providerId="LiveId" clId="{CCA806AB-B489-469B-AE3A-AEA0BDC57B93}" dt="2024-10-31T18:21:30.637" v="8374" actId="20577"/>
        <pc:sldMkLst>
          <pc:docMk/>
          <pc:sldMk cId="3108078248" sldId="410"/>
        </pc:sldMkLst>
        <pc:spChg chg="mod">
          <ac:chgData name="Josh Hug" userId="e2159f7335c131c2" providerId="LiveId" clId="{CCA806AB-B489-469B-AE3A-AEA0BDC57B93}" dt="2024-10-31T18:21:30.637" v="8374" actId="20577"/>
          <ac:spMkLst>
            <pc:docMk/>
            <pc:sldMk cId="3108078248" sldId="410"/>
            <ac:spMk id="3" creationId="{C50BE9F9-0560-A6B6-1A85-741B10657E1F}"/>
          </ac:spMkLst>
        </pc:spChg>
      </pc:sldChg>
      <pc:sldChg chg="addSp modSp add mod modAnim modShow">
        <pc:chgData name="Josh Hug" userId="e2159f7335c131c2" providerId="LiveId" clId="{CCA806AB-B489-469B-AE3A-AEA0BDC57B93}" dt="2024-10-31T18:38:12.562" v="10417" actId="729"/>
        <pc:sldMkLst>
          <pc:docMk/>
          <pc:sldMk cId="1502871351" sldId="411"/>
        </pc:sldMkLst>
        <pc:spChg chg="mod">
          <ac:chgData name="Josh Hug" userId="e2159f7335c131c2" providerId="LiveId" clId="{CCA806AB-B489-469B-AE3A-AEA0BDC57B93}" dt="2024-10-31T18:37:03.105" v="10399" actId="207"/>
          <ac:spMkLst>
            <pc:docMk/>
            <pc:sldMk cId="1502871351" sldId="411"/>
            <ac:spMk id="3" creationId="{54B52777-028B-16E3-81EB-081FC43AB444}"/>
          </ac:spMkLst>
        </pc:spChg>
        <pc:spChg chg="add mod">
          <ac:chgData name="Josh Hug" userId="e2159f7335c131c2" providerId="LiveId" clId="{CCA806AB-B489-469B-AE3A-AEA0BDC57B93}" dt="2024-10-31T18:37:41.994" v="10408" actId="207"/>
          <ac:spMkLst>
            <pc:docMk/>
            <pc:sldMk cId="1502871351" sldId="411"/>
            <ac:spMk id="5" creationId="{D2F680E6-8B04-BCBD-0DBF-1C38AA598936}"/>
          </ac:spMkLst>
        </pc:spChg>
      </pc:sldChg>
      <pc:sldChg chg="addSp modSp add mod modAnim modShow">
        <pc:chgData name="Josh Hug" userId="e2159f7335c131c2" providerId="LiveId" clId="{CCA806AB-B489-469B-AE3A-AEA0BDC57B93}" dt="2024-10-31T18:53:45.150" v="10507" actId="20577"/>
        <pc:sldMkLst>
          <pc:docMk/>
          <pc:sldMk cId="372931732" sldId="412"/>
        </pc:sldMkLst>
        <pc:spChg chg="mod">
          <ac:chgData name="Josh Hug" userId="e2159f7335c131c2" providerId="LiveId" clId="{CCA806AB-B489-469B-AE3A-AEA0BDC57B93}" dt="2024-10-31T18:38:05.420" v="10415" actId="207"/>
          <ac:spMkLst>
            <pc:docMk/>
            <pc:sldMk cId="372931732" sldId="412"/>
            <ac:spMk id="3" creationId="{7CB62A8F-500B-98C0-AD92-7E89C36BB1A7}"/>
          </ac:spMkLst>
        </pc:spChg>
        <pc:spChg chg="add mod">
          <ac:chgData name="Josh Hug" userId="e2159f7335c131c2" providerId="LiveId" clId="{CCA806AB-B489-469B-AE3A-AEA0BDC57B93}" dt="2024-10-31T18:37:49.346" v="10411" actId="207"/>
          <ac:spMkLst>
            <pc:docMk/>
            <pc:sldMk cId="372931732" sldId="412"/>
            <ac:spMk id="4" creationId="{72D010CB-8DFC-D7A9-A791-C4D5EB85E1B3}"/>
          </ac:spMkLst>
        </pc:spChg>
        <pc:spChg chg="mod">
          <ac:chgData name="Josh Hug" userId="e2159f7335c131c2" providerId="LiveId" clId="{CCA806AB-B489-469B-AE3A-AEA0BDC57B93}" dt="2024-10-31T18:37:47.154" v="10410" actId="207"/>
          <ac:spMkLst>
            <pc:docMk/>
            <pc:sldMk cId="372931732" sldId="412"/>
            <ac:spMk id="5" creationId="{873FFD39-8DAB-FA6D-59F9-F20275F234BE}"/>
          </ac:spMkLst>
        </pc:spChg>
        <pc:spChg chg="add mod">
          <ac:chgData name="Josh Hug" userId="e2159f7335c131c2" providerId="LiveId" clId="{CCA806AB-B489-469B-AE3A-AEA0BDC57B93}" dt="2024-10-31T18:53:45.150" v="10507" actId="20577"/>
          <ac:spMkLst>
            <pc:docMk/>
            <pc:sldMk cId="372931732" sldId="412"/>
            <ac:spMk id="7" creationId="{ADD8B94D-4AD3-DDE0-C0C0-84C019345FEE}"/>
          </ac:spMkLst>
        </pc:spChg>
      </pc:sldChg>
      <pc:sldChg chg="modSp add del mod">
        <pc:chgData name="Josh Hug" userId="e2159f7335c131c2" providerId="LiveId" clId="{CCA806AB-B489-469B-AE3A-AEA0BDC57B93}" dt="2024-10-31T23:09:01.984" v="17217" actId="47"/>
        <pc:sldMkLst>
          <pc:docMk/>
          <pc:sldMk cId="3217469216" sldId="413"/>
        </pc:sldMkLst>
        <pc:spChg chg="mod">
          <ac:chgData name="Josh Hug" userId="e2159f7335c131c2" providerId="LiveId" clId="{CCA806AB-B489-469B-AE3A-AEA0BDC57B93}" dt="2024-10-31T19:52:41.223" v="11034" actId="20577"/>
          <ac:spMkLst>
            <pc:docMk/>
            <pc:sldMk cId="3217469216" sldId="413"/>
            <ac:spMk id="6" creationId="{132511FF-D367-FFB0-7440-F4575CCECBD7}"/>
          </ac:spMkLst>
        </pc:spChg>
      </pc:sldChg>
      <pc:sldChg chg="add del">
        <pc:chgData name="Josh Hug" userId="e2159f7335c131c2" providerId="LiveId" clId="{CCA806AB-B489-469B-AE3A-AEA0BDC57B93}" dt="2024-10-31T19:51:41.833" v="10946"/>
        <pc:sldMkLst>
          <pc:docMk/>
          <pc:sldMk cId="3338264937" sldId="413"/>
        </pc:sldMkLst>
      </pc:sldChg>
      <pc:sldChg chg="addSp modSp new mod modAnim">
        <pc:chgData name="Josh Hug" userId="e2159f7335c131c2" providerId="LiveId" clId="{CCA806AB-B489-469B-AE3A-AEA0BDC57B93}" dt="2024-10-31T20:03:21.177" v="12474"/>
        <pc:sldMkLst>
          <pc:docMk/>
          <pc:sldMk cId="3599114376" sldId="414"/>
        </pc:sldMkLst>
        <pc:spChg chg="mod">
          <ac:chgData name="Josh Hug" userId="e2159f7335c131c2" providerId="LiveId" clId="{CCA806AB-B489-469B-AE3A-AEA0BDC57B93}" dt="2024-10-31T19:58:39.123" v="11962" actId="20577"/>
          <ac:spMkLst>
            <pc:docMk/>
            <pc:sldMk cId="3599114376" sldId="414"/>
            <ac:spMk id="2" creationId="{9DFBA2EE-3C92-D426-3F58-2CABFD1F99F9}"/>
          </ac:spMkLst>
        </pc:spChg>
        <pc:spChg chg="mod">
          <ac:chgData name="Josh Hug" userId="e2159f7335c131c2" providerId="LiveId" clId="{CCA806AB-B489-469B-AE3A-AEA0BDC57B93}" dt="2024-10-31T20:01:53.069" v="12279" actId="12"/>
          <ac:spMkLst>
            <pc:docMk/>
            <pc:sldMk cId="3599114376" sldId="414"/>
            <ac:spMk id="3" creationId="{E172C3B8-846F-6DE9-2F29-CCEC97EA2F6C}"/>
          </ac:spMkLst>
        </pc:spChg>
        <pc:spChg chg="add mod">
          <ac:chgData name="Josh Hug" userId="e2159f7335c131c2" providerId="LiveId" clId="{CCA806AB-B489-469B-AE3A-AEA0BDC57B93}" dt="2024-10-31T19:59:26.173" v="12012" actId="255"/>
          <ac:spMkLst>
            <pc:docMk/>
            <pc:sldMk cId="3599114376" sldId="414"/>
            <ac:spMk id="5" creationId="{A5159FD8-509C-F6C3-DFD9-D515C9AA8297}"/>
          </ac:spMkLst>
        </pc:spChg>
        <pc:spChg chg="add mod">
          <ac:chgData name="Josh Hug" userId="e2159f7335c131c2" providerId="LiveId" clId="{CCA806AB-B489-469B-AE3A-AEA0BDC57B93}" dt="2024-10-31T20:00:46.055" v="12015" actId="1076"/>
          <ac:spMkLst>
            <pc:docMk/>
            <pc:sldMk cId="3599114376" sldId="414"/>
            <ac:spMk id="6" creationId="{96ED9ABA-F05C-AC5D-B060-3AF67D8F0E3B}"/>
          </ac:spMkLst>
        </pc:spChg>
      </pc:sldChg>
      <pc:sldChg chg="add del">
        <pc:chgData name="Josh Hug" userId="e2159f7335c131c2" providerId="LiveId" clId="{CCA806AB-B489-469B-AE3A-AEA0BDC57B93}" dt="2024-10-31T19:59:04.072" v="12006"/>
        <pc:sldMkLst>
          <pc:docMk/>
          <pc:sldMk cId="1511183143" sldId="415"/>
        </pc:sldMkLst>
      </pc:sldChg>
      <pc:sldChg chg="modSp add mod">
        <pc:chgData name="Josh Hug" userId="e2159f7335c131c2" providerId="LiveId" clId="{CCA806AB-B489-469B-AE3A-AEA0BDC57B93}" dt="2024-10-31T20:02:46.959" v="12455" actId="20577"/>
        <pc:sldMkLst>
          <pc:docMk/>
          <pc:sldMk cId="2914104807" sldId="415"/>
        </pc:sldMkLst>
        <pc:spChg chg="mod">
          <ac:chgData name="Josh Hug" userId="e2159f7335c131c2" providerId="LiveId" clId="{CCA806AB-B489-469B-AE3A-AEA0BDC57B93}" dt="2024-10-31T20:02:46.959" v="12455" actId="20577"/>
          <ac:spMkLst>
            <pc:docMk/>
            <pc:sldMk cId="2914104807" sldId="415"/>
            <ac:spMk id="3" creationId="{1E459B38-6D4B-1977-A2AE-5A57F6252FB4}"/>
          </ac:spMkLst>
        </pc:spChg>
      </pc:sldChg>
      <pc:sldChg chg="addSp delSp modSp add mod">
        <pc:chgData name="Josh Hug" userId="e2159f7335c131c2" providerId="LiveId" clId="{CCA806AB-B489-469B-AE3A-AEA0BDC57B93}" dt="2024-10-31T20:05:30.426" v="12750"/>
        <pc:sldMkLst>
          <pc:docMk/>
          <pc:sldMk cId="2312621100" sldId="416"/>
        </pc:sldMkLst>
        <pc:spChg chg="mod">
          <ac:chgData name="Josh Hug" userId="e2159f7335c131c2" providerId="LiveId" clId="{CCA806AB-B489-469B-AE3A-AEA0BDC57B93}" dt="2024-10-31T20:03:30.697" v="12528" actId="20577"/>
          <ac:spMkLst>
            <pc:docMk/>
            <pc:sldMk cId="2312621100" sldId="416"/>
            <ac:spMk id="2" creationId="{1CC524CB-E38D-1290-B604-CDAAD3ED00C0}"/>
          </ac:spMkLst>
        </pc:spChg>
        <pc:spChg chg="mod">
          <ac:chgData name="Josh Hug" userId="e2159f7335c131c2" providerId="LiveId" clId="{CCA806AB-B489-469B-AE3A-AEA0BDC57B93}" dt="2024-10-31T20:05:24.793" v="12749" actId="6549"/>
          <ac:spMkLst>
            <pc:docMk/>
            <pc:sldMk cId="2312621100" sldId="416"/>
            <ac:spMk id="3" creationId="{343EEAC4-A611-B1CF-BF8C-07EB85C2E8AA}"/>
          </ac:spMkLst>
        </pc:spChg>
        <pc:spChg chg="add mod">
          <ac:chgData name="Josh Hug" userId="e2159f7335c131c2" providerId="LiveId" clId="{CCA806AB-B489-469B-AE3A-AEA0BDC57B93}" dt="2024-10-31T20:05:30.426" v="12750"/>
          <ac:spMkLst>
            <pc:docMk/>
            <pc:sldMk cId="2312621100" sldId="416"/>
            <ac:spMk id="4" creationId="{52561271-0ED7-9F45-6773-D7D0DF623A52}"/>
          </ac:spMkLst>
        </pc:spChg>
        <pc:spChg chg="del">
          <ac:chgData name="Josh Hug" userId="e2159f7335c131c2" providerId="LiveId" clId="{CCA806AB-B489-469B-AE3A-AEA0BDC57B93}" dt="2024-10-31T20:04:47.359" v="12610" actId="478"/>
          <ac:spMkLst>
            <pc:docMk/>
            <pc:sldMk cId="2312621100" sldId="416"/>
            <ac:spMk id="5" creationId="{CA5BCE00-41F5-111A-7801-910615F54782}"/>
          </ac:spMkLst>
        </pc:spChg>
        <pc:spChg chg="del">
          <ac:chgData name="Josh Hug" userId="e2159f7335c131c2" providerId="LiveId" clId="{CCA806AB-B489-469B-AE3A-AEA0BDC57B93}" dt="2024-10-31T20:04:47.359" v="12610" actId="478"/>
          <ac:spMkLst>
            <pc:docMk/>
            <pc:sldMk cId="2312621100" sldId="416"/>
            <ac:spMk id="6" creationId="{D6B4F0F1-7993-BACE-BDF9-8CA967A27D62}"/>
          </ac:spMkLst>
        </pc:spChg>
      </pc:sldChg>
      <pc:sldChg chg="addSp modSp add mod">
        <pc:chgData name="Josh Hug" userId="e2159f7335c131c2" providerId="LiveId" clId="{CCA806AB-B489-469B-AE3A-AEA0BDC57B93}" dt="2024-10-31T20:21:01.242" v="13010" actId="20577"/>
        <pc:sldMkLst>
          <pc:docMk/>
          <pc:sldMk cId="2453154324" sldId="417"/>
        </pc:sldMkLst>
        <pc:spChg chg="mod">
          <ac:chgData name="Josh Hug" userId="e2159f7335c131c2" providerId="LiveId" clId="{CCA806AB-B489-469B-AE3A-AEA0BDC57B93}" dt="2024-10-31T20:20:37.102" v="12998" actId="20577"/>
          <ac:spMkLst>
            <pc:docMk/>
            <pc:sldMk cId="2453154324" sldId="417"/>
            <ac:spMk id="3" creationId="{00AE14AA-6D25-A7CF-93EF-9A890C9DC7B8}"/>
          </ac:spMkLst>
        </pc:spChg>
        <pc:spChg chg="add mod">
          <ac:chgData name="Josh Hug" userId="e2159f7335c131c2" providerId="LiveId" clId="{CCA806AB-B489-469B-AE3A-AEA0BDC57B93}" dt="2024-10-31T20:21:01.242" v="13010" actId="20577"/>
          <ac:spMkLst>
            <pc:docMk/>
            <pc:sldMk cId="2453154324" sldId="417"/>
            <ac:spMk id="4" creationId="{3D7A4A7F-610F-BD95-5183-B3E6985430E3}"/>
          </ac:spMkLst>
        </pc:spChg>
      </pc:sldChg>
      <pc:sldChg chg="addSp modSp add mod modAnim">
        <pc:chgData name="Josh Hug" userId="e2159f7335c131c2" providerId="LiveId" clId="{CCA806AB-B489-469B-AE3A-AEA0BDC57B93}" dt="2024-10-31T20:30:43.271" v="13115" actId="20577"/>
        <pc:sldMkLst>
          <pc:docMk/>
          <pc:sldMk cId="3928738412" sldId="418"/>
        </pc:sldMkLst>
        <pc:spChg chg="mod">
          <ac:chgData name="Josh Hug" userId="e2159f7335c131c2" providerId="LiveId" clId="{CCA806AB-B489-469B-AE3A-AEA0BDC57B93}" dt="2024-10-31T20:30:43.271" v="13115" actId="20577"/>
          <ac:spMkLst>
            <pc:docMk/>
            <pc:sldMk cId="3928738412" sldId="418"/>
            <ac:spMk id="3" creationId="{B597C647-055C-F370-40CA-1B120E229940}"/>
          </ac:spMkLst>
        </pc:spChg>
        <pc:spChg chg="add mod">
          <ac:chgData name="Josh Hug" userId="e2159f7335c131c2" providerId="LiveId" clId="{CCA806AB-B489-469B-AE3A-AEA0BDC57B93}" dt="2024-10-31T20:22:50.767" v="13048" actId="1076"/>
          <ac:spMkLst>
            <pc:docMk/>
            <pc:sldMk cId="3928738412" sldId="418"/>
            <ac:spMk id="6" creationId="{5AC3B6CC-316F-22BF-5CE6-C1C7A0692C36}"/>
          </ac:spMkLst>
        </pc:spChg>
        <pc:spChg chg="add mod">
          <ac:chgData name="Josh Hug" userId="e2159f7335c131c2" providerId="LiveId" clId="{CCA806AB-B489-469B-AE3A-AEA0BDC57B93}" dt="2024-10-31T20:23:02.226" v="13054" actId="1035"/>
          <ac:spMkLst>
            <pc:docMk/>
            <pc:sldMk cId="3928738412" sldId="418"/>
            <ac:spMk id="7" creationId="{1C1550A1-66EF-BA36-A1D0-7FCB316BA3AF}"/>
          </ac:spMkLst>
        </pc:spChg>
      </pc:sldChg>
      <pc:sldChg chg="modSp add del mod">
        <pc:chgData name="Josh Hug" userId="e2159f7335c131c2" providerId="LiveId" clId="{CCA806AB-B489-469B-AE3A-AEA0BDC57B93}" dt="2024-10-31T23:09:08.226" v="17244" actId="47"/>
        <pc:sldMkLst>
          <pc:docMk/>
          <pc:sldMk cId="2988378639" sldId="419"/>
        </pc:sldMkLst>
        <pc:spChg chg="mod">
          <ac:chgData name="Josh Hug" userId="e2159f7335c131c2" providerId="LiveId" clId="{CCA806AB-B489-469B-AE3A-AEA0BDC57B93}" dt="2024-10-31T20:23:14.277" v="13074" actId="20577"/>
          <ac:spMkLst>
            <pc:docMk/>
            <pc:sldMk cId="2988378639" sldId="419"/>
            <ac:spMk id="6" creationId="{2D322495-9DAB-6603-DCAD-FE534CEA9602}"/>
          </ac:spMkLst>
        </pc:spChg>
      </pc:sldChg>
      <pc:sldChg chg="addSp modSp add mod modAnim">
        <pc:chgData name="Josh Hug" userId="e2159f7335c131c2" providerId="LiveId" clId="{CCA806AB-B489-469B-AE3A-AEA0BDC57B93}" dt="2024-10-31T21:42:06.518" v="16869" actId="20577"/>
        <pc:sldMkLst>
          <pc:docMk/>
          <pc:sldMk cId="1051896087" sldId="420"/>
        </pc:sldMkLst>
        <pc:spChg chg="mod">
          <ac:chgData name="Josh Hug" userId="e2159f7335c131c2" providerId="LiveId" clId="{CCA806AB-B489-469B-AE3A-AEA0BDC57B93}" dt="2024-10-31T21:42:00.606" v="16863" actId="20577"/>
          <ac:spMkLst>
            <pc:docMk/>
            <pc:sldMk cId="1051896087" sldId="420"/>
            <ac:spMk id="3" creationId="{29186A18-BC15-7C7F-AB34-D7A1A72FA611}"/>
          </ac:spMkLst>
        </pc:spChg>
        <pc:spChg chg="add mod">
          <ac:chgData name="Josh Hug" userId="e2159f7335c131c2" providerId="LiveId" clId="{CCA806AB-B489-469B-AE3A-AEA0BDC57B93}" dt="2024-10-31T21:42:06.518" v="16869" actId="20577"/>
          <ac:spMkLst>
            <pc:docMk/>
            <pc:sldMk cId="1051896087" sldId="420"/>
            <ac:spMk id="5" creationId="{745F0C76-7A9A-EE52-9D8D-46245EA0A29D}"/>
          </ac:spMkLst>
        </pc:spChg>
        <pc:spChg chg="add mod">
          <ac:chgData name="Josh Hug" userId="e2159f7335c131c2" providerId="LiveId" clId="{CCA806AB-B489-469B-AE3A-AEA0BDC57B93}" dt="2024-10-31T21:15:32.004" v="15569" actId="20577"/>
          <ac:spMkLst>
            <pc:docMk/>
            <pc:sldMk cId="1051896087" sldId="420"/>
            <ac:spMk id="6" creationId="{5524029C-FC38-A85B-CF90-45DCAC5A691E}"/>
          </ac:spMkLst>
        </pc:spChg>
      </pc:sldChg>
      <pc:sldChg chg="addSp delSp modSp add mod modAnim">
        <pc:chgData name="Josh Hug" userId="e2159f7335c131c2" providerId="LiveId" clId="{CCA806AB-B489-469B-AE3A-AEA0BDC57B93}" dt="2024-10-31T21:46:21.339" v="16885" actId="20577"/>
        <pc:sldMkLst>
          <pc:docMk/>
          <pc:sldMk cId="3654506824" sldId="421"/>
        </pc:sldMkLst>
        <pc:spChg chg="mod">
          <ac:chgData name="Josh Hug" userId="e2159f7335c131c2" providerId="LiveId" clId="{CCA806AB-B489-469B-AE3A-AEA0BDC57B93}" dt="2024-10-31T21:46:21.339" v="16885" actId="20577"/>
          <ac:spMkLst>
            <pc:docMk/>
            <pc:sldMk cId="3654506824" sldId="421"/>
            <ac:spMk id="3" creationId="{96223603-C842-98ED-3061-BD89520FE96A}"/>
          </ac:spMkLst>
        </pc:spChg>
        <pc:spChg chg="add mod">
          <ac:chgData name="Josh Hug" userId="e2159f7335c131c2" providerId="LiveId" clId="{CCA806AB-B489-469B-AE3A-AEA0BDC57B93}" dt="2024-10-31T21:16:15.633" v="15575" actId="1076"/>
          <ac:spMkLst>
            <pc:docMk/>
            <pc:sldMk cId="3654506824" sldId="421"/>
            <ac:spMk id="4" creationId="{CFC5A9FC-4D2F-97BB-0695-44E91FD29D9C}"/>
          </ac:spMkLst>
        </pc:spChg>
        <pc:spChg chg="del mod">
          <ac:chgData name="Josh Hug" userId="e2159f7335c131c2" providerId="LiveId" clId="{CCA806AB-B489-469B-AE3A-AEA0BDC57B93}" dt="2024-10-31T21:16:45.266" v="15785"/>
          <ac:spMkLst>
            <pc:docMk/>
            <pc:sldMk cId="3654506824" sldId="421"/>
            <ac:spMk id="5" creationId="{028915A4-3B63-3742-2F4A-593458F46493}"/>
          </ac:spMkLst>
        </pc:spChg>
      </pc:sldChg>
      <pc:sldChg chg="modSp add del mod">
        <pc:chgData name="Josh Hug" userId="e2159f7335c131c2" providerId="LiveId" clId="{CCA806AB-B489-469B-AE3A-AEA0BDC57B93}" dt="2024-10-31T23:09:14.809" v="17272" actId="47"/>
        <pc:sldMkLst>
          <pc:docMk/>
          <pc:sldMk cId="3675213169" sldId="422"/>
        </pc:sldMkLst>
        <pc:spChg chg="mod">
          <ac:chgData name="Josh Hug" userId="e2159f7335c131c2" providerId="LiveId" clId="{CCA806AB-B489-469B-AE3A-AEA0BDC57B93}" dt="2024-10-31T20:43:30.211" v="13907" actId="20577"/>
          <ac:spMkLst>
            <pc:docMk/>
            <pc:sldMk cId="3675213169" sldId="422"/>
            <ac:spMk id="6" creationId="{A85456C8-3DE5-3FC2-30D9-7157F63BA197}"/>
          </ac:spMkLst>
        </pc:spChg>
      </pc:sldChg>
      <pc:sldChg chg="add del">
        <pc:chgData name="Josh Hug" userId="e2159f7335c131c2" providerId="LiveId" clId="{CCA806AB-B489-469B-AE3A-AEA0BDC57B93}" dt="2024-10-31T20:42:31.036" v="13882"/>
        <pc:sldMkLst>
          <pc:docMk/>
          <pc:sldMk cId="3977067578" sldId="422"/>
        </pc:sldMkLst>
      </pc:sldChg>
      <pc:sldChg chg="modSp add del mod">
        <pc:chgData name="Josh Hug" userId="e2159f7335c131c2" providerId="LiveId" clId="{CCA806AB-B489-469B-AE3A-AEA0BDC57B93}" dt="2024-10-31T20:43:37.422" v="13912" actId="47"/>
        <pc:sldMkLst>
          <pc:docMk/>
          <pc:sldMk cId="2220027849" sldId="423"/>
        </pc:sldMkLst>
        <pc:spChg chg="mod">
          <ac:chgData name="Josh Hug" userId="e2159f7335c131c2" providerId="LiveId" clId="{CCA806AB-B489-469B-AE3A-AEA0BDC57B93}" dt="2024-10-31T20:43:34.254" v="13910" actId="20577"/>
          <ac:spMkLst>
            <pc:docMk/>
            <pc:sldMk cId="2220027849" sldId="423"/>
            <ac:spMk id="6" creationId="{C8057D2A-0DF1-826A-136A-79728800259C}"/>
          </ac:spMkLst>
        </pc:spChg>
      </pc:sldChg>
      <pc:sldChg chg="addSp delSp modSp add mod modAnim">
        <pc:chgData name="Josh Hug" userId="e2159f7335c131c2" providerId="LiveId" clId="{CCA806AB-B489-469B-AE3A-AEA0BDC57B93}" dt="2024-10-31T21:49:03.231" v="17053" actId="20577"/>
        <pc:sldMkLst>
          <pc:docMk/>
          <pc:sldMk cId="975390984" sldId="424"/>
        </pc:sldMkLst>
        <pc:spChg chg="mod">
          <ac:chgData name="Josh Hug" userId="e2159f7335c131c2" providerId="LiveId" clId="{CCA806AB-B489-469B-AE3A-AEA0BDC57B93}" dt="2024-10-31T20:44:19.736" v="13936" actId="20577"/>
          <ac:spMkLst>
            <pc:docMk/>
            <pc:sldMk cId="975390984" sldId="424"/>
            <ac:spMk id="2" creationId="{00821AB2-2BA0-29F4-4F7F-155913A0D61E}"/>
          </ac:spMkLst>
        </pc:spChg>
        <pc:spChg chg="mod">
          <ac:chgData name="Josh Hug" userId="e2159f7335c131c2" providerId="LiveId" clId="{CCA806AB-B489-469B-AE3A-AEA0BDC57B93}" dt="2024-10-31T21:49:03.231" v="17053" actId="20577"/>
          <ac:spMkLst>
            <pc:docMk/>
            <pc:sldMk cId="975390984" sldId="424"/>
            <ac:spMk id="3" creationId="{2669CEB1-4A89-58D8-978E-DBAA8290754C}"/>
          </ac:spMkLst>
        </pc:spChg>
        <pc:spChg chg="del">
          <ac:chgData name="Josh Hug" userId="e2159f7335c131c2" providerId="LiveId" clId="{CCA806AB-B489-469B-AE3A-AEA0BDC57B93}" dt="2024-10-31T20:45:51.320" v="14248" actId="478"/>
          <ac:spMkLst>
            <pc:docMk/>
            <pc:sldMk cId="975390984" sldId="424"/>
            <ac:spMk id="5" creationId="{5C20C0AA-A178-B831-D6B0-FE518F7AE124}"/>
          </ac:spMkLst>
        </pc:spChg>
        <pc:spChg chg="add del mod">
          <ac:chgData name="Josh Hug" userId="e2159f7335c131c2" providerId="LiveId" clId="{CCA806AB-B489-469B-AE3A-AEA0BDC57B93}" dt="2024-10-31T20:52:10.401" v="14745" actId="478"/>
          <ac:spMkLst>
            <pc:docMk/>
            <pc:sldMk cId="975390984" sldId="424"/>
            <ac:spMk id="6" creationId="{1F2F4904-0419-CF56-64FA-499F798A3840}"/>
          </ac:spMkLst>
        </pc:spChg>
      </pc:sldChg>
      <pc:sldChg chg="modSp add del mod">
        <pc:chgData name="Josh Hug" userId="e2159f7335c131c2" providerId="LiveId" clId="{CCA806AB-B489-469B-AE3A-AEA0BDC57B93}" dt="2024-10-31T22:00:51.351" v="17092" actId="47"/>
        <pc:sldMkLst>
          <pc:docMk/>
          <pc:sldMk cId="1213890026" sldId="425"/>
        </pc:sldMkLst>
        <pc:spChg chg="mod">
          <ac:chgData name="Josh Hug" userId="e2159f7335c131c2" providerId="LiveId" clId="{CCA806AB-B489-469B-AE3A-AEA0BDC57B93}" dt="2024-10-31T20:50:52.167" v="14604" actId="20577"/>
          <ac:spMkLst>
            <pc:docMk/>
            <pc:sldMk cId="1213890026" sldId="425"/>
            <ac:spMk id="3" creationId="{48B39466-332E-E5E4-1567-FE04B2636298}"/>
          </ac:spMkLst>
        </pc:spChg>
      </pc:sldChg>
      <pc:sldChg chg="modSp add mod modAnim">
        <pc:chgData name="Josh Hug" userId="e2159f7335c131c2" providerId="LiveId" clId="{CCA806AB-B489-469B-AE3A-AEA0BDC57B93}" dt="2024-10-31T21:52:38.608" v="17080"/>
        <pc:sldMkLst>
          <pc:docMk/>
          <pc:sldMk cId="3283267911" sldId="426"/>
        </pc:sldMkLst>
        <pc:spChg chg="mod">
          <ac:chgData name="Josh Hug" userId="e2159f7335c131c2" providerId="LiveId" clId="{CCA806AB-B489-469B-AE3A-AEA0BDC57B93}" dt="2024-10-31T21:52:12.592" v="17078" actId="20577"/>
          <ac:spMkLst>
            <pc:docMk/>
            <pc:sldMk cId="3283267911" sldId="426"/>
            <ac:spMk id="3" creationId="{B2F40EE0-6DF1-66C4-1BF6-F59FB5450053}"/>
          </ac:spMkLst>
        </pc:spChg>
      </pc:sldChg>
      <pc:sldChg chg="addSp modSp add mod modAnim">
        <pc:chgData name="Josh Hug" userId="e2159f7335c131c2" providerId="LiveId" clId="{CCA806AB-B489-469B-AE3A-AEA0BDC57B93}" dt="2024-10-31T21:55:47.652" v="17091" actId="20577"/>
        <pc:sldMkLst>
          <pc:docMk/>
          <pc:sldMk cId="2312394277" sldId="427"/>
        </pc:sldMkLst>
        <pc:spChg chg="mod">
          <ac:chgData name="Josh Hug" userId="e2159f7335c131c2" providerId="LiveId" clId="{CCA806AB-B489-469B-AE3A-AEA0BDC57B93}" dt="2024-10-31T20:54:42.689" v="14991" actId="20577"/>
          <ac:spMkLst>
            <pc:docMk/>
            <pc:sldMk cId="2312394277" sldId="427"/>
            <ac:spMk id="2" creationId="{3317B573-E069-1F7B-557B-7BE2DD5D59B0}"/>
          </ac:spMkLst>
        </pc:spChg>
        <pc:spChg chg="mod">
          <ac:chgData name="Josh Hug" userId="e2159f7335c131c2" providerId="LiveId" clId="{CCA806AB-B489-469B-AE3A-AEA0BDC57B93}" dt="2024-10-31T20:57:05.892" v="15188" actId="20577"/>
          <ac:spMkLst>
            <pc:docMk/>
            <pc:sldMk cId="2312394277" sldId="427"/>
            <ac:spMk id="3" creationId="{53202C8D-2865-6CAA-A6DB-7D7A7E7017E8}"/>
          </ac:spMkLst>
        </pc:spChg>
        <pc:spChg chg="add mod">
          <ac:chgData name="Josh Hug" userId="e2159f7335c131c2" providerId="LiveId" clId="{CCA806AB-B489-469B-AE3A-AEA0BDC57B93}" dt="2024-10-31T21:34:11.519" v="16490" actId="20577"/>
          <ac:spMkLst>
            <pc:docMk/>
            <pc:sldMk cId="2312394277" sldId="427"/>
            <ac:spMk id="5" creationId="{70FEA130-62B1-F209-7DBF-628C5422ED11}"/>
          </ac:spMkLst>
        </pc:spChg>
        <pc:spChg chg="add mod">
          <ac:chgData name="Josh Hug" userId="e2159f7335c131c2" providerId="LiveId" clId="{CCA806AB-B489-469B-AE3A-AEA0BDC57B93}" dt="2024-10-31T21:05:01.388" v="15297" actId="1076"/>
          <ac:spMkLst>
            <pc:docMk/>
            <pc:sldMk cId="2312394277" sldId="427"/>
            <ac:spMk id="6" creationId="{45BB5BC9-B96C-34DB-3509-E67B9A8AFC4C}"/>
          </ac:spMkLst>
        </pc:spChg>
        <pc:spChg chg="add mod">
          <ac:chgData name="Josh Hug" userId="e2159f7335c131c2" providerId="LiveId" clId="{CCA806AB-B489-469B-AE3A-AEA0BDC57B93}" dt="2024-10-31T21:55:47.652" v="17091" actId="20577"/>
          <ac:spMkLst>
            <pc:docMk/>
            <pc:sldMk cId="2312394277" sldId="427"/>
            <ac:spMk id="7" creationId="{EF3F51F7-4EAA-64D3-05D6-E5D032719A63}"/>
          </ac:spMkLst>
        </pc:spChg>
        <pc:spChg chg="add mod">
          <ac:chgData name="Josh Hug" userId="e2159f7335c131c2" providerId="LiveId" clId="{CCA806AB-B489-469B-AE3A-AEA0BDC57B93}" dt="2024-10-31T21:04:58.842" v="15296" actId="1076"/>
          <ac:spMkLst>
            <pc:docMk/>
            <pc:sldMk cId="2312394277" sldId="427"/>
            <ac:spMk id="8" creationId="{F0BA62A8-9E0F-79D8-686F-08F4366BA4B2}"/>
          </ac:spMkLst>
        </pc:spChg>
        <pc:spChg chg="add mod">
          <ac:chgData name="Josh Hug" userId="e2159f7335c131c2" providerId="LiveId" clId="{CCA806AB-B489-469B-AE3A-AEA0BDC57B93}" dt="2024-10-31T21:05:29.899" v="15304" actId="1076"/>
          <ac:spMkLst>
            <pc:docMk/>
            <pc:sldMk cId="2312394277" sldId="427"/>
            <ac:spMk id="11" creationId="{C36B899F-F460-F5E5-DCC9-03EFF3251FA7}"/>
          </ac:spMkLst>
        </pc:spChg>
        <pc:spChg chg="add mod">
          <ac:chgData name="Josh Hug" userId="e2159f7335c131c2" providerId="LiveId" clId="{CCA806AB-B489-469B-AE3A-AEA0BDC57B93}" dt="2024-10-31T21:05:36.461" v="15308" actId="1076"/>
          <ac:spMkLst>
            <pc:docMk/>
            <pc:sldMk cId="2312394277" sldId="427"/>
            <ac:spMk id="12" creationId="{2CA2FEB1-0FCB-9AEF-59A6-9C4381B4EDBA}"/>
          </ac:spMkLst>
        </pc:spChg>
        <pc:cxnChg chg="add mod">
          <ac:chgData name="Josh Hug" userId="e2159f7335c131c2" providerId="LiveId" clId="{CCA806AB-B489-469B-AE3A-AEA0BDC57B93}" dt="2024-10-31T21:05:11.209" v="15300" actId="13822"/>
          <ac:cxnSpMkLst>
            <pc:docMk/>
            <pc:sldMk cId="2312394277" sldId="427"/>
            <ac:cxnSpMk id="10" creationId="{41885250-3068-8198-0922-CE2652EED2D6}"/>
          </ac:cxnSpMkLst>
        </pc:cxnChg>
      </pc:sldChg>
      <pc:sldChg chg="addSp delSp modSp add mod modAnim">
        <pc:chgData name="Josh Hug" userId="e2159f7335c131c2" providerId="LiveId" clId="{CCA806AB-B489-469B-AE3A-AEA0BDC57B93}" dt="2024-10-31T21:35:52.937" v="16598" actId="20577"/>
        <pc:sldMkLst>
          <pc:docMk/>
          <pc:sldMk cId="2265654584" sldId="428"/>
        </pc:sldMkLst>
        <pc:spChg chg="mod">
          <ac:chgData name="Josh Hug" userId="e2159f7335c131c2" providerId="LiveId" clId="{CCA806AB-B489-469B-AE3A-AEA0BDC57B93}" dt="2024-10-31T21:05:56.705" v="15373" actId="20577"/>
          <ac:spMkLst>
            <pc:docMk/>
            <pc:sldMk cId="2265654584" sldId="428"/>
            <ac:spMk id="2" creationId="{A0CB3CA2-F919-F649-00B1-0281CE62E1DD}"/>
          </ac:spMkLst>
        </pc:spChg>
        <pc:spChg chg="mod">
          <ac:chgData name="Josh Hug" userId="e2159f7335c131c2" providerId="LiveId" clId="{CCA806AB-B489-469B-AE3A-AEA0BDC57B93}" dt="2024-10-31T21:35:52.937" v="16598" actId="20577"/>
          <ac:spMkLst>
            <pc:docMk/>
            <pc:sldMk cId="2265654584" sldId="428"/>
            <ac:spMk id="3" creationId="{7303DA5D-372A-EE75-E3BB-79E22E340448}"/>
          </ac:spMkLst>
        </pc:spChg>
        <pc:spChg chg="del">
          <ac:chgData name="Josh Hug" userId="e2159f7335c131c2" providerId="LiveId" clId="{CCA806AB-B489-469B-AE3A-AEA0BDC57B93}" dt="2024-10-31T21:18:25.236" v="15956" actId="478"/>
          <ac:spMkLst>
            <pc:docMk/>
            <pc:sldMk cId="2265654584" sldId="428"/>
            <ac:spMk id="5" creationId="{073F9000-EC58-66DE-F2C1-00F7E0B00757}"/>
          </ac:spMkLst>
        </pc:spChg>
        <pc:spChg chg="del">
          <ac:chgData name="Josh Hug" userId="e2159f7335c131c2" providerId="LiveId" clId="{CCA806AB-B489-469B-AE3A-AEA0BDC57B93}" dt="2024-10-31T21:18:25.236" v="15956" actId="478"/>
          <ac:spMkLst>
            <pc:docMk/>
            <pc:sldMk cId="2265654584" sldId="428"/>
            <ac:spMk id="6" creationId="{1B0EF97F-0485-8365-A38D-FFF0BDF0032B}"/>
          </ac:spMkLst>
        </pc:spChg>
        <pc:spChg chg="del">
          <ac:chgData name="Josh Hug" userId="e2159f7335c131c2" providerId="LiveId" clId="{CCA806AB-B489-469B-AE3A-AEA0BDC57B93}" dt="2024-10-31T21:18:25.236" v="15956" actId="478"/>
          <ac:spMkLst>
            <pc:docMk/>
            <pc:sldMk cId="2265654584" sldId="428"/>
            <ac:spMk id="7" creationId="{90075EB9-50FD-6E04-F444-034A6F5C06D9}"/>
          </ac:spMkLst>
        </pc:spChg>
        <pc:spChg chg="del">
          <ac:chgData name="Josh Hug" userId="e2159f7335c131c2" providerId="LiveId" clId="{CCA806AB-B489-469B-AE3A-AEA0BDC57B93}" dt="2024-10-31T21:18:25.236" v="15956" actId="478"/>
          <ac:spMkLst>
            <pc:docMk/>
            <pc:sldMk cId="2265654584" sldId="428"/>
            <ac:spMk id="8" creationId="{08261AAA-6F32-EF1A-0DAD-CF66B6AD5764}"/>
          </ac:spMkLst>
        </pc:spChg>
        <pc:spChg chg="add mod">
          <ac:chgData name="Josh Hug" userId="e2159f7335c131c2" providerId="LiveId" clId="{CCA806AB-B489-469B-AE3A-AEA0BDC57B93}" dt="2024-10-31T21:25:12.307" v="16147" actId="207"/>
          <ac:spMkLst>
            <pc:docMk/>
            <pc:sldMk cId="2265654584" sldId="428"/>
            <ac:spMk id="9" creationId="{2A4333D4-23D5-9251-1E49-4DC8FB8C1344}"/>
          </ac:spMkLst>
        </pc:spChg>
        <pc:spChg chg="del">
          <ac:chgData name="Josh Hug" userId="e2159f7335c131c2" providerId="LiveId" clId="{CCA806AB-B489-469B-AE3A-AEA0BDC57B93}" dt="2024-10-31T21:18:25.236" v="15956" actId="478"/>
          <ac:spMkLst>
            <pc:docMk/>
            <pc:sldMk cId="2265654584" sldId="428"/>
            <ac:spMk id="11" creationId="{4E1AAB6A-53BB-6E62-6E1A-5C586AA1545F}"/>
          </ac:spMkLst>
        </pc:spChg>
        <pc:spChg chg="del">
          <ac:chgData name="Josh Hug" userId="e2159f7335c131c2" providerId="LiveId" clId="{CCA806AB-B489-469B-AE3A-AEA0BDC57B93}" dt="2024-10-31T21:18:25.236" v="15956" actId="478"/>
          <ac:spMkLst>
            <pc:docMk/>
            <pc:sldMk cId="2265654584" sldId="428"/>
            <ac:spMk id="12" creationId="{E7F873D2-CAD6-A33B-F4B2-678E8D6B291C}"/>
          </ac:spMkLst>
        </pc:spChg>
        <pc:spChg chg="add mod">
          <ac:chgData name="Josh Hug" userId="e2159f7335c131c2" providerId="LiveId" clId="{CCA806AB-B489-469B-AE3A-AEA0BDC57B93}" dt="2024-10-31T21:25:14.436" v="16148" actId="207"/>
          <ac:spMkLst>
            <pc:docMk/>
            <pc:sldMk cId="2265654584" sldId="428"/>
            <ac:spMk id="14" creationId="{D184D16E-BD6B-4DE3-D2D0-C1DECB50B8E2}"/>
          </ac:spMkLst>
        </pc:spChg>
        <pc:spChg chg="add mod">
          <ac:chgData name="Josh Hug" userId="e2159f7335c131c2" providerId="LiveId" clId="{CCA806AB-B489-469B-AE3A-AEA0BDC57B93}" dt="2024-10-31T21:31:38.735" v="16354" actId="14100"/>
          <ac:spMkLst>
            <pc:docMk/>
            <pc:sldMk cId="2265654584" sldId="428"/>
            <ac:spMk id="15" creationId="{DD78CBB2-28C4-BD90-AC38-EFC96DFAB3E9}"/>
          </ac:spMkLst>
        </pc:spChg>
        <pc:spChg chg="add mod">
          <ac:chgData name="Josh Hug" userId="e2159f7335c131c2" providerId="LiveId" clId="{CCA806AB-B489-469B-AE3A-AEA0BDC57B93}" dt="2024-10-31T21:31:44.634" v="16369" actId="14100"/>
          <ac:spMkLst>
            <pc:docMk/>
            <pc:sldMk cId="2265654584" sldId="428"/>
            <ac:spMk id="16" creationId="{81ACE6F3-0DF7-1CAE-71A6-C2C54E9193E2}"/>
          </ac:spMkLst>
        </pc:spChg>
        <pc:spChg chg="add mod">
          <ac:chgData name="Josh Hug" userId="e2159f7335c131c2" providerId="LiveId" clId="{CCA806AB-B489-469B-AE3A-AEA0BDC57B93}" dt="2024-10-31T21:26:00.484" v="16255"/>
          <ac:spMkLst>
            <pc:docMk/>
            <pc:sldMk cId="2265654584" sldId="428"/>
            <ac:spMk id="17" creationId="{8A29A05C-A3DF-CBEC-FE95-CA4ED4FEACB0}"/>
          </ac:spMkLst>
        </pc:spChg>
        <pc:spChg chg="add mod">
          <ac:chgData name="Josh Hug" userId="e2159f7335c131c2" providerId="LiveId" clId="{CCA806AB-B489-469B-AE3A-AEA0BDC57B93}" dt="2024-10-31T21:26:00.484" v="16255"/>
          <ac:spMkLst>
            <pc:docMk/>
            <pc:sldMk cId="2265654584" sldId="428"/>
            <ac:spMk id="18" creationId="{A1BC701F-6494-1ACE-9075-0BA371EE4828}"/>
          </ac:spMkLst>
        </pc:spChg>
        <pc:spChg chg="add mod">
          <ac:chgData name="Josh Hug" userId="e2159f7335c131c2" providerId="LiveId" clId="{CCA806AB-B489-469B-AE3A-AEA0BDC57B93}" dt="2024-10-31T21:27:49.051" v="16277" actId="1035"/>
          <ac:spMkLst>
            <pc:docMk/>
            <pc:sldMk cId="2265654584" sldId="428"/>
            <ac:spMk id="19" creationId="{1544EFF0-13F6-6437-B27F-F32C86D45CDE}"/>
          </ac:spMkLst>
        </pc:spChg>
        <pc:spChg chg="add mod">
          <ac:chgData name="Josh Hug" userId="e2159f7335c131c2" providerId="LiveId" clId="{CCA806AB-B489-469B-AE3A-AEA0BDC57B93}" dt="2024-10-31T21:27:49.051" v="16277" actId="1035"/>
          <ac:spMkLst>
            <pc:docMk/>
            <pc:sldMk cId="2265654584" sldId="428"/>
            <ac:spMk id="21" creationId="{B99F22BA-F35D-A1D0-DF97-0018873B3DC4}"/>
          </ac:spMkLst>
        </pc:spChg>
        <pc:spChg chg="add mod">
          <ac:chgData name="Josh Hug" userId="e2159f7335c131c2" providerId="LiveId" clId="{CCA806AB-B489-469B-AE3A-AEA0BDC57B93}" dt="2024-10-31T21:28:51.511" v="16307" actId="20577"/>
          <ac:spMkLst>
            <pc:docMk/>
            <pc:sldMk cId="2265654584" sldId="428"/>
            <ac:spMk id="22" creationId="{07E2E0C8-093F-DE8A-CB65-64AEE1061F82}"/>
          </ac:spMkLst>
        </pc:spChg>
        <pc:spChg chg="add mod">
          <ac:chgData name="Josh Hug" userId="e2159f7335c131c2" providerId="LiveId" clId="{CCA806AB-B489-469B-AE3A-AEA0BDC57B93}" dt="2024-10-31T21:28:10.904" v="16291" actId="1076"/>
          <ac:spMkLst>
            <pc:docMk/>
            <pc:sldMk cId="2265654584" sldId="428"/>
            <ac:spMk id="23" creationId="{5FAA7CCC-5C8E-94CF-93D7-85F5B74B5603}"/>
          </ac:spMkLst>
        </pc:spChg>
        <pc:spChg chg="add mod">
          <ac:chgData name="Josh Hug" userId="e2159f7335c131c2" providerId="LiveId" clId="{CCA806AB-B489-469B-AE3A-AEA0BDC57B93}" dt="2024-10-31T21:29:58.479" v="16340" actId="20577"/>
          <ac:spMkLst>
            <pc:docMk/>
            <pc:sldMk cId="2265654584" sldId="428"/>
            <ac:spMk id="24" creationId="{025357BE-5061-4136-8A61-5FEA3D6D2FF6}"/>
          </ac:spMkLst>
        </pc:spChg>
        <pc:spChg chg="add mod">
          <ac:chgData name="Josh Hug" userId="e2159f7335c131c2" providerId="LiveId" clId="{CCA806AB-B489-469B-AE3A-AEA0BDC57B93}" dt="2024-10-31T21:32:00.679" v="16374" actId="13822"/>
          <ac:spMkLst>
            <pc:docMk/>
            <pc:sldMk cId="2265654584" sldId="428"/>
            <ac:spMk id="25" creationId="{278DE439-F002-CA9B-6DEE-9FC838053E24}"/>
          </ac:spMkLst>
        </pc:spChg>
        <pc:spChg chg="add mod">
          <ac:chgData name="Josh Hug" userId="e2159f7335c131c2" providerId="LiveId" clId="{CCA806AB-B489-469B-AE3A-AEA0BDC57B93}" dt="2024-10-31T21:34:01.033" v="16488" actId="207"/>
          <ac:spMkLst>
            <pc:docMk/>
            <pc:sldMk cId="2265654584" sldId="428"/>
            <ac:spMk id="26" creationId="{5764BB95-AF8F-C89E-8FD8-27F3B2D4922D}"/>
          </ac:spMkLst>
        </pc:spChg>
        <pc:spChg chg="add mod">
          <ac:chgData name="Josh Hug" userId="e2159f7335c131c2" providerId="LiveId" clId="{CCA806AB-B489-469B-AE3A-AEA0BDC57B93}" dt="2024-10-31T21:34:28.395" v="16494" actId="1076"/>
          <ac:spMkLst>
            <pc:docMk/>
            <pc:sldMk cId="2265654584" sldId="428"/>
            <ac:spMk id="27" creationId="{6BD2BADB-8962-FB86-CABE-9B6E15307A43}"/>
          </ac:spMkLst>
        </pc:spChg>
        <pc:spChg chg="add mod">
          <ac:chgData name="Josh Hug" userId="e2159f7335c131c2" providerId="LiveId" clId="{CCA806AB-B489-469B-AE3A-AEA0BDC57B93}" dt="2024-10-31T21:35:33.385" v="16515" actId="1076"/>
          <ac:spMkLst>
            <pc:docMk/>
            <pc:sldMk cId="2265654584" sldId="428"/>
            <ac:spMk id="28" creationId="{D4A2C9E1-B56F-557B-65E7-8D061980DE5D}"/>
          </ac:spMkLst>
        </pc:spChg>
        <pc:cxnChg chg="del">
          <ac:chgData name="Josh Hug" userId="e2159f7335c131c2" providerId="LiveId" clId="{CCA806AB-B489-469B-AE3A-AEA0BDC57B93}" dt="2024-10-31T21:18:25.236" v="15956" actId="478"/>
          <ac:cxnSpMkLst>
            <pc:docMk/>
            <pc:sldMk cId="2265654584" sldId="428"/>
            <ac:cxnSpMk id="10" creationId="{03E64D3E-7599-3BB3-7FDC-D94D988B6E89}"/>
          </ac:cxnSpMkLst>
        </pc:cxnChg>
      </pc:sldChg>
      <pc:sldChg chg="delSp modSp add mod delAnim modAnim">
        <pc:chgData name="Josh Hug" userId="e2159f7335c131c2" providerId="LiveId" clId="{CCA806AB-B489-469B-AE3A-AEA0BDC57B93}" dt="2024-10-31T21:37:11.171" v="16827" actId="20577"/>
        <pc:sldMkLst>
          <pc:docMk/>
          <pc:sldMk cId="230209269" sldId="429"/>
        </pc:sldMkLst>
        <pc:spChg chg="mod">
          <ac:chgData name="Josh Hug" userId="e2159f7335c131c2" providerId="LiveId" clId="{CCA806AB-B489-469B-AE3A-AEA0BDC57B93}" dt="2024-10-31T21:37:11.171" v="16827" actId="20577"/>
          <ac:spMkLst>
            <pc:docMk/>
            <pc:sldMk cId="230209269" sldId="429"/>
            <ac:spMk id="3" creationId="{FAEB2603-DD5D-6CCF-F03F-A8E7C7BD83D2}"/>
          </ac:spMkLst>
        </pc:spChg>
        <pc:spChg chg="del">
          <ac:chgData name="Josh Hug" userId="e2159f7335c131c2" providerId="LiveId" clId="{CCA806AB-B489-469B-AE3A-AEA0BDC57B93}" dt="2024-10-31T21:36:13.739" v="16614" actId="478"/>
          <ac:spMkLst>
            <pc:docMk/>
            <pc:sldMk cId="230209269" sldId="429"/>
            <ac:spMk id="9" creationId="{118D0185-2621-62B9-4C2F-69C188FD7CB2}"/>
          </ac:spMkLst>
        </pc:spChg>
        <pc:spChg chg="del">
          <ac:chgData name="Josh Hug" userId="e2159f7335c131c2" providerId="LiveId" clId="{CCA806AB-B489-469B-AE3A-AEA0BDC57B93}" dt="2024-10-31T21:36:08.960" v="16612" actId="478"/>
          <ac:spMkLst>
            <pc:docMk/>
            <pc:sldMk cId="230209269" sldId="429"/>
            <ac:spMk id="14" creationId="{2C7B3235-DFEC-66DD-ADD4-C9CB1194D5DD}"/>
          </ac:spMkLst>
        </pc:spChg>
        <pc:spChg chg="del">
          <ac:chgData name="Josh Hug" userId="e2159f7335c131c2" providerId="LiveId" clId="{CCA806AB-B489-469B-AE3A-AEA0BDC57B93}" dt="2024-10-31T21:36:08.960" v="16612" actId="478"/>
          <ac:spMkLst>
            <pc:docMk/>
            <pc:sldMk cId="230209269" sldId="429"/>
            <ac:spMk id="15" creationId="{D6CED2A0-CF3A-648E-942A-0DB7F83599D0}"/>
          </ac:spMkLst>
        </pc:spChg>
        <pc:spChg chg="del">
          <ac:chgData name="Josh Hug" userId="e2159f7335c131c2" providerId="LiveId" clId="{CCA806AB-B489-469B-AE3A-AEA0BDC57B93}" dt="2024-10-31T21:36:08.960" v="16612" actId="478"/>
          <ac:spMkLst>
            <pc:docMk/>
            <pc:sldMk cId="230209269" sldId="429"/>
            <ac:spMk id="16" creationId="{7115911B-93AD-8955-4C8A-4C8232A9D2E9}"/>
          </ac:spMkLst>
        </pc:spChg>
        <pc:spChg chg="del">
          <ac:chgData name="Josh Hug" userId="e2159f7335c131c2" providerId="LiveId" clId="{CCA806AB-B489-469B-AE3A-AEA0BDC57B93}" dt="2024-10-31T21:36:14.680" v="16615" actId="478"/>
          <ac:spMkLst>
            <pc:docMk/>
            <pc:sldMk cId="230209269" sldId="429"/>
            <ac:spMk id="19" creationId="{4F1075F4-0DEB-9C5D-B735-EEA5566BEBB5}"/>
          </ac:spMkLst>
        </pc:spChg>
        <pc:spChg chg="del">
          <ac:chgData name="Josh Hug" userId="e2159f7335c131c2" providerId="LiveId" clId="{CCA806AB-B489-469B-AE3A-AEA0BDC57B93}" dt="2024-10-31T21:36:08.960" v="16612" actId="478"/>
          <ac:spMkLst>
            <pc:docMk/>
            <pc:sldMk cId="230209269" sldId="429"/>
            <ac:spMk id="21" creationId="{5BE5A671-269B-8487-8262-6E57F222DC5B}"/>
          </ac:spMkLst>
        </pc:spChg>
        <pc:spChg chg="del">
          <ac:chgData name="Josh Hug" userId="e2159f7335c131c2" providerId="LiveId" clId="{CCA806AB-B489-469B-AE3A-AEA0BDC57B93}" dt="2024-10-31T21:36:08.960" v="16612" actId="478"/>
          <ac:spMkLst>
            <pc:docMk/>
            <pc:sldMk cId="230209269" sldId="429"/>
            <ac:spMk id="22" creationId="{57EAEEF3-6CEC-61BF-7F50-4F829C874CE7}"/>
          </ac:spMkLst>
        </pc:spChg>
        <pc:spChg chg="del">
          <ac:chgData name="Josh Hug" userId="e2159f7335c131c2" providerId="LiveId" clId="{CCA806AB-B489-469B-AE3A-AEA0BDC57B93}" dt="2024-10-31T21:36:08.960" v="16612" actId="478"/>
          <ac:spMkLst>
            <pc:docMk/>
            <pc:sldMk cId="230209269" sldId="429"/>
            <ac:spMk id="24" creationId="{E44B5EBB-3176-0C2B-AD94-35C9FD19237C}"/>
          </ac:spMkLst>
        </pc:spChg>
        <pc:spChg chg="del">
          <ac:chgData name="Josh Hug" userId="e2159f7335c131c2" providerId="LiveId" clId="{CCA806AB-B489-469B-AE3A-AEA0BDC57B93}" dt="2024-10-31T21:36:08.960" v="16612" actId="478"/>
          <ac:spMkLst>
            <pc:docMk/>
            <pc:sldMk cId="230209269" sldId="429"/>
            <ac:spMk id="25" creationId="{4BD2841C-4E09-DFAB-4C36-26E878EF891B}"/>
          </ac:spMkLst>
        </pc:spChg>
        <pc:spChg chg="del">
          <ac:chgData name="Josh Hug" userId="e2159f7335c131c2" providerId="LiveId" clId="{CCA806AB-B489-469B-AE3A-AEA0BDC57B93}" dt="2024-10-31T21:36:08.960" v="16612" actId="478"/>
          <ac:spMkLst>
            <pc:docMk/>
            <pc:sldMk cId="230209269" sldId="429"/>
            <ac:spMk id="26" creationId="{F0335AD3-A506-9C31-AA6F-7A3744748CF2}"/>
          </ac:spMkLst>
        </pc:spChg>
        <pc:spChg chg="del">
          <ac:chgData name="Josh Hug" userId="e2159f7335c131c2" providerId="LiveId" clId="{CCA806AB-B489-469B-AE3A-AEA0BDC57B93}" dt="2024-10-31T21:36:08.960" v="16612" actId="478"/>
          <ac:spMkLst>
            <pc:docMk/>
            <pc:sldMk cId="230209269" sldId="429"/>
            <ac:spMk id="27" creationId="{058FC0BE-4770-C944-CA1B-81D828C2F256}"/>
          </ac:spMkLst>
        </pc:spChg>
        <pc:spChg chg="del">
          <ac:chgData name="Josh Hug" userId="e2159f7335c131c2" providerId="LiveId" clId="{CCA806AB-B489-469B-AE3A-AEA0BDC57B93}" dt="2024-10-31T21:36:08.960" v="16612" actId="478"/>
          <ac:spMkLst>
            <pc:docMk/>
            <pc:sldMk cId="230209269" sldId="429"/>
            <ac:spMk id="28" creationId="{FE326148-1349-C9AD-8A9D-ABFD31984F55}"/>
          </ac:spMkLst>
        </pc:spChg>
      </pc:sldChg>
      <pc:sldChg chg="add del">
        <pc:chgData name="Josh Hug" userId="e2159f7335c131c2" providerId="LiveId" clId="{CCA806AB-B489-469B-AE3A-AEA0BDC57B93}" dt="2024-10-31T21:16:47.880" v="15786" actId="47"/>
        <pc:sldMkLst>
          <pc:docMk/>
          <pc:sldMk cId="926437279" sldId="429"/>
        </pc:sldMkLst>
      </pc:sldChg>
      <pc:sldChg chg="modSp new del mod">
        <pc:chgData name="Josh Hug" userId="e2159f7335c131c2" providerId="LiveId" clId="{CCA806AB-B489-469B-AE3A-AEA0BDC57B93}" dt="2024-10-31T21:17:29.967" v="15857" actId="47"/>
        <pc:sldMkLst>
          <pc:docMk/>
          <pc:sldMk cId="965048084" sldId="429"/>
        </pc:sldMkLst>
        <pc:spChg chg="mod">
          <ac:chgData name="Josh Hug" userId="e2159f7335c131c2" providerId="LiveId" clId="{CCA806AB-B489-469B-AE3A-AEA0BDC57B93}" dt="2024-10-31T21:17:25.251" v="15856" actId="20577"/>
          <ac:spMkLst>
            <pc:docMk/>
            <pc:sldMk cId="965048084" sldId="429"/>
            <ac:spMk id="2" creationId="{C2323558-47E9-F707-4281-EA57B0802508}"/>
          </ac:spMkLst>
        </pc:spChg>
      </pc:sldChg>
      <pc:sldChg chg="delSp modSp add mod ord">
        <pc:chgData name="Josh Hug" userId="e2159f7335c131c2" providerId="LiveId" clId="{CCA806AB-B489-469B-AE3A-AEA0BDC57B93}" dt="2024-10-31T21:41:30.539" v="16855"/>
        <pc:sldMkLst>
          <pc:docMk/>
          <pc:sldMk cId="500808492" sldId="430"/>
        </pc:sldMkLst>
        <pc:spChg chg="mod">
          <ac:chgData name="Josh Hug" userId="e2159f7335c131c2" providerId="LiveId" clId="{CCA806AB-B489-469B-AE3A-AEA0BDC57B93}" dt="2024-10-31T21:41:15.987" v="16850" actId="20577"/>
          <ac:spMkLst>
            <pc:docMk/>
            <pc:sldMk cId="500808492" sldId="430"/>
            <ac:spMk id="3" creationId="{5A5EB2EA-ABB3-3B99-F229-A5BBE09ADCC4}"/>
          </ac:spMkLst>
        </pc:spChg>
        <pc:spChg chg="mod">
          <ac:chgData name="Josh Hug" userId="e2159f7335c131c2" providerId="LiveId" clId="{CCA806AB-B489-469B-AE3A-AEA0BDC57B93}" dt="2024-10-31T21:41:22.331" v="16852" actId="20577"/>
          <ac:spMkLst>
            <pc:docMk/>
            <pc:sldMk cId="500808492" sldId="430"/>
            <ac:spMk id="5" creationId="{0BFFBD1C-4DA1-3212-5B39-F7DDE6E6E26D}"/>
          </ac:spMkLst>
        </pc:spChg>
        <pc:spChg chg="del">
          <ac:chgData name="Josh Hug" userId="e2159f7335c131c2" providerId="LiveId" clId="{CCA806AB-B489-469B-AE3A-AEA0BDC57B93}" dt="2024-10-31T21:41:25.379" v="16853" actId="478"/>
          <ac:spMkLst>
            <pc:docMk/>
            <pc:sldMk cId="500808492" sldId="430"/>
            <ac:spMk id="6" creationId="{51C61A34-CCD6-890B-4AC9-D00806777287}"/>
          </ac:spMkLst>
        </pc:spChg>
      </pc:sldChg>
      <pc:sldChg chg="modSp add">
        <pc:chgData name="Josh Hug" userId="e2159f7335c131c2" providerId="LiveId" clId="{CCA806AB-B489-469B-AE3A-AEA0BDC57B93}" dt="2024-10-31T21:42:25.114" v="16883" actId="20577"/>
        <pc:sldMkLst>
          <pc:docMk/>
          <pc:sldMk cId="826242018" sldId="431"/>
        </pc:sldMkLst>
        <pc:spChg chg="mod">
          <ac:chgData name="Josh Hug" userId="e2159f7335c131c2" providerId="LiveId" clId="{CCA806AB-B489-469B-AE3A-AEA0BDC57B93}" dt="2024-10-31T21:42:14.852" v="16874" actId="20577"/>
          <ac:spMkLst>
            <pc:docMk/>
            <pc:sldMk cId="826242018" sldId="431"/>
            <ac:spMk id="3" creationId="{ABB8F19C-44D5-507C-A118-11089BED5D06}"/>
          </ac:spMkLst>
        </pc:spChg>
        <pc:spChg chg="mod">
          <ac:chgData name="Josh Hug" userId="e2159f7335c131c2" providerId="LiveId" clId="{CCA806AB-B489-469B-AE3A-AEA0BDC57B93}" dt="2024-10-31T21:42:25.114" v="16883" actId="20577"/>
          <ac:spMkLst>
            <pc:docMk/>
            <pc:sldMk cId="826242018" sldId="431"/>
            <ac:spMk id="5" creationId="{C69FC73E-B00D-ADD9-6D3F-A3C3C26C2BEB}"/>
          </ac:spMkLst>
        </pc:spChg>
        <pc:spChg chg="mod">
          <ac:chgData name="Josh Hug" userId="e2159f7335c131c2" providerId="LiveId" clId="{CCA806AB-B489-469B-AE3A-AEA0BDC57B93}" dt="2024-10-31T21:42:20.581" v="16879" actId="20577"/>
          <ac:spMkLst>
            <pc:docMk/>
            <pc:sldMk cId="826242018" sldId="431"/>
            <ac:spMk id="6" creationId="{A14174B6-7F59-20E6-E412-E65389C4A9A6}"/>
          </ac:spMkLst>
        </pc:spChg>
      </pc:sldChg>
      <pc:sldChg chg="modSp add mod">
        <pc:chgData name="Josh Hug" userId="e2159f7335c131c2" providerId="LiveId" clId="{CCA806AB-B489-469B-AE3A-AEA0BDC57B93}" dt="2024-10-31T23:08:31.796" v="17126" actId="20577"/>
        <pc:sldMkLst>
          <pc:docMk/>
          <pc:sldMk cId="8925429" sldId="432"/>
        </pc:sldMkLst>
        <pc:spChg chg="mod">
          <ac:chgData name="Josh Hug" userId="e2159f7335c131c2" providerId="LiveId" clId="{CCA806AB-B489-469B-AE3A-AEA0BDC57B93}" dt="2024-10-31T23:08:31.796" v="17126" actId="20577"/>
          <ac:spMkLst>
            <pc:docMk/>
            <pc:sldMk cId="8925429" sldId="432"/>
            <ac:spMk id="2" creationId="{B76F242B-07A9-6CE0-0DCF-EC9A18B1B231}"/>
          </ac:spMkLst>
        </pc:spChg>
      </pc:sldChg>
      <pc:sldChg chg="modSp add mod">
        <pc:chgData name="Josh Hug" userId="e2159f7335c131c2" providerId="LiveId" clId="{CCA806AB-B489-469B-AE3A-AEA0BDC57B93}" dt="2024-10-31T23:08:39.251" v="17165" actId="20577"/>
        <pc:sldMkLst>
          <pc:docMk/>
          <pc:sldMk cId="3834295588" sldId="433"/>
        </pc:sldMkLst>
        <pc:spChg chg="mod">
          <ac:chgData name="Josh Hug" userId="e2159f7335c131c2" providerId="LiveId" clId="{CCA806AB-B489-469B-AE3A-AEA0BDC57B93}" dt="2024-10-31T23:08:39.251" v="17165" actId="20577"/>
          <ac:spMkLst>
            <pc:docMk/>
            <pc:sldMk cId="3834295588" sldId="433"/>
            <ac:spMk id="2" creationId="{A3E4997F-654D-B402-71BA-FB179D59B592}"/>
          </ac:spMkLst>
        </pc:spChg>
      </pc:sldChg>
      <pc:sldChg chg="modSp add mod">
        <pc:chgData name="Josh Hug" userId="e2159f7335c131c2" providerId="LiveId" clId="{CCA806AB-B489-469B-AE3A-AEA0BDC57B93}" dt="2024-10-31T23:08:50.357" v="17181" actId="20577"/>
        <pc:sldMkLst>
          <pc:docMk/>
          <pc:sldMk cId="257981587" sldId="434"/>
        </pc:sldMkLst>
        <pc:spChg chg="mod">
          <ac:chgData name="Josh Hug" userId="e2159f7335c131c2" providerId="LiveId" clId="{CCA806AB-B489-469B-AE3A-AEA0BDC57B93}" dt="2024-10-31T23:08:50.357" v="17181" actId="20577"/>
          <ac:spMkLst>
            <pc:docMk/>
            <pc:sldMk cId="257981587" sldId="434"/>
            <ac:spMk id="2" creationId="{C8054F75-0AFF-443E-E51E-086A6AA4AC15}"/>
          </ac:spMkLst>
        </pc:spChg>
      </pc:sldChg>
      <pc:sldChg chg="modSp add mod">
        <pc:chgData name="Josh Hug" userId="e2159f7335c131c2" providerId="LiveId" clId="{CCA806AB-B489-469B-AE3A-AEA0BDC57B93}" dt="2024-10-31T23:08:59.955" v="17216" actId="20577"/>
        <pc:sldMkLst>
          <pc:docMk/>
          <pc:sldMk cId="1861645302" sldId="435"/>
        </pc:sldMkLst>
        <pc:spChg chg="mod">
          <ac:chgData name="Josh Hug" userId="e2159f7335c131c2" providerId="LiveId" clId="{CCA806AB-B489-469B-AE3A-AEA0BDC57B93}" dt="2024-10-31T23:08:59.955" v="17216" actId="20577"/>
          <ac:spMkLst>
            <pc:docMk/>
            <pc:sldMk cId="1861645302" sldId="435"/>
            <ac:spMk id="2" creationId="{0FC2F1F5-709A-F3F2-B502-4780417077D3}"/>
          </ac:spMkLst>
        </pc:spChg>
      </pc:sldChg>
      <pc:sldChg chg="modSp add mod">
        <pc:chgData name="Josh Hug" userId="e2159f7335c131c2" providerId="LiveId" clId="{CCA806AB-B489-469B-AE3A-AEA0BDC57B93}" dt="2024-10-31T23:09:06.845" v="17243" actId="20577"/>
        <pc:sldMkLst>
          <pc:docMk/>
          <pc:sldMk cId="4149835735" sldId="436"/>
        </pc:sldMkLst>
        <pc:spChg chg="mod">
          <ac:chgData name="Josh Hug" userId="e2159f7335c131c2" providerId="LiveId" clId="{CCA806AB-B489-469B-AE3A-AEA0BDC57B93}" dt="2024-10-31T23:09:06.845" v="17243" actId="20577"/>
          <ac:spMkLst>
            <pc:docMk/>
            <pc:sldMk cId="4149835735" sldId="436"/>
            <ac:spMk id="2" creationId="{921CC63C-A6D1-7601-7120-97D42C2D6CE9}"/>
          </ac:spMkLst>
        </pc:spChg>
      </pc:sldChg>
      <pc:sldChg chg="modSp add mod">
        <pc:chgData name="Josh Hug" userId="e2159f7335c131c2" providerId="LiveId" clId="{CCA806AB-B489-469B-AE3A-AEA0BDC57B93}" dt="2024-10-31T23:09:13.508" v="17271" actId="20577"/>
        <pc:sldMkLst>
          <pc:docMk/>
          <pc:sldMk cId="557655746" sldId="437"/>
        </pc:sldMkLst>
        <pc:spChg chg="mod">
          <ac:chgData name="Josh Hug" userId="e2159f7335c131c2" providerId="LiveId" clId="{CCA806AB-B489-469B-AE3A-AEA0BDC57B93}" dt="2024-10-31T23:09:13.508" v="17271" actId="20577"/>
          <ac:spMkLst>
            <pc:docMk/>
            <pc:sldMk cId="557655746" sldId="437"/>
            <ac:spMk id="2" creationId="{CCBF4F93-C100-3ABD-96AF-78767B37F277}"/>
          </ac:spMkLst>
        </pc:spChg>
      </pc:sldChg>
      <pc:sldChg chg="modSp add mod">
        <pc:chgData name="Josh Hug" userId="e2159f7335c131c2" providerId="LiveId" clId="{CCA806AB-B489-469B-AE3A-AEA0BDC57B93}" dt="2024-10-31T23:09:26.174" v="17299" actId="20577"/>
        <pc:sldMkLst>
          <pc:docMk/>
          <pc:sldMk cId="593388523" sldId="438"/>
        </pc:sldMkLst>
        <pc:spChg chg="mod">
          <ac:chgData name="Josh Hug" userId="e2159f7335c131c2" providerId="LiveId" clId="{CCA806AB-B489-469B-AE3A-AEA0BDC57B93}" dt="2024-10-31T23:09:26.174" v="17299" actId="20577"/>
          <ac:spMkLst>
            <pc:docMk/>
            <pc:sldMk cId="593388523" sldId="438"/>
            <ac:spMk id="2" creationId="{3EE420F5-BFC7-B096-8A5D-31B37FBA83D3}"/>
          </ac:spMkLst>
        </pc:spChg>
      </pc:sldChg>
      <pc:sldChg chg="modSp new mod ord">
        <pc:chgData name="Josh Hug" userId="e2159f7335c131c2" providerId="LiveId" clId="{CCA806AB-B489-469B-AE3A-AEA0BDC57B93}" dt="2024-10-31T23:09:36.541" v="17324" actId="20577"/>
        <pc:sldMkLst>
          <pc:docMk/>
          <pc:sldMk cId="3381588731" sldId="439"/>
        </pc:sldMkLst>
        <pc:spChg chg="mod">
          <ac:chgData name="Josh Hug" userId="e2159f7335c131c2" providerId="LiveId" clId="{CCA806AB-B489-469B-AE3A-AEA0BDC57B93}" dt="2024-10-31T23:09:36.541" v="17324" actId="20577"/>
          <ac:spMkLst>
            <pc:docMk/>
            <pc:sldMk cId="3381588731" sldId="439"/>
            <ac:spMk id="2" creationId="{9D436AED-D2B5-7FD7-461B-77C524CFC023}"/>
          </ac:spMkLst>
        </pc:spChg>
        <pc:spChg chg="mod">
          <ac:chgData name="Josh Hug" userId="e2159f7335c131c2" providerId="LiveId" clId="{CCA806AB-B489-469B-AE3A-AEA0BDC57B93}" dt="2024-10-31T23:09:31.245" v="17313" actId="20577"/>
          <ac:spMkLst>
            <pc:docMk/>
            <pc:sldMk cId="3381588731" sldId="439"/>
            <ac:spMk id="3" creationId="{284A9FF1-3946-71FA-009C-EF9252EA3CF1}"/>
          </ac:spMkLst>
        </pc:spChg>
      </pc:sldChg>
    </pc:docChg>
  </pc:docChgLst>
  <pc:docChgLst>
    <pc:chgData name="Josh Hug" userId="e2159f7335c131c2" providerId="Windows Live" clId="Web-{93E9B4E6-D9E6-43FD-8711-DEE9C428B6A8}"/>
    <pc:docChg chg="addSld">
      <pc:chgData name="Josh Hug" userId="e2159f7335c131c2" providerId="Windows Live" clId="Web-{93E9B4E6-D9E6-43FD-8711-DEE9C428B6A8}" dt="2024-11-01T18:16:35.719" v="0"/>
      <pc:docMkLst>
        <pc:docMk/>
      </pc:docMkLst>
      <pc:sldChg chg="new">
        <pc:chgData name="Josh Hug" userId="e2159f7335c131c2" providerId="Windows Live" clId="Web-{93E9B4E6-D9E6-43FD-8711-DEE9C428B6A8}" dt="2024-11-01T18:16:35.719" v="0"/>
        <pc:sldMkLst>
          <pc:docMk/>
          <pc:sldMk cId="2974888822" sldId="45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11503D0-B2A1-404A-4E4F-55A3EA65CD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DBCFC8-C0DE-311A-C5A6-26DC8B4883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9414A-D032-1A4D-90CB-BC259D65F813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85B715-74B6-5B23-9A47-FF3BA0B5325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20CE52-9100-415C-39A2-C29FBF018B6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A23A8-7B1F-7746-ACE0-490D0656D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87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69E78D-A8C0-480E-889F-8EC1F2071405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A6D8E4-4389-4BDB-844A-A58F014B2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675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6D8E4-4389-4BDB-844A-A58F014B292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113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870E07-3C05-A0EF-9965-183DDA673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94E2AD-D3A5-8C9A-CD38-9ACAFCD15E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D99B9C-5263-7CF3-4970-AD298C94E5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F51A8-C83A-FE67-3C60-0210D75E90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6D8E4-4389-4BDB-844A-A58F014B292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764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182CB9-3E98-008B-8A9A-C30F19D35F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112719-A489-6E85-9AC3-70423B89BA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C3815E-107E-1483-9410-6455EC0525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6E00FB-165D-419A-6EFF-C1B4BA6350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6D8E4-4389-4BDB-844A-A58F014B292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895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6D8E4-4389-4BDB-844A-A58F014B292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06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6D8E4-4389-4BDB-844A-A58F014B2926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68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6;p5">
            <a:extLst>
              <a:ext uri="{FF2B5EF4-FFF2-40B4-BE49-F238E27FC236}">
                <a16:creationId xmlns:a16="http://schemas.microsoft.com/office/drawing/2014/main" id="{54018777-5825-1DD9-F0F1-CB39782E2522}"/>
              </a:ext>
            </a:extLst>
          </p:cNvPr>
          <p:cNvSpPr/>
          <p:nvPr userDrawn="1"/>
        </p:nvSpPr>
        <p:spPr>
          <a:xfrm>
            <a:off x="7883" y="10251"/>
            <a:ext cx="6019800" cy="6858125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B9C4DB-FE1C-AFF9-6D3D-BE4C2F5EB2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483" y="2878327"/>
            <a:ext cx="4716517" cy="2387601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9228E1-E086-EB78-46DA-64561B1337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857" y="5430837"/>
            <a:ext cx="4719145" cy="60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10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oogle Shape;29;p5">
            <a:extLst>
              <a:ext uri="{FF2B5EF4-FFF2-40B4-BE49-F238E27FC236}">
                <a16:creationId xmlns:a16="http://schemas.microsoft.com/office/drawing/2014/main" id="{A126BCB9-91F0-D815-1454-67C972B79D9D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55" y="6687727"/>
            <a:ext cx="457200" cy="1600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Google Shape;21;p4">
            <a:extLst>
              <a:ext uri="{FF2B5EF4-FFF2-40B4-BE49-F238E27FC236}">
                <a16:creationId xmlns:a16="http://schemas.microsoft.com/office/drawing/2014/main" id="{0517905A-48BB-F8DB-1DE9-61D6A041865B}"/>
              </a:ext>
            </a:extLst>
          </p:cNvPr>
          <p:cNvCxnSpPr>
            <a:cxnSpLocks/>
          </p:cNvCxnSpPr>
          <p:nvPr userDrawn="1"/>
        </p:nvCxnSpPr>
        <p:spPr>
          <a:xfrm>
            <a:off x="223344" y="5311596"/>
            <a:ext cx="4882056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BE7FE5-5841-F18C-6EA7-DAFDA72B17C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0" y="65087"/>
            <a:ext cx="6096000" cy="67167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400" b="0" i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1pPr>
            <a:lvl2pPr algn="l">
              <a:buSzPct val="125000"/>
              <a:defRPr sz="2400" b="0" i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2pPr>
            <a:lvl3pPr marL="1142971" indent="-228594" algn="l">
              <a:buFont typeface="Courier New" panose="02070309020205020404" pitchFamily="49" charset="0"/>
              <a:buChar char="o"/>
              <a:defRPr sz="2400" b="0" i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3pPr>
            <a:lvl4pPr marL="1600160" indent="-228594" algn="l">
              <a:buFont typeface="Wingdings" pitchFamily="2" charset="2"/>
              <a:buChar char="§"/>
              <a:defRPr sz="2400" b="0" i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4pPr>
            <a:lvl5pPr algn="l">
              <a:defRPr sz="2400" b="0" i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7212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30F85-F851-4F4D-E2E6-07F71CABE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02A28-2CC0-D2A6-A218-DE8C7CFEF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57" y="533400"/>
            <a:ext cx="11488745" cy="56387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 i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1pPr>
            <a:lvl2pPr marL="685783" indent="-228594">
              <a:buSzPct val="100000"/>
              <a:buFont typeface="Courier New" panose="02070309020205020404" pitchFamily="49" charset="0"/>
              <a:buChar char="o"/>
              <a:defRPr sz="2400" b="0" i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2pPr>
            <a:lvl3pPr marL="1142971" indent="-228594">
              <a:buFont typeface="Wingdings" pitchFamily="2" charset="2"/>
              <a:buChar char="§"/>
              <a:defRPr sz="2400" b="0" i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3pPr>
            <a:lvl4pPr marL="1600160" indent="-228594">
              <a:buFont typeface="Arial" panose="020B0604020202020204" pitchFamily="34" charset="0"/>
              <a:buChar char="•"/>
              <a:defRPr sz="2400" b="0" i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4pPr>
            <a:lvl5pPr>
              <a:defRPr sz="2400" b="0" i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03DC90-05B5-A90A-60DC-914CE36E0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E4CF-373C-401B-BBC8-66AC3A72A4A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Google Shape;21;p4">
            <a:extLst>
              <a:ext uri="{FF2B5EF4-FFF2-40B4-BE49-F238E27FC236}">
                <a16:creationId xmlns:a16="http://schemas.microsoft.com/office/drawing/2014/main" id="{B141A41B-8850-A20F-A868-FF9415A83C2E}"/>
              </a:ext>
            </a:extLst>
          </p:cNvPr>
          <p:cNvCxnSpPr>
            <a:cxnSpLocks/>
          </p:cNvCxnSpPr>
          <p:nvPr userDrawn="1"/>
        </p:nvCxnSpPr>
        <p:spPr>
          <a:xfrm flipV="1">
            <a:off x="88284" y="457202"/>
            <a:ext cx="10439400" cy="1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008068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FD4A60-6C16-80BA-4FEA-981785C72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"/>
            <a:ext cx="10515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6B9CB-D30E-202E-2F40-9EBE6ACE78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06E4CF-373C-401B-BBC8-66AC3A72A4A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oogle Shape;29;p5">
            <a:extLst>
              <a:ext uri="{FF2B5EF4-FFF2-40B4-BE49-F238E27FC236}">
                <a16:creationId xmlns:a16="http://schemas.microsoft.com/office/drawing/2014/main" id="{7A750F8F-3D3A-3346-1992-68E79F83A01D}"/>
              </a:ext>
            </a:extLst>
          </p:cNvPr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5" y="6687727"/>
            <a:ext cx="457200" cy="1600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3393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rgbClr val="0B5394"/>
          </a:solidFill>
          <a:latin typeface="Inter Medium" panose="02000603000000020004" pitchFamily="2" charset="0"/>
          <a:ea typeface="Inter Medium" panose="02000603000000020004" pitchFamily="2" charset="0"/>
          <a:cs typeface="Inter Medium" panose="02000603000000020004" pitchFamily="2" charset="0"/>
        </a:defRPr>
      </a:lvl1pPr>
    </p:titleStyle>
    <p:bodyStyle>
      <a:lvl1pPr marL="0" indent="0" algn="l" defTabSz="914377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Inter Light" panose="02000403000000020004" pitchFamily="2" charset="0"/>
          <a:ea typeface="Inter Light" panose="02000403000000020004" pitchFamily="2" charset="0"/>
          <a:cs typeface="Inter Light" panose="02000403000000020004" pitchFamily="2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s://joshh.ug/cs70/four_coin_flips_expectation_simulator.html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4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12" Type="http://schemas.openxmlformats.org/officeDocument/2006/relationships/image" Target="../media/image113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11" Type="http://schemas.openxmlformats.org/officeDocument/2006/relationships/image" Target="../media/image112.png"/><Relationship Id="rId5" Type="http://schemas.openxmlformats.org/officeDocument/2006/relationships/image" Target="../media/image106.png"/><Relationship Id="rId10" Type="http://schemas.openxmlformats.org/officeDocument/2006/relationships/image" Target="../media/image111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3C138-E3C1-06B4-903D-E7AC5A2D39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Definition of a Random Variable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162DA6-72E0-E090-11C0-35CD0E5F84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19, CS70 Summer 2025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F97430-19D8-148D-FFD3-C6AC3D82402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114300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Random Variables</a:t>
            </a:r>
          </a:p>
          <a:p>
            <a:pPr marL="457200" indent="-166688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200" b="1" i="1" dirty="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</a:rPr>
              <a:t>The Idea and Definition</a:t>
            </a:r>
          </a:p>
          <a:p>
            <a:pPr marL="457200" indent="-166688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Random Variables and Events</a:t>
            </a:r>
          </a:p>
          <a:p>
            <a:pPr marL="457200" indent="-166688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Distribution of a Random Variable</a:t>
            </a:r>
          </a:p>
          <a:p>
            <a:pPr marL="457200" indent="-166688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Expectation</a:t>
            </a:r>
          </a:p>
          <a:p>
            <a:pPr marL="114300"/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Common Distributions</a:t>
            </a:r>
          </a:p>
          <a:p>
            <a:pPr marL="457200" indent="-166688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Bernoulli Distribution</a:t>
            </a:r>
          </a:p>
          <a:p>
            <a:pPr marL="457200" indent="-166688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Binomial Distribution</a:t>
            </a:r>
          </a:p>
          <a:p>
            <a:pPr marL="457200" indent="-166688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Geometric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Distribution</a:t>
            </a:r>
          </a:p>
          <a:p>
            <a:pPr marL="457200" indent="-166688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Poisson Distribution</a:t>
            </a:r>
          </a:p>
          <a:p>
            <a:pPr marL="114300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068953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FDC582-C878-E3F9-4574-1975E60A0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843E9-5215-B8E6-FBE5-5824BCB62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Formal Random Variable 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5D07AA-4F8D-8FD5-F42A-4D8F9A3FA6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Imagine rolling two six-sided dice. Let X be their sum.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The domain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the set of all tuples of integers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≤6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The range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2, 3, 4, 5, 6, 7, 8, 9, 10, 11, 12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5D07AA-4F8D-8FD5-F42A-4D8F9A3FA6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1C5085B1-7045-EF69-4491-14826D5C0655}"/>
              </a:ext>
            </a:extLst>
          </p:cNvPr>
          <p:cNvSpPr txBox="1"/>
          <p:nvPr/>
        </p:nvSpPr>
        <p:spPr>
          <a:xfrm>
            <a:off x="1496383" y="5825883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1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9AC86F9-8429-B1A1-A680-27EB28FD19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68663"/>
              </p:ext>
            </p:extLst>
          </p:nvPr>
        </p:nvGraphicFramePr>
        <p:xfrm>
          <a:off x="1346202" y="2133600"/>
          <a:ext cx="3759198" cy="3722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6533">
                  <a:extLst>
                    <a:ext uri="{9D8B030D-6E8A-4147-A177-3AD203B41FA5}">
                      <a16:colId xmlns:a16="http://schemas.microsoft.com/office/drawing/2014/main" val="541369856"/>
                    </a:ext>
                  </a:extLst>
                </a:gridCol>
                <a:gridCol w="626533">
                  <a:extLst>
                    <a:ext uri="{9D8B030D-6E8A-4147-A177-3AD203B41FA5}">
                      <a16:colId xmlns:a16="http://schemas.microsoft.com/office/drawing/2014/main" val="1530387400"/>
                    </a:ext>
                  </a:extLst>
                </a:gridCol>
                <a:gridCol w="626533">
                  <a:extLst>
                    <a:ext uri="{9D8B030D-6E8A-4147-A177-3AD203B41FA5}">
                      <a16:colId xmlns:a16="http://schemas.microsoft.com/office/drawing/2014/main" val="3899228368"/>
                    </a:ext>
                  </a:extLst>
                </a:gridCol>
                <a:gridCol w="626533">
                  <a:extLst>
                    <a:ext uri="{9D8B030D-6E8A-4147-A177-3AD203B41FA5}">
                      <a16:colId xmlns:a16="http://schemas.microsoft.com/office/drawing/2014/main" val="1191057490"/>
                    </a:ext>
                  </a:extLst>
                </a:gridCol>
                <a:gridCol w="626533">
                  <a:extLst>
                    <a:ext uri="{9D8B030D-6E8A-4147-A177-3AD203B41FA5}">
                      <a16:colId xmlns:a16="http://schemas.microsoft.com/office/drawing/2014/main" val="999540088"/>
                    </a:ext>
                  </a:extLst>
                </a:gridCol>
                <a:gridCol w="626533">
                  <a:extLst>
                    <a:ext uri="{9D8B030D-6E8A-4147-A177-3AD203B41FA5}">
                      <a16:colId xmlns:a16="http://schemas.microsoft.com/office/drawing/2014/main" val="203906067"/>
                    </a:ext>
                  </a:extLst>
                </a:gridCol>
              </a:tblGrid>
              <a:tr h="62046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6412316"/>
                  </a:ext>
                </a:extLst>
              </a:tr>
              <a:tr h="62046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78986644"/>
                  </a:ext>
                </a:extLst>
              </a:tr>
              <a:tr h="62046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9893073"/>
                  </a:ext>
                </a:extLst>
              </a:tr>
              <a:tr h="62046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342549"/>
                  </a:ext>
                </a:extLst>
              </a:tr>
              <a:tr h="62046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0263159"/>
                  </a:ext>
                </a:extLst>
              </a:tr>
              <a:tr h="62046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339994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48B7BC9-93CE-014F-BB64-D46C456772B2}"/>
              </a:ext>
            </a:extLst>
          </p:cNvPr>
          <p:cNvSpPr txBox="1"/>
          <p:nvPr/>
        </p:nvSpPr>
        <p:spPr>
          <a:xfrm>
            <a:off x="2117707" y="5825883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749C44-0847-3C6E-53ED-8A3604170A9E}"/>
              </a:ext>
            </a:extLst>
          </p:cNvPr>
          <p:cNvSpPr txBox="1"/>
          <p:nvPr/>
        </p:nvSpPr>
        <p:spPr>
          <a:xfrm>
            <a:off x="2739031" y="5825883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E1A4F7-FB80-3CB1-E358-C0EB595BEBB1}"/>
              </a:ext>
            </a:extLst>
          </p:cNvPr>
          <p:cNvSpPr txBox="1"/>
          <p:nvPr/>
        </p:nvSpPr>
        <p:spPr>
          <a:xfrm>
            <a:off x="3360355" y="5825883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02EF18-E498-F819-27BA-2AF0A93E56D9}"/>
              </a:ext>
            </a:extLst>
          </p:cNvPr>
          <p:cNvSpPr txBox="1"/>
          <p:nvPr/>
        </p:nvSpPr>
        <p:spPr>
          <a:xfrm>
            <a:off x="3981679" y="5825883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328568-1B54-D4FC-CB56-12F91A5A23AB}"/>
              </a:ext>
            </a:extLst>
          </p:cNvPr>
          <p:cNvSpPr txBox="1"/>
          <p:nvPr/>
        </p:nvSpPr>
        <p:spPr>
          <a:xfrm>
            <a:off x="4603004" y="5825883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4B82EA-C5A4-38B3-3810-28A870732200}"/>
              </a:ext>
            </a:extLst>
          </p:cNvPr>
          <p:cNvSpPr txBox="1"/>
          <p:nvPr/>
        </p:nvSpPr>
        <p:spPr>
          <a:xfrm>
            <a:off x="898646" y="5330351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38D2C5-760D-8653-F996-E6887C3EAEE1}"/>
              </a:ext>
            </a:extLst>
          </p:cNvPr>
          <p:cNvSpPr txBox="1"/>
          <p:nvPr/>
        </p:nvSpPr>
        <p:spPr>
          <a:xfrm>
            <a:off x="898646" y="4701892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11E0BA-9FF0-5BCB-6344-11B0AB19C764}"/>
              </a:ext>
            </a:extLst>
          </p:cNvPr>
          <p:cNvSpPr txBox="1"/>
          <p:nvPr/>
        </p:nvSpPr>
        <p:spPr>
          <a:xfrm>
            <a:off x="898646" y="4073431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F01454-0771-1590-00A8-598150DAEE9B}"/>
              </a:ext>
            </a:extLst>
          </p:cNvPr>
          <p:cNvSpPr txBox="1"/>
          <p:nvPr/>
        </p:nvSpPr>
        <p:spPr>
          <a:xfrm>
            <a:off x="898646" y="344497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219538-BE1C-0525-91AC-74655218F83A}"/>
              </a:ext>
            </a:extLst>
          </p:cNvPr>
          <p:cNvSpPr txBox="1"/>
          <p:nvPr/>
        </p:nvSpPr>
        <p:spPr>
          <a:xfrm>
            <a:off x="898646" y="2816509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218735-245F-F844-94D9-D97AFB14EC7B}"/>
              </a:ext>
            </a:extLst>
          </p:cNvPr>
          <p:cNvSpPr txBox="1"/>
          <p:nvPr/>
        </p:nvSpPr>
        <p:spPr>
          <a:xfrm>
            <a:off x="898646" y="2188048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807083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18984-3584-CA9E-FFBA-E71C39B3E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Formal Random Variable Example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EAFE72-D715-3FE5-01E6-CB9E068087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Consider the sample space of all sequences of coin flips consisting of a run of tails followed by one heads.</a:t>
                </a:r>
              </a:p>
              <a:p>
                <a:pPr>
                  <a:spcBef>
                    <a:spcPts val="0"/>
                  </a:spcBef>
                </a:pPr>
                <a:endParaRPr lang="en-US" sz="2000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number of flips until we get our first heads.</a:t>
                </a:r>
              </a:p>
              <a:p>
                <a:pPr marL="801688" indent="-342900">
                  <a:spcBef>
                    <a:spcPts val="4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801688" indent="-342900">
                  <a:spcBef>
                    <a:spcPts val="4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𝑇𝐻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b="0" dirty="0"/>
              </a:p>
              <a:p>
                <a:pPr marL="801688" indent="-342900">
                  <a:spcBef>
                    <a:spcPts val="4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𝑇𝑇𝑇𝑇𝑇𝐻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en-US" b="0" dirty="0"/>
              </a:p>
              <a:p>
                <a:pPr>
                  <a:spcBef>
                    <a:spcPts val="0"/>
                  </a:spcBef>
                </a:pPr>
                <a:endParaRPr lang="en-US" sz="2000" b="0" dirty="0"/>
              </a:p>
              <a:p>
                <a:r>
                  <a:rPr lang="en-US" dirty="0"/>
                  <a:t>The domain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b="0" dirty="0"/>
                  <a:t> is infinitely large, it’s any number of tails followed by heads.</a:t>
                </a:r>
              </a:p>
              <a:p>
                <a:pPr>
                  <a:spcBef>
                    <a:spcPts val="0"/>
                  </a:spcBef>
                </a:pPr>
                <a:endParaRPr lang="en-US" sz="2000" b="0" dirty="0"/>
              </a:p>
              <a:p>
                <a:r>
                  <a:rPr lang="en-US" b="0" dirty="0"/>
                  <a:t>The range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b="0" dirty="0"/>
                  <a:t>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b="0" dirty="0"/>
                  <a:t>.</a:t>
                </a:r>
              </a:p>
              <a:p>
                <a:pPr>
                  <a:spcBef>
                    <a:spcPts val="0"/>
                  </a:spcBef>
                </a:pPr>
                <a:endParaRPr lang="en-US" sz="2000" b="0" dirty="0"/>
              </a:p>
              <a:p>
                <a:r>
                  <a:rPr lang="en-US" sz="2200" dirty="0"/>
                  <a:t>Note engineering application: “Heads” means system failure –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200" dirty="0"/>
                  <a:t> is time to failure….</a:t>
                </a:r>
                <a:endParaRPr lang="en-US" sz="2200" b="0" dirty="0"/>
              </a:p>
              <a:p>
                <a:endParaRPr lang="en-US" b="0" dirty="0"/>
              </a:p>
              <a:p>
                <a:endParaRPr lang="en-US" b="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EAFE72-D715-3FE5-01E6-CB9E068087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b="-49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0176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14A877-EC2A-DEF7-2706-AA569DAEC4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F242B-07A9-6CE0-0DCF-EC9A18B1B2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Random Variables and Events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222824-97C1-DC6A-0493-0A9E39F661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19, CS70 Summer 2025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58EAEF-5448-89EE-7889-6D5BBD1FBBE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114300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Random Variables</a:t>
            </a:r>
          </a:p>
          <a:p>
            <a:pPr marL="457200" indent="-166688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The Idea and Definition</a:t>
            </a:r>
          </a:p>
          <a:p>
            <a:pPr marL="457200" indent="-166688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b="1" i="1" dirty="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</a:rPr>
              <a:t>Random Variables and Events</a:t>
            </a:r>
          </a:p>
          <a:p>
            <a:pPr marL="457200" indent="-166688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Distribution of a Random Variable</a:t>
            </a:r>
          </a:p>
          <a:p>
            <a:pPr marL="457200" indent="-166688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Expectation</a:t>
            </a:r>
          </a:p>
          <a:p>
            <a:pPr marL="114300"/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Common Distributions</a:t>
            </a:r>
          </a:p>
          <a:p>
            <a:pPr marL="457200" indent="-166688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Bernoulli Distribution</a:t>
            </a:r>
          </a:p>
          <a:p>
            <a:pPr marL="457200" indent="-166688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Binomial Distribution</a:t>
            </a:r>
          </a:p>
          <a:p>
            <a:pPr marL="457200" indent="-166688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Geometric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Distribution</a:t>
            </a:r>
          </a:p>
          <a:p>
            <a:pPr marL="457200" indent="-166688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Poisson Distribution</a:t>
            </a:r>
          </a:p>
          <a:p>
            <a:pPr marL="114300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8925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537BD-91FA-74EA-8887-BF8596E46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Random Variables and Events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9693E5-DBDE-B171-57F4-F72D4EF8B7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be any number in the range of a random variable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. Consider the set: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Observation: This set is an event in the sample space, because it a subset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	Sometimes called the “pre-image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9693E5-DBDE-B171-57F4-F72D4EF8B7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r="-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8164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F57540-9746-7240-D5E6-B3138464AD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F7520-7B89-D9D9-AED3-2279DA375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Random Variables and Events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9DD56A-65F5-BB91-AF0C-8EDF934801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be any number in the range of a random variable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. Consider the set: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9DD56A-65F5-BB91-AF0C-8EDF934801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2EC779E-4E82-BF31-26C5-989E26BDD26A}"/>
              </a:ext>
            </a:extLst>
          </p:cNvPr>
          <p:cNvSpPr txBox="1"/>
          <p:nvPr/>
        </p:nvSpPr>
        <p:spPr>
          <a:xfrm>
            <a:off x="978737" y="62439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1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CE19E59-5045-E991-F328-C9D54BD961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845524"/>
              </p:ext>
            </p:extLst>
          </p:nvPr>
        </p:nvGraphicFramePr>
        <p:xfrm>
          <a:off x="828556" y="2551652"/>
          <a:ext cx="3759198" cy="3722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6533">
                  <a:extLst>
                    <a:ext uri="{9D8B030D-6E8A-4147-A177-3AD203B41FA5}">
                      <a16:colId xmlns:a16="http://schemas.microsoft.com/office/drawing/2014/main" val="541369856"/>
                    </a:ext>
                  </a:extLst>
                </a:gridCol>
                <a:gridCol w="626533">
                  <a:extLst>
                    <a:ext uri="{9D8B030D-6E8A-4147-A177-3AD203B41FA5}">
                      <a16:colId xmlns:a16="http://schemas.microsoft.com/office/drawing/2014/main" val="1530387400"/>
                    </a:ext>
                  </a:extLst>
                </a:gridCol>
                <a:gridCol w="626533">
                  <a:extLst>
                    <a:ext uri="{9D8B030D-6E8A-4147-A177-3AD203B41FA5}">
                      <a16:colId xmlns:a16="http://schemas.microsoft.com/office/drawing/2014/main" val="3899228368"/>
                    </a:ext>
                  </a:extLst>
                </a:gridCol>
                <a:gridCol w="626533">
                  <a:extLst>
                    <a:ext uri="{9D8B030D-6E8A-4147-A177-3AD203B41FA5}">
                      <a16:colId xmlns:a16="http://schemas.microsoft.com/office/drawing/2014/main" val="1191057490"/>
                    </a:ext>
                  </a:extLst>
                </a:gridCol>
                <a:gridCol w="626533">
                  <a:extLst>
                    <a:ext uri="{9D8B030D-6E8A-4147-A177-3AD203B41FA5}">
                      <a16:colId xmlns:a16="http://schemas.microsoft.com/office/drawing/2014/main" val="999540088"/>
                    </a:ext>
                  </a:extLst>
                </a:gridCol>
                <a:gridCol w="626533">
                  <a:extLst>
                    <a:ext uri="{9D8B030D-6E8A-4147-A177-3AD203B41FA5}">
                      <a16:colId xmlns:a16="http://schemas.microsoft.com/office/drawing/2014/main" val="203906067"/>
                    </a:ext>
                  </a:extLst>
                </a:gridCol>
              </a:tblGrid>
              <a:tr h="62046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6412316"/>
                  </a:ext>
                </a:extLst>
              </a:tr>
              <a:tr h="62046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78986644"/>
                  </a:ext>
                </a:extLst>
              </a:tr>
              <a:tr h="62046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9893073"/>
                  </a:ext>
                </a:extLst>
              </a:tr>
              <a:tr h="62046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342549"/>
                  </a:ext>
                </a:extLst>
              </a:tr>
              <a:tr h="62046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0263159"/>
                  </a:ext>
                </a:extLst>
              </a:tr>
              <a:tr h="62046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339994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F8BABE0-B648-6309-5D64-84BCA1BE5A97}"/>
              </a:ext>
            </a:extLst>
          </p:cNvPr>
          <p:cNvSpPr txBox="1"/>
          <p:nvPr/>
        </p:nvSpPr>
        <p:spPr>
          <a:xfrm>
            <a:off x="1600061" y="62439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A59AE6-318E-244D-B578-DFBFDAD672AD}"/>
              </a:ext>
            </a:extLst>
          </p:cNvPr>
          <p:cNvSpPr txBox="1"/>
          <p:nvPr/>
        </p:nvSpPr>
        <p:spPr>
          <a:xfrm>
            <a:off x="2221385" y="62439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CCE9FE-50E7-CF87-5D31-ADC771FCFDED}"/>
              </a:ext>
            </a:extLst>
          </p:cNvPr>
          <p:cNvSpPr txBox="1"/>
          <p:nvPr/>
        </p:nvSpPr>
        <p:spPr>
          <a:xfrm>
            <a:off x="2842709" y="62439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2D6F07-9C70-0655-4DC4-52B73155281F}"/>
              </a:ext>
            </a:extLst>
          </p:cNvPr>
          <p:cNvSpPr txBox="1"/>
          <p:nvPr/>
        </p:nvSpPr>
        <p:spPr>
          <a:xfrm>
            <a:off x="3464033" y="62439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148D2F-1DBD-9097-0D4B-4F4EF09D0C5A}"/>
              </a:ext>
            </a:extLst>
          </p:cNvPr>
          <p:cNvSpPr txBox="1"/>
          <p:nvPr/>
        </p:nvSpPr>
        <p:spPr>
          <a:xfrm>
            <a:off x="4085358" y="62439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F2FA3E-3A22-99E1-7F4B-2CE9D5C0F160}"/>
              </a:ext>
            </a:extLst>
          </p:cNvPr>
          <p:cNvSpPr txBox="1"/>
          <p:nvPr/>
        </p:nvSpPr>
        <p:spPr>
          <a:xfrm>
            <a:off x="381000" y="5748403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9730BB-3D92-A191-EC8E-2D591271A431}"/>
              </a:ext>
            </a:extLst>
          </p:cNvPr>
          <p:cNvSpPr txBox="1"/>
          <p:nvPr/>
        </p:nvSpPr>
        <p:spPr>
          <a:xfrm>
            <a:off x="381000" y="5119944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A4F78A-EED5-CF6F-7DCF-F58887FBFBA4}"/>
              </a:ext>
            </a:extLst>
          </p:cNvPr>
          <p:cNvSpPr txBox="1"/>
          <p:nvPr/>
        </p:nvSpPr>
        <p:spPr>
          <a:xfrm>
            <a:off x="381000" y="4491483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682DA5-00B7-D310-E64C-39B7A1A9628C}"/>
              </a:ext>
            </a:extLst>
          </p:cNvPr>
          <p:cNvSpPr txBox="1"/>
          <p:nvPr/>
        </p:nvSpPr>
        <p:spPr>
          <a:xfrm>
            <a:off x="381000" y="3863022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EA330B-75F3-C4AD-3331-89F9A4EC225A}"/>
              </a:ext>
            </a:extLst>
          </p:cNvPr>
          <p:cNvSpPr txBox="1"/>
          <p:nvPr/>
        </p:nvSpPr>
        <p:spPr>
          <a:xfrm>
            <a:off x="381000" y="3234561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395622-2F63-18B0-DBD7-56AB4BC30957}"/>
              </a:ext>
            </a:extLst>
          </p:cNvPr>
          <p:cNvSpPr txBox="1"/>
          <p:nvPr/>
        </p:nvSpPr>
        <p:spPr>
          <a:xfrm>
            <a:off x="381000" y="26061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907A743-F03C-EB29-620F-6D4A72CA4828}"/>
                  </a:ext>
                </a:extLst>
              </p:cNvPr>
              <p:cNvSpPr txBox="1"/>
              <p:nvPr/>
            </p:nvSpPr>
            <p:spPr>
              <a:xfrm>
                <a:off x="4953000" y="2514600"/>
                <a:ext cx="6934200" cy="2736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Observation: This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40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 is an event in the sample space, because it a subset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40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.</a:t>
                </a:r>
              </a:p>
              <a:p>
                <a:endParaRPr lang="en-US" sz="240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  <a:p>
                <a:r>
                  <a:rPr lang="en-US" sz="240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Example for two dice: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rPr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>
                  <a:latin typeface="Inter" panose="02000503000000020004" pitchFamily="2" charset="0"/>
                  <a:ea typeface="Inter" panose="02000503000000020004" pitchFamily="2" charset="0"/>
                  <a:cs typeface="Inter" panose="02000503000000020004" pitchFamily="2" charset="0"/>
                </a:endParaRPr>
              </a:p>
              <a:p>
                <a:r>
                  <a:rPr lang="en-US" sz="240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Samples in this event: (</a:t>
                </a:r>
                <a:r>
                  <a:rPr lang="en-US" sz="2400">
                    <a:solidFill>
                      <a:schemeClr val="accent4"/>
                    </a:solidFill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6</a:t>
                </a:r>
                <a:r>
                  <a:rPr lang="en-US" sz="240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, </a:t>
                </a:r>
                <a:r>
                  <a:rPr lang="en-US" sz="2400">
                    <a:solidFill>
                      <a:schemeClr val="accent3"/>
                    </a:solidFill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3</a:t>
                </a:r>
                <a:r>
                  <a:rPr lang="en-US" sz="240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), (</a:t>
                </a:r>
                <a:r>
                  <a:rPr lang="en-US" sz="2400">
                    <a:solidFill>
                      <a:schemeClr val="accent4"/>
                    </a:solidFill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5</a:t>
                </a:r>
                <a:r>
                  <a:rPr lang="en-US" sz="240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, </a:t>
                </a:r>
                <a:r>
                  <a:rPr lang="en-US" sz="2400">
                    <a:solidFill>
                      <a:schemeClr val="accent3"/>
                    </a:solidFill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4</a:t>
                </a:r>
                <a:r>
                  <a:rPr lang="en-US" sz="240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), (</a:t>
                </a:r>
                <a:r>
                  <a:rPr lang="en-US" sz="2400">
                    <a:solidFill>
                      <a:schemeClr val="accent4"/>
                    </a:solidFill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4</a:t>
                </a:r>
                <a:r>
                  <a:rPr lang="en-US" sz="240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, </a:t>
                </a:r>
                <a:r>
                  <a:rPr lang="en-US" sz="2400">
                    <a:solidFill>
                      <a:schemeClr val="accent3"/>
                    </a:solidFill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5</a:t>
                </a:r>
                <a:r>
                  <a:rPr lang="en-US" sz="240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), (</a:t>
                </a:r>
                <a:r>
                  <a:rPr lang="en-US" sz="2400">
                    <a:solidFill>
                      <a:schemeClr val="accent4"/>
                    </a:solidFill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3</a:t>
                </a:r>
                <a:r>
                  <a:rPr lang="en-US" sz="240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, </a:t>
                </a:r>
                <a:r>
                  <a:rPr lang="en-US" sz="2400">
                    <a:solidFill>
                      <a:schemeClr val="accent3"/>
                    </a:solidFill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6</a:t>
                </a:r>
                <a:r>
                  <a:rPr lang="en-US" sz="240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)</a:t>
                </a:r>
                <a:endParaRPr lang="en-US" sz="2400">
                  <a:latin typeface="Inter" panose="02000503000000020004" pitchFamily="2" charset="0"/>
                  <a:ea typeface="Inter" panose="02000503000000020004" pitchFamily="2" charset="0"/>
                  <a:cs typeface="Inter" panose="02000503000000020004" pitchFamily="2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907A743-F03C-EB29-620F-6D4A72CA4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2514600"/>
                <a:ext cx="6934200" cy="2736005"/>
              </a:xfrm>
              <a:prstGeom prst="rect">
                <a:avLst/>
              </a:prstGeom>
              <a:blipFill>
                <a:blip r:embed="rId3"/>
                <a:stretch>
                  <a:fillRect l="-1407" t="-1563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27FE3A0-CBF3-DC2D-AE98-946394847DF6}"/>
              </a:ext>
            </a:extLst>
          </p:cNvPr>
          <p:cNvSpPr/>
          <p:nvPr/>
        </p:nvSpPr>
        <p:spPr>
          <a:xfrm>
            <a:off x="2227751" y="2580014"/>
            <a:ext cx="2425529" cy="2345467"/>
          </a:xfrm>
          <a:custGeom>
            <a:avLst/>
            <a:gdLst>
              <a:gd name="connsiteX0" fmla="*/ 149689 w 2425529"/>
              <a:gd name="connsiteY0" fmla="*/ 20946 h 2345467"/>
              <a:gd name="connsiteX1" fmla="*/ 115822 w 2425529"/>
              <a:gd name="connsiteY1" fmla="*/ 626 h 2345467"/>
              <a:gd name="connsiteX2" fmla="*/ 20996 w 2425529"/>
              <a:gd name="connsiteY2" fmla="*/ 163186 h 2345467"/>
              <a:gd name="connsiteX3" fmla="*/ 34542 w 2425529"/>
              <a:gd name="connsiteY3" fmla="*/ 488306 h 2345467"/>
              <a:gd name="connsiteX4" fmla="*/ 197102 w 2425529"/>
              <a:gd name="connsiteY4" fmla="*/ 705053 h 2345467"/>
              <a:gd name="connsiteX5" fmla="*/ 454489 w 2425529"/>
              <a:gd name="connsiteY5" fmla="*/ 996306 h 2345467"/>
              <a:gd name="connsiteX6" fmla="*/ 657689 w 2425529"/>
              <a:gd name="connsiteY6" fmla="*/ 1246919 h 2345467"/>
              <a:gd name="connsiteX7" fmla="*/ 759289 w 2425529"/>
              <a:gd name="connsiteY7" fmla="*/ 1334973 h 2345467"/>
              <a:gd name="connsiteX8" fmla="*/ 894756 w 2425529"/>
              <a:gd name="connsiteY8" fmla="*/ 1483986 h 2345467"/>
              <a:gd name="connsiteX9" fmla="*/ 982809 w 2425529"/>
              <a:gd name="connsiteY9" fmla="*/ 1551719 h 2345467"/>
              <a:gd name="connsiteX10" fmla="*/ 1064089 w 2425529"/>
              <a:gd name="connsiteY10" fmla="*/ 1626226 h 2345467"/>
              <a:gd name="connsiteX11" fmla="*/ 1395982 w 2425529"/>
              <a:gd name="connsiteY11" fmla="*/ 1863293 h 2345467"/>
              <a:gd name="connsiteX12" fmla="*/ 1565316 w 2425529"/>
              <a:gd name="connsiteY12" fmla="*/ 1971666 h 2345467"/>
              <a:gd name="connsiteX13" fmla="*/ 1666916 w 2425529"/>
              <a:gd name="connsiteY13" fmla="*/ 2019079 h 2345467"/>
              <a:gd name="connsiteX14" fmla="*/ 1734649 w 2425529"/>
              <a:gd name="connsiteY14" fmla="*/ 2059719 h 2345467"/>
              <a:gd name="connsiteX15" fmla="*/ 1829476 w 2425529"/>
              <a:gd name="connsiteY15" fmla="*/ 2127453 h 2345467"/>
              <a:gd name="connsiteX16" fmla="*/ 1944622 w 2425529"/>
              <a:gd name="connsiteY16" fmla="*/ 2222279 h 2345467"/>
              <a:gd name="connsiteX17" fmla="*/ 2046222 w 2425529"/>
              <a:gd name="connsiteY17" fmla="*/ 2269693 h 2345467"/>
              <a:gd name="connsiteX18" fmla="*/ 2202009 w 2425529"/>
              <a:gd name="connsiteY18" fmla="*/ 2330653 h 2345467"/>
              <a:gd name="connsiteX19" fmla="*/ 2262969 w 2425529"/>
              <a:gd name="connsiteY19" fmla="*/ 2344199 h 2345467"/>
              <a:gd name="connsiteX20" fmla="*/ 2411982 w 2425529"/>
              <a:gd name="connsiteY20" fmla="*/ 2317106 h 2345467"/>
              <a:gd name="connsiteX21" fmla="*/ 2425529 w 2425529"/>
              <a:gd name="connsiteY21" fmla="*/ 2262919 h 2345467"/>
              <a:gd name="connsiteX22" fmla="*/ 2391662 w 2425529"/>
              <a:gd name="connsiteY22" fmla="*/ 2120679 h 2345467"/>
              <a:gd name="connsiteX23" fmla="*/ 2134276 w 2425529"/>
              <a:gd name="connsiteY23" fmla="*/ 1890386 h 2345467"/>
              <a:gd name="connsiteX24" fmla="*/ 2059769 w 2425529"/>
              <a:gd name="connsiteY24" fmla="*/ 1829426 h 2345467"/>
              <a:gd name="connsiteX25" fmla="*/ 1964942 w 2425529"/>
              <a:gd name="connsiteY25" fmla="*/ 1754919 h 2345467"/>
              <a:gd name="connsiteX26" fmla="*/ 1856569 w 2425529"/>
              <a:gd name="connsiteY26" fmla="*/ 1660093 h 2345467"/>
              <a:gd name="connsiteX27" fmla="*/ 1782062 w 2425529"/>
              <a:gd name="connsiteY27" fmla="*/ 1605906 h 2345467"/>
              <a:gd name="connsiteX28" fmla="*/ 1673689 w 2425529"/>
              <a:gd name="connsiteY28" fmla="*/ 1490759 h 2345467"/>
              <a:gd name="connsiteX29" fmla="*/ 1605956 w 2425529"/>
              <a:gd name="connsiteY29" fmla="*/ 1423026 h 2345467"/>
              <a:gd name="connsiteX30" fmla="*/ 1544996 w 2425529"/>
              <a:gd name="connsiteY30" fmla="*/ 1348519 h 2345467"/>
              <a:gd name="connsiteX31" fmla="*/ 1348569 w 2425529"/>
              <a:gd name="connsiteY31" fmla="*/ 1158866 h 2345467"/>
              <a:gd name="connsiteX32" fmla="*/ 1179236 w 2425529"/>
              <a:gd name="connsiteY32" fmla="*/ 1003079 h 2345467"/>
              <a:gd name="connsiteX33" fmla="*/ 1064089 w 2425529"/>
              <a:gd name="connsiteY33" fmla="*/ 901479 h 2345467"/>
              <a:gd name="connsiteX34" fmla="*/ 982809 w 2425529"/>
              <a:gd name="connsiteY34" fmla="*/ 833746 h 2345467"/>
              <a:gd name="connsiteX35" fmla="*/ 887982 w 2425529"/>
              <a:gd name="connsiteY35" fmla="*/ 752466 h 2345467"/>
              <a:gd name="connsiteX36" fmla="*/ 766062 w 2425529"/>
              <a:gd name="connsiteY36" fmla="*/ 657639 h 2345467"/>
              <a:gd name="connsiteX37" fmla="*/ 569636 w 2425529"/>
              <a:gd name="connsiteY37" fmla="*/ 501853 h 2345467"/>
              <a:gd name="connsiteX38" fmla="*/ 440942 w 2425529"/>
              <a:gd name="connsiteY38" fmla="*/ 379933 h 2345467"/>
              <a:gd name="connsiteX39" fmla="*/ 379982 w 2425529"/>
              <a:gd name="connsiteY39" fmla="*/ 285106 h 2345467"/>
              <a:gd name="connsiteX40" fmla="*/ 285156 w 2425529"/>
              <a:gd name="connsiteY40" fmla="*/ 88679 h 2345467"/>
              <a:gd name="connsiteX41" fmla="*/ 258062 w 2425529"/>
              <a:gd name="connsiteY41" fmla="*/ 54813 h 2345467"/>
              <a:gd name="connsiteX42" fmla="*/ 224196 w 2425529"/>
              <a:gd name="connsiteY42" fmla="*/ 34493 h 2345467"/>
              <a:gd name="connsiteX43" fmla="*/ 149689 w 2425529"/>
              <a:gd name="connsiteY43" fmla="*/ 20946 h 2345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425529" h="2345467">
                <a:moveTo>
                  <a:pt x="149689" y="20946"/>
                </a:moveTo>
                <a:cubicBezTo>
                  <a:pt x="138400" y="14173"/>
                  <a:pt x="128312" y="-3537"/>
                  <a:pt x="115822" y="626"/>
                </a:cubicBezTo>
                <a:cubicBezTo>
                  <a:pt x="63483" y="18072"/>
                  <a:pt x="31558" y="137535"/>
                  <a:pt x="20996" y="163186"/>
                </a:cubicBezTo>
                <a:cubicBezTo>
                  <a:pt x="-3173" y="324312"/>
                  <a:pt x="-15335" y="306933"/>
                  <a:pt x="34542" y="488306"/>
                </a:cubicBezTo>
                <a:cubicBezTo>
                  <a:pt x="57274" y="570969"/>
                  <a:pt x="145321" y="653273"/>
                  <a:pt x="197102" y="705053"/>
                </a:cubicBezTo>
                <a:cubicBezTo>
                  <a:pt x="320869" y="828819"/>
                  <a:pt x="349425" y="847465"/>
                  <a:pt x="454489" y="996306"/>
                </a:cubicBezTo>
                <a:cubicBezTo>
                  <a:pt x="539180" y="1116285"/>
                  <a:pt x="545231" y="1134461"/>
                  <a:pt x="657689" y="1246919"/>
                </a:cubicBezTo>
                <a:cubicBezTo>
                  <a:pt x="689379" y="1278609"/>
                  <a:pt x="727599" y="1303283"/>
                  <a:pt x="759289" y="1334973"/>
                </a:cubicBezTo>
                <a:cubicBezTo>
                  <a:pt x="806756" y="1382440"/>
                  <a:pt x="841548" y="1443057"/>
                  <a:pt x="894756" y="1483986"/>
                </a:cubicBezTo>
                <a:cubicBezTo>
                  <a:pt x="924107" y="1506564"/>
                  <a:pt x="954455" y="1527901"/>
                  <a:pt x="982809" y="1551719"/>
                </a:cubicBezTo>
                <a:cubicBezTo>
                  <a:pt x="1010952" y="1575359"/>
                  <a:pt x="1035077" y="1603661"/>
                  <a:pt x="1064089" y="1626226"/>
                </a:cubicBezTo>
                <a:cubicBezTo>
                  <a:pt x="1094589" y="1649948"/>
                  <a:pt x="1320410" y="1814927"/>
                  <a:pt x="1395982" y="1863293"/>
                </a:cubicBezTo>
                <a:cubicBezTo>
                  <a:pt x="1452427" y="1899417"/>
                  <a:pt x="1504588" y="1943327"/>
                  <a:pt x="1565316" y="1971666"/>
                </a:cubicBezTo>
                <a:cubicBezTo>
                  <a:pt x="1599183" y="1987470"/>
                  <a:pt x="1633758" y="2001837"/>
                  <a:pt x="1666916" y="2019079"/>
                </a:cubicBezTo>
                <a:cubicBezTo>
                  <a:pt x="1690276" y="2031226"/>
                  <a:pt x="1712387" y="2045659"/>
                  <a:pt x="1734649" y="2059719"/>
                </a:cubicBezTo>
                <a:cubicBezTo>
                  <a:pt x="1763260" y="2077789"/>
                  <a:pt x="1802810" y="2103211"/>
                  <a:pt x="1829476" y="2127453"/>
                </a:cubicBezTo>
                <a:cubicBezTo>
                  <a:pt x="1883482" y="2176550"/>
                  <a:pt x="1868004" y="2178076"/>
                  <a:pt x="1944622" y="2222279"/>
                </a:cubicBezTo>
                <a:cubicBezTo>
                  <a:pt x="1976994" y="2240955"/>
                  <a:pt x="2012070" y="2254514"/>
                  <a:pt x="2046222" y="2269693"/>
                </a:cubicBezTo>
                <a:cubicBezTo>
                  <a:pt x="2081608" y="2285420"/>
                  <a:pt x="2163203" y="2319011"/>
                  <a:pt x="2202009" y="2330653"/>
                </a:cubicBezTo>
                <a:cubicBezTo>
                  <a:pt x="2221947" y="2336634"/>
                  <a:pt x="2242649" y="2339684"/>
                  <a:pt x="2262969" y="2344199"/>
                </a:cubicBezTo>
                <a:cubicBezTo>
                  <a:pt x="2265899" y="2344027"/>
                  <a:pt x="2388069" y="2354683"/>
                  <a:pt x="2411982" y="2317106"/>
                </a:cubicBezTo>
                <a:cubicBezTo>
                  <a:pt x="2421978" y="2301398"/>
                  <a:pt x="2421013" y="2280981"/>
                  <a:pt x="2425529" y="2262919"/>
                </a:cubicBezTo>
                <a:cubicBezTo>
                  <a:pt x="2414240" y="2215506"/>
                  <a:pt x="2413459" y="2164272"/>
                  <a:pt x="2391662" y="2120679"/>
                </a:cubicBezTo>
                <a:cubicBezTo>
                  <a:pt x="2348397" y="2034148"/>
                  <a:pt x="2194986" y="1937605"/>
                  <a:pt x="2134276" y="1890386"/>
                </a:cubicBezTo>
                <a:cubicBezTo>
                  <a:pt x="2108946" y="1870685"/>
                  <a:pt x="2084826" y="1849472"/>
                  <a:pt x="2059769" y="1829426"/>
                </a:cubicBezTo>
                <a:cubicBezTo>
                  <a:pt x="2028379" y="1804314"/>
                  <a:pt x="1995195" y="1781390"/>
                  <a:pt x="1964942" y="1754919"/>
                </a:cubicBezTo>
                <a:cubicBezTo>
                  <a:pt x="1928818" y="1723310"/>
                  <a:pt x="1893781" y="1690414"/>
                  <a:pt x="1856569" y="1660093"/>
                </a:cubicBezTo>
                <a:cubicBezTo>
                  <a:pt x="1832762" y="1640695"/>
                  <a:pt x="1805552" y="1625687"/>
                  <a:pt x="1782062" y="1605906"/>
                </a:cubicBezTo>
                <a:cubicBezTo>
                  <a:pt x="1741211" y="1571505"/>
                  <a:pt x="1710192" y="1529290"/>
                  <a:pt x="1673689" y="1490759"/>
                </a:cubicBezTo>
                <a:cubicBezTo>
                  <a:pt x="1651730" y="1467580"/>
                  <a:pt x="1627378" y="1446703"/>
                  <a:pt x="1605956" y="1423026"/>
                </a:cubicBezTo>
                <a:cubicBezTo>
                  <a:pt x="1584427" y="1399231"/>
                  <a:pt x="1567390" y="1371502"/>
                  <a:pt x="1544996" y="1348519"/>
                </a:cubicBezTo>
                <a:cubicBezTo>
                  <a:pt x="1481481" y="1283332"/>
                  <a:pt x="1414439" y="1221672"/>
                  <a:pt x="1348569" y="1158866"/>
                </a:cubicBezTo>
                <a:cubicBezTo>
                  <a:pt x="1308074" y="1120254"/>
                  <a:pt x="1224243" y="1043586"/>
                  <a:pt x="1179236" y="1003079"/>
                </a:cubicBezTo>
                <a:cubicBezTo>
                  <a:pt x="1160180" y="985928"/>
                  <a:pt x="1085908" y="920025"/>
                  <a:pt x="1064089" y="901479"/>
                </a:cubicBezTo>
                <a:cubicBezTo>
                  <a:pt x="1037217" y="878638"/>
                  <a:pt x="1009732" y="856527"/>
                  <a:pt x="982809" y="833746"/>
                </a:cubicBezTo>
                <a:cubicBezTo>
                  <a:pt x="951028" y="806855"/>
                  <a:pt x="920293" y="778718"/>
                  <a:pt x="887982" y="752466"/>
                </a:cubicBezTo>
                <a:cubicBezTo>
                  <a:pt x="848024" y="720000"/>
                  <a:pt x="806634" y="689336"/>
                  <a:pt x="766062" y="657639"/>
                </a:cubicBezTo>
                <a:cubicBezTo>
                  <a:pt x="708685" y="612813"/>
                  <a:pt x="625427" y="547313"/>
                  <a:pt x="569636" y="501853"/>
                </a:cubicBezTo>
                <a:cubicBezTo>
                  <a:pt x="516236" y="458341"/>
                  <a:pt x="480060" y="433720"/>
                  <a:pt x="440942" y="379933"/>
                </a:cubicBezTo>
                <a:cubicBezTo>
                  <a:pt x="418840" y="349543"/>
                  <a:pt x="393938" y="319995"/>
                  <a:pt x="379982" y="285106"/>
                </a:cubicBezTo>
                <a:cubicBezTo>
                  <a:pt x="355508" y="223921"/>
                  <a:pt x="323102" y="136109"/>
                  <a:pt x="285156" y="88679"/>
                </a:cubicBezTo>
                <a:cubicBezTo>
                  <a:pt x="276125" y="77390"/>
                  <a:pt x="268867" y="64418"/>
                  <a:pt x="258062" y="54813"/>
                </a:cubicBezTo>
                <a:cubicBezTo>
                  <a:pt x="248222" y="46067"/>
                  <a:pt x="235704" y="40886"/>
                  <a:pt x="224196" y="34493"/>
                </a:cubicBezTo>
                <a:lnTo>
                  <a:pt x="149689" y="20946"/>
                </a:lnTo>
                <a:close/>
              </a:path>
            </a:pathLst>
          </a:custGeom>
          <a:solidFill>
            <a:srgbClr val="0070C0">
              <a:alpha val="3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50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0BA089-013C-2B12-F13C-8E5DFEEC5A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E05D5-B865-B10D-3EA0-3B14D8C4A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Random Variables and Events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293605-A520-E947-B6C2-8E5C1322DE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be any number in the range of a random variable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. Consider the set: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293605-A520-E947-B6C2-8E5C1322DE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395A2918-0EB3-6ED0-B32F-83A7D8479CD6}"/>
              </a:ext>
            </a:extLst>
          </p:cNvPr>
          <p:cNvSpPr txBox="1"/>
          <p:nvPr/>
        </p:nvSpPr>
        <p:spPr>
          <a:xfrm>
            <a:off x="978737" y="62439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1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6AC3F29-DA53-BBBF-8D4A-CCE804C754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366637"/>
              </p:ext>
            </p:extLst>
          </p:nvPr>
        </p:nvGraphicFramePr>
        <p:xfrm>
          <a:off x="828556" y="2551652"/>
          <a:ext cx="3759198" cy="3722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6533">
                  <a:extLst>
                    <a:ext uri="{9D8B030D-6E8A-4147-A177-3AD203B41FA5}">
                      <a16:colId xmlns:a16="http://schemas.microsoft.com/office/drawing/2014/main" val="541369856"/>
                    </a:ext>
                  </a:extLst>
                </a:gridCol>
                <a:gridCol w="626533">
                  <a:extLst>
                    <a:ext uri="{9D8B030D-6E8A-4147-A177-3AD203B41FA5}">
                      <a16:colId xmlns:a16="http://schemas.microsoft.com/office/drawing/2014/main" val="1530387400"/>
                    </a:ext>
                  </a:extLst>
                </a:gridCol>
                <a:gridCol w="626533">
                  <a:extLst>
                    <a:ext uri="{9D8B030D-6E8A-4147-A177-3AD203B41FA5}">
                      <a16:colId xmlns:a16="http://schemas.microsoft.com/office/drawing/2014/main" val="3899228368"/>
                    </a:ext>
                  </a:extLst>
                </a:gridCol>
                <a:gridCol w="626533">
                  <a:extLst>
                    <a:ext uri="{9D8B030D-6E8A-4147-A177-3AD203B41FA5}">
                      <a16:colId xmlns:a16="http://schemas.microsoft.com/office/drawing/2014/main" val="1191057490"/>
                    </a:ext>
                  </a:extLst>
                </a:gridCol>
                <a:gridCol w="626533">
                  <a:extLst>
                    <a:ext uri="{9D8B030D-6E8A-4147-A177-3AD203B41FA5}">
                      <a16:colId xmlns:a16="http://schemas.microsoft.com/office/drawing/2014/main" val="999540088"/>
                    </a:ext>
                  </a:extLst>
                </a:gridCol>
                <a:gridCol w="626533">
                  <a:extLst>
                    <a:ext uri="{9D8B030D-6E8A-4147-A177-3AD203B41FA5}">
                      <a16:colId xmlns:a16="http://schemas.microsoft.com/office/drawing/2014/main" val="203906067"/>
                    </a:ext>
                  </a:extLst>
                </a:gridCol>
              </a:tblGrid>
              <a:tr h="62046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6412316"/>
                  </a:ext>
                </a:extLst>
              </a:tr>
              <a:tr h="62046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78986644"/>
                  </a:ext>
                </a:extLst>
              </a:tr>
              <a:tr h="62046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9893073"/>
                  </a:ext>
                </a:extLst>
              </a:tr>
              <a:tr h="62046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342549"/>
                  </a:ext>
                </a:extLst>
              </a:tr>
              <a:tr h="62046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0263159"/>
                  </a:ext>
                </a:extLst>
              </a:tr>
              <a:tr h="62046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339994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D25DA86-A419-9F14-05D4-665FF4850644}"/>
              </a:ext>
            </a:extLst>
          </p:cNvPr>
          <p:cNvSpPr txBox="1"/>
          <p:nvPr/>
        </p:nvSpPr>
        <p:spPr>
          <a:xfrm>
            <a:off x="1600061" y="62439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C0EEC9-AE03-D49D-A38C-CB00538AA68C}"/>
              </a:ext>
            </a:extLst>
          </p:cNvPr>
          <p:cNvSpPr txBox="1"/>
          <p:nvPr/>
        </p:nvSpPr>
        <p:spPr>
          <a:xfrm>
            <a:off x="2221385" y="62439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1F6B9B-8634-7E59-B65F-0F8CBF026CBC}"/>
              </a:ext>
            </a:extLst>
          </p:cNvPr>
          <p:cNvSpPr txBox="1"/>
          <p:nvPr/>
        </p:nvSpPr>
        <p:spPr>
          <a:xfrm>
            <a:off x="2842709" y="62439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C2CE17-2011-FF02-AB53-EA8992B74240}"/>
              </a:ext>
            </a:extLst>
          </p:cNvPr>
          <p:cNvSpPr txBox="1"/>
          <p:nvPr/>
        </p:nvSpPr>
        <p:spPr>
          <a:xfrm>
            <a:off x="3464033" y="62439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98BDFB-1E4C-B09B-9849-90A09A61AA90}"/>
              </a:ext>
            </a:extLst>
          </p:cNvPr>
          <p:cNvSpPr txBox="1"/>
          <p:nvPr/>
        </p:nvSpPr>
        <p:spPr>
          <a:xfrm>
            <a:off x="4085358" y="62439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DB5B38-291F-E920-4EE9-6E19EF2BCFD2}"/>
              </a:ext>
            </a:extLst>
          </p:cNvPr>
          <p:cNvSpPr txBox="1"/>
          <p:nvPr/>
        </p:nvSpPr>
        <p:spPr>
          <a:xfrm>
            <a:off x="381000" y="5748403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0BB933-5B95-02DB-8970-67DBA882CF7D}"/>
              </a:ext>
            </a:extLst>
          </p:cNvPr>
          <p:cNvSpPr txBox="1"/>
          <p:nvPr/>
        </p:nvSpPr>
        <p:spPr>
          <a:xfrm>
            <a:off x="381000" y="5119944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8D6DA7-6DB1-5DC0-03E7-B66A077E5F43}"/>
              </a:ext>
            </a:extLst>
          </p:cNvPr>
          <p:cNvSpPr txBox="1"/>
          <p:nvPr/>
        </p:nvSpPr>
        <p:spPr>
          <a:xfrm>
            <a:off x="381000" y="4491483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0B14A7-0AA6-1741-7623-08FFDE887C32}"/>
              </a:ext>
            </a:extLst>
          </p:cNvPr>
          <p:cNvSpPr txBox="1"/>
          <p:nvPr/>
        </p:nvSpPr>
        <p:spPr>
          <a:xfrm>
            <a:off x="381000" y="3863022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E476F8-2607-7A8F-ED56-81754525C1A6}"/>
              </a:ext>
            </a:extLst>
          </p:cNvPr>
          <p:cNvSpPr txBox="1"/>
          <p:nvPr/>
        </p:nvSpPr>
        <p:spPr>
          <a:xfrm>
            <a:off x="381000" y="3234561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475444-AC8C-9B2F-0218-341E81F87419}"/>
              </a:ext>
            </a:extLst>
          </p:cNvPr>
          <p:cNvSpPr txBox="1"/>
          <p:nvPr/>
        </p:nvSpPr>
        <p:spPr>
          <a:xfrm>
            <a:off x="381000" y="26061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F53FDC2-E93F-B0A4-379E-50CBEC011FB3}"/>
                  </a:ext>
                </a:extLst>
              </p:cNvPr>
              <p:cNvSpPr txBox="1"/>
              <p:nvPr/>
            </p:nvSpPr>
            <p:spPr>
              <a:xfrm>
                <a:off x="4953000" y="2514600"/>
                <a:ext cx="6934200" cy="3445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Observation: This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40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 is an event in the sample space, because it a subset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40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.</a:t>
                </a:r>
              </a:p>
              <a:p>
                <a:endParaRPr lang="en-US" sz="240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  <a:p>
                <a:r>
                  <a:rPr lang="en-US" sz="240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Example for two dice: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rPr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>
                  <a:latin typeface="Inter" panose="02000503000000020004" pitchFamily="2" charset="0"/>
                  <a:ea typeface="Inter" panose="02000503000000020004" pitchFamily="2" charset="0"/>
                  <a:cs typeface="Inter" panose="02000503000000020004" pitchFamily="2" charset="0"/>
                </a:endParaRPr>
              </a:p>
              <a:p>
                <a:r>
                  <a:rPr lang="en-US" sz="240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Other ways to “name” this event: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𝑋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9</m:t>
                        </m:r>
                      </m:e>
                    </m:d>
                  </m:oMath>
                </a14:m>
                <a:endParaRPr lang="en-US" sz="2400">
                  <a:solidFill>
                    <a:schemeClr val="tx1"/>
                  </a:solidFill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𝑋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=9</m:t>
                    </m:r>
                  </m:oMath>
                </a14:m>
                <a:r>
                  <a:rPr lang="en-US" sz="2400">
                    <a:solidFill>
                      <a:schemeClr val="tx1"/>
                    </a:solidFill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  (we’ll use this in our class)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F53FDC2-E93F-B0A4-379E-50CBEC011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2514600"/>
                <a:ext cx="6934200" cy="3445495"/>
              </a:xfrm>
              <a:prstGeom prst="rect">
                <a:avLst/>
              </a:prstGeom>
              <a:blipFill>
                <a:blip r:embed="rId3"/>
                <a:stretch>
                  <a:fillRect l="-1407" t="-1239" b="-3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228A33F-C4BB-96B7-C1CE-7D85617E4640}"/>
              </a:ext>
            </a:extLst>
          </p:cNvPr>
          <p:cNvSpPr/>
          <p:nvPr/>
        </p:nvSpPr>
        <p:spPr>
          <a:xfrm>
            <a:off x="2227751" y="2580014"/>
            <a:ext cx="2425529" cy="2345467"/>
          </a:xfrm>
          <a:custGeom>
            <a:avLst/>
            <a:gdLst>
              <a:gd name="connsiteX0" fmla="*/ 149689 w 2425529"/>
              <a:gd name="connsiteY0" fmla="*/ 20946 h 2345467"/>
              <a:gd name="connsiteX1" fmla="*/ 115822 w 2425529"/>
              <a:gd name="connsiteY1" fmla="*/ 626 h 2345467"/>
              <a:gd name="connsiteX2" fmla="*/ 20996 w 2425529"/>
              <a:gd name="connsiteY2" fmla="*/ 163186 h 2345467"/>
              <a:gd name="connsiteX3" fmla="*/ 34542 w 2425529"/>
              <a:gd name="connsiteY3" fmla="*/ 488306 h 2345467"/>
              <a:gd name="connsiteX4" fmla="*/ 197102 w 2425529"/>
              <a:gd name="connsiteY4" fmla="*/ 705053 h 2345467"/>
              <a:gd name="connsiteX5" fmla="*/ 454489 w 2425529"/>
              <a:gd name="connsiteY5" fmla="*/ 996306 h 2345467"/>
              <a:gd name="connsiteX6" fmla="*/ 657689 w 2425529"/>
              <a:gd name="connsiteY6" fmla="*/ 1246919 h 2345467"/>
              <a:gd name="connsiteX7" fmla="*/ 759289 w 2425529"/>
              <a:gd name="connsiteY7" fmla="*/ 1334973 h 2345467"/>
              <a:gd name="connsiteX8" fmla="*/ 894756 w 2425529"/>
              <a:gd name="connsiteY8" fmla="*/ 1483986 h 2345467"/>
              <a:gd name="connsiteX9" fmla="*/ 982809 w 2425529"/>
              <a:gd name="connsiteY9" fmla="*/ 1551719 h 2345467"/>
              <a:gd name="connsiteX10" fmla="*/ 1064089 w 2425529"/>
              <a:gd name="connsiteY10" fmla="*/ 1626226 h 2345467"/>
              <a:gd name="connsiteX11" fmla="*/ 1395982 w 2425529"/>
              <a:gd name="connsiteY11" fmla="*/ 1863293 h 2345467"/>
              <a:gd name="connsiteX12" fmla="*/ 1565316 w 2425529"/>
              <a:gd name="connsiteY12" fmla="*/ 1971666 h 2345467"/>
              <a:gd name="connsiteX13" fmla="*/ 1666916 w 2425529"/>
              <a:gd name="connsiteY13" fmla="*/ 2019079 h 2345467"/>
              <a:gd name="connsiteX14" fmla="*/ 1734649 w 2425529"/>
              <a:gd name="connsiteY14" fmla="*/ 2059719 h 2345467"/>
              <a:gd name="connsiteX15" fmla="*/ 1829476 w 2425529"/>
              <a:gd name="connsiteY15" fmla="*/ 2127453 h 2345467"/>
              <a:gd name="connsiteX16" fmla="*/ 1944622 w 2425529"/>
              <a:gd name="connsiteY16" fmla="*/ 2222279 h 2345467"/>
              <a:gd name="connsiteX17" fmla="*/ 2046222 w 2425529"/>
              <a:gd name="connsiteY17" fmla="*/ 2269693 h 2345467"/>
              <a:gd name="connsiteX18" fmla="*/ 2202009 w 2425529"/>
              <a:gd name="connsiteY18" fmla="*/ 2330653 h 2345467"/>
              <a:gd name="connsiteX19" fmla="*/ 2262969 w 2425529"/>
              <a:gd name="connsiteY19" fmla="*/ 2344199 h 2345467"/>
              <a:gd name="connsiteX20" fmla="*/ 2411982 w 2425529"/>
              <a:gd name="connsiteY20" fmla="*/ 2317106 h 2345467"/>
              <a:gd name="connsiteX21" fmla="*/ 2425529 w 2425529"/>
              <a:gd name="connsiteY21" fmla="*/ 2262919 h 2345467"/>
              <a:gd name="connsiteX22" fmla="*/ 2391662 w 2425529"/>
              <a:gd name="connsiteY22" fmla="*/ 2120679 h 2345467"/>
              <a:gd name="connsiteX23" fmla="*/ 2134276 w 2425529"/>
              <a:gd name="connsiteY23" fmla="*/ 1890386 h 2345467"/>
              <a:gd name="connsiteX24" fmla="*/ 2059769 w 2425529"/>
              <a:gd name="connsiteY24" fmla="*/ 1829426 h 2345467"/>
              <a:gd name="connsiteX25" fmla="*/ 1964942 w 2425529"/>
              <a:gd name="connsiteY25" fmla="*/ 1754919 h 2345467"/>
              <a:gd name="connsiteX26" fmla="*/ 1856569 w 2425529"/>
              <a:gd name="connsiteY26" fmla="*/ 1660093 h 2345467"/>
              <a:gd name="connsiteX27" fmla="*/ 1782062 w 2425529"/>
              <a:gd name="connsiteY27" fmla="*/ 1605906 h 2345467"/>
              <a:gd name="connsiteX28" fmla="*/ 1673689 w 2425529"/>
              <a:gd name="connsiteY28" fmla="*/ 1490759 h 2345467"/>
              <a:gd name="connsiteX29" fmla="*/ 1605956 w 2425529"/>
              <a:gd name="connsiteY29" fmla="*/ 1423026 h 2345467"/>
              <a:gd name="connsiteX30" fmla="*/ 1544996 w 2425529"/>
              <a:gd name="connsiteY30" fmla="*/ 1348519 h 2345467"/>
              <a:gd name="connsiteX31" fmla="*/ 1348569 w 2425529"/>
              <a:gd name="connsiteY31" fmla="*/ 1158866 h 2345467"/>
              <a:gd name="connsiteX32" fmla="*/ 1179236 w 2425529"/>
              <a:gd name="connsiteY32" fmla="*/ 1003079 h 2345467"/>
              <a:gd name="connsiteX33" fmla="*/ 1064089 w 2425529"/>
              <a:gd name="connsiteY33" fmla="*/ 901479 h 2345467"/>
              <a:gd name="connsiteX34" fmla="*/ 982809 w 2425529"/>
              <a:gd name="connsiteY34" fmla="*/ 833746 h 2345467"/>
              <a:gd name="connsiteX35" fmla="*/ 887982 w 2425529"/>
              <a:gd name="connsiteY35" fmla="*/ 752466 h 2345467"/>
              <a:gd name="connsiteX36" fmla="*/ 766062 w 2425529"/>
              <a:gd name="connsiteY36" fmla="*/ 657639 h 2345467"/>
              <a:gd name="connsiteX37" fmla="*/ 569636 w 2425529"/>
              <a:gd name="connsiteY37" fmla="*/ 501853 h 2345467"/>
              <a:gd name="connsiteX38" fmla="*/ 440942 w 2425529"/>
              <a:gd name="connsiteY38" fmla="*/ 379933 h 2345467"/>
              <a:gd name="connsiteX39" fmla="*/ 379982 w 2425529"/>
              <a:gd name="connsiteY39" fmla="*/ 285106 h 2345467"/>
              <a:gd name="connsiteX40" fmla="*/ 285156 w 2425529"/>
              <a:gd name="connsiteY40" fmla="*/ 88679 h 2345467"/>
              <a:gd name="connsiteX41" fmla="*/ 258062 w 2425529"/>
              <a:gd name="connsiteY41" fmla="*/ 54813 h 2345467"/>
              <a:gd name="connsiteX42" fmla="*/ 224196 w 2425529"/>
              <a:gd name="connsiteY42" fmla="*/ 34493 h 2345467"/>
              <a:gd name="connsiteX43" fmla="*/ 149689 w 2425529"/>
              <a:gd name="connsiteY43" fmla="*/ 20946 h 2345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425529" h="2345467">
                <a:moveTo>
                  <a:pt x="149689" y="20946"/>
                </a:moveTo>
                <a:cubicBezTo>
                  <a:pt x="138400" y="14173"/>
                  <a:pt x="128312" y="-3537"/>
                  <a:pt x="115822" y="626"/>
                </a:cubicBezTo>
                <a:cubicBezTo>
                  <a:pt x="63483" y="18072"/>
                  <a:pt x="31558" y="137535"/>
                  <a:pt x="20996" y="163186"/>
                </a:cubicBezTo>
                <a:cubicBezTo>
                  <a:pt x="-3173" y="324312"/>
                  <a:pt x="-15335" y="306933"/>
                  <a:pt x="34542" y="488306"/>
                </a:cubicBezTo>
                <a:cubicBezTo>
                  <a:pt x="57274" y="570969"/>
                  <a:pt x="145321" y="653273"/>
                  <a:pt x="197102" y="705053"/>
                </a:cubicBezTo>
                <a:cubicBezTo>
                  <a:pt x="320869" y="828819"/>
                  <a:pt x="349425" y="847465"/>
                  <a:pt x="454489" y="996306"/>
                </a:cubicBezTo>
                <a:cubicBezTo>
                  <a:pt x="539180" y="1116285"/>
                  <a:pt x="545231" y="1134461"/>
                  <a:pt x="657689" y="1246919"/>
                </a:cubicBezTo>
                <a:cubicBezTo>
                  <a:pt x="689379" y="1278609"/>
                  <a:pt x="727599" y="1303283"/>
                  <a:pt x="759289" y="1334973"/>
                </a:cubicBezTo>
                <a:cubicBezTo>
                  <a:pt x="806756" y="1382440"/>
                  <a:pt x="841548" y="1443057"/>
                  <a:pt x="894756" y="1483986"/>
                </a:cubicBezTo>
                <a:cubicBezTo>
                  <a:pt x="924107" y="1506564"/>
                  <a:pt x="954455" y="1527901"/>
                  <a:pt x="982809" y="1551719"/>
                </a:cubicBezTo>
                <a:cubicBezTo>
                  <a:pt x="1010952" y="1575359"/>
                  <a:pt x="1035077" y="1603661"/>
                  <a:pt x="1064089" y="1626226"/>
                </a:cubicBezTo>
                <a:cubicBezTo>
                  <a:pt x="1094589" y="1649948"/>
                  <a:pt x="1320410" y="1814927"/>
                  <a:pt x="1395982" y="1863293"/>
                </a:cubicBezTo>
                <a:cubicBezTo>
                  <a:pt x="1452427" y="1899417"/>
                  <a:pt x="1504588" y="1943327"/>
                  <a:pt x="1565316" y="1971666"/>
                </a:cubicBezTo>
                <a:cubicBezTo>
                  <a:pt x="1599183" y="1987470"/>
                  <a:pt x="1633758" y="2001837"/>
                  <a:pt x="1666916" y="2019079"/>
                </a:cubicBezTo>
                <a:cubicBezTo>
                  <a:pt x="1690276" y="2031226"/>
                  <a:pt x="1712387" y="2045659"/>
                  <a:pt x="1734649" y="2059719"/>
                </a:cubicBezTo>
                <a:cubicBezTo>
                  <a:pt x="1763260" y="2077789"/>
                  <a:pt x="1802810" y="2103211"/>
                  <a:pt x="1829476" y="2127453"/>
                </a:cubicBezTo>
                <a:cubicBezTo>
                  <a:pt x="1883482" y="2176550"/>
                  <a:pt x="1868004" y="2178076"/>
                  <a:pt x="1944622" y="2222279"/>
                </a:cubicBezTo>
                <a:cubicBezTo>
                  <a:pt x="1976994" y="2240955"/>
                  <a:pt x="2012070" y="2254514"/>
                  <a:pt x="2046222" y="2269693"/>
                </a:cubicBezTo>
                <a:cubicBezTo>
                  <a:pt x="2081608" y="2285420"/>
                  <a:pt x="2163203" y="2319011"/>
                  <a:pt x="2202009" y="2330653"/>
                </a:cubicBezTo>
                <a:cubicBezTo>
                  <a:pt x="2221947" y="2336634"/>
                  <a:pt x="2242649" y="2339684"/>
                  <a:pt x="2262969" y="2344199"/>
                </a:cubicBezTo>
                <a:cubicBezTo>
                  <a:pt x="2265899" y="2344027"/>
                  <a:pt x="2388069" y="2354683"/>
                  <a:pt x="2411982" y="2317106"/>
                </a:cubicBezTo>
                <a:cubicBezTo>
                  <a:pt x="2421978" y="2301398"/>
                  <a:pt x="2421013" y="2280981"/>
                  <a:pt x="2425529" y="2262919"/>
                </a:cubicBezTo>
                <a:cubicBezTo>
                  <a:pt x="2414240" y="2215506"/>
                  <a:pt x="2413459" y="2164272"/>
                  <a:pt x="2391662" y="2120679"/>
                </a:cubicBezTo>
                <a:cubicBezTo>
                  <a:pt x="2348397" y="2034148"/>
                  <a:pt x="2194986" y="1937605"/>
                  <a:pt x="2134276" y="1890386"/>
                </a:cubicBezTo>
                <a:cubicBezTo>
                  <a:pt x="2108946" y="1870685"/>
                  <a:pt x="2084826" y="1849472"/>
                  <a:pt x="2059769" y="1829426"/>
                </a:cubicBezTo>
                <a:cubicBezTo>
                  <a:pt x="2028379" y="1804314"/>
                  <a:pt x="1995195" y="1781390"/>
                  <a:pt x="1964942" y="1754919"/>
                </a:cubicBezTo>
                <a:cubicBezTo>
                  <a:pt x="1928818" y="1723310"/>
                  <a:pt x="1893781" y="1690414"/>
                  <a:pt x="1856569" y="1660093"/>
                </a:cubicBezTo>
                <a:cubicBezTo>
                  <a:pt x="1832762" y="1640695"/>
                  <a:pt x="1805552" y="1625687"/>
                  <a:pt x="1782062" y="1605906"/>
                </a:cubicBezTo>
                <a:cubicBezTo>
                  <a:pt x="1741211" y="1571505"/>
                  <a:pt x="1710192" y="1529290"/>
                  <a:pt x="1673689" y="1490759"/>
                </a:cubicBezTo>
                <a:cubicBezTo>
                  <a:pt x="1651730" y="1467580"/>
                  <a:pt x="1627378" y="1446703"/>
                  <a:pt x="1605956" y="1423026"/>
                </a:cubicBezTo>
                <a:cubicBezTo>
                  <a:pt x="1584427" y="1399231"/>
                  <a:pt x="1567390" y="1371502"/>
                  <a:pt x="1544996" y="1348519"/>
                </a:cubicBezTo>
                <a:cubicBezTo>
                  <a:pt x="1481481" y="1283332"/>
                  <a:pt x="1414439" y="1221672"/>
                  <a:pt x="1348569" y="1158866"/>
                </a:cubicBezTo>
                <a:cubicBezTo>
                  <a:pt x="1308074" y="1120254"/>
                  <a:pt x="1224243" y="1043586"/>
                  <a:pt x="1179236" y="1003079"/>
                </a:cubicBezTo>
                <a:cubicBezTo>
                  <a:pt x="1160180" y="985928"/>
                  <a:pt x="1085908" y="920025"/>
                  <a:pt x="1064089" y="901479"/>
                </a:cubicBezTo>
                <a:cubicBezTo>
                  <a:pt x="1037217" y="878638"/>
                  <a:pt x="1009732" y="856527"/>
                  <a:pt x="982809" y="833746"/>
                </a:cubicBezTo>
                <a:cubicBezTo>
                  <a:pt x="951028" y="806855"/>
                  <a:pt x="920293" y="778718"/>
                  <a:pt x="887982" y="752466"/>
                </a:cubicBezTo>
                <a:cubicBezTo>
                  <a:pt x="848024" y="720000"/>
                  <a:pt x="806634" y="689336"/>
                  <a:pt x="766062" y="657639"/>
                </a:cubicBezTo>
                <a:cubicBezTo>
                  <a:pt x="708685" y="612813"/>
                  <a:pt x="625427" y="547313"/>
                  <a:pt x="569636" y="501853"/>
                </a:cubicBezTo>
                <a:cubicBezTo>
                  <a:pt x="516236" y="458341"/>
                  <a:pt x="480060" y="433720"/>
                  <a:pt x="440942" y="379933"/>
                </a:cubicBezTo>
                <a:cubicBezTo>
                  <a:pt x="418840" y="349543"/>
                  <a:pt x="393938" y="319995"/>
                  <a:pt x="379982" y="285106"/>
                </a:cubicBezTo>
                <a:cubicBezTo>
                  <a:pt x="355508" y="223921"/>
                  <a:pt x="323102" y="136109"/>
                  <a:pt x="285156" y="88679"/>
                </a:cubicBezTo>
                <a:cubicBezTo>
                  <a:pt x="276125" y="77390"/>
                  <a:pt x="268867" y="64418"/>
                  <a:pt x="258062" y="54813"/>
                </a:cubicBezTo>
                <a:cubicBezTo>
                  <a:pt x="248222" y="46067"/>
                  <a:pt x="235704" y="40886"/>
                  <a:pt x="224196" y="34493"/>
                </a:cubicBezTo>
                <a:lnTo>
                  <a:pt x="149689" y="20946"/>
                </a:lnTo>
                <a:close/>
              </a:path>
            </a:pathLst>
          </a:custGeom>
          <a:solidFill>
            <a:srgbClr val="0070C0">
              <a:alpha val="3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11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5140BB-03FD-717B-823E-FEBE45FBA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83F86-26C8-EE63-2496-5592BEBC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Random Variables and Events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DE9C52-CB13-E698-E2AD-FD431CE5D0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be any number in the range of a random variable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. Consider the set: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DE9C52-CB13-E698-E2AD-FD431CE5D0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BA840F8-3704-184E-8A5E-5F1D3BADFC4E}"/>
              </a:ext>
            </a:extLst>
          </p:cNvPr>
          <p:cNvSpPr txBox="1"/>
          <p:nvPr/>
        </p:nvSpPr>
        <p:spPr>
          <a:xfrm>
            <a:off x="978737" y="62439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1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5679E90-DC0F-3C1D-918D-E5C402BBA29A}"/>
              </a:ext>
            </a:extLst>
          </p:cNvPr>
          <p:cNvGraphicFramePr>
            <a:graphicFrameLocks noGrp="1"/>
          </p:cNvGraphicFramePr>
          <p:nvPr/>
        </p:nvGraphicFramePr>
        <p:xfrm>
          <a:off x="828556" y="2551652"/>
          <a:ext cx="3759198" cy="3722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6533">
                  <a:extLst>
                    <a:ext uri="{9D8B030D-6E8A-4147-A177-3AD203B41FA5}">
                      <a16:colId xmlns:a16="http://schemas.microsoft.com/office/drawing/2014/main" val="541369856"/>
                    </a:ext>
                  </a:extLst>
                </a:gridCol>
                <a:gridCol w="626533">
                  <a:extLst>
                    <a:ext uri="{9D8B030D-6E8A-4147-A177-3AD203B41FA5}">
                      <a16:colId xmlns:a16="http://schemas.microsoft.com/office/drawing/2014/main" val="1530387400"/>
                    </a:ext>
                  </a:extLst>
                </a:gridCol>
                <a:gridCol w="626533">
                  <a:extLst>
                    <a:ext uri="{9D8B030D-6E8A-4147-A177-3AD203B41FA5}">
                      <a16:colId xmlns:a16="http://schemas.microsoft.com/office/drawing/2014/main" val="3899228368"/>
                    </a:ext>
                  </a:extLst>
                </a:gridCol>
                <a:gridCol w="626533">
                  <a:extLst>
                    <a:ext uri="{9D8B030D-6E8A-4147-A177-3AD203B41FA5}">
                      <a16:colId xmlns:a16="http://schemas.microsoft.com/office/drawing/2014/main" val="1191057490"/>
                    </a:ext>
                  </a:extLst>
                </a:gridCol>
                <a:gridCol w="626533">
                  <a:extLst>
                    <a:ext uri="{9D8B030D-6E8A-4147-A177-3AD203B41FA5}">
                      <a16:colId xmlns:a16="http://schemas.microsoft.com/office/drawing/2014/main" val="999540088"/>
                    </a:ext>
                  </a:extLst>
                </a:gridCol>
                <a:gridCol w="626533">
                  <a:extLst>
                    <a:ext uri="{9D8B030D-6E8A-4147-A177-3AD203B41FA5}">
                      <a16:colId xmlns:a16="http://schemas.microsoft.com/office/drawing/2014/main" val="203906067"/>
                    </a:ext>
                  </a:extLst>
                </a:gridCol>
              </a:tblGrid>
              <a:tr h="62046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6412316"/>
                  </a:ext>
                </a:extLst>
              </a:tr>
              <a:tr h="62046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78986644"/>
                  </a:ext>
                </a:extLst>
              </a:tr>
              <a:tr h="62046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9893073"/>
                  </a:ext>
                </a:extLst>
              </a:tr>
              <a:tr h="62046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342549"/>
                  </a:ext>
                </a:extLst>
              </a:tr>
              <a:tr h="62046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0263159"/>
                  </a:ext>
                </a:extLst>
              </a:tr>
              <a:tr h="62046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339994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C17D914-D5E5-5BE7-F57F-8DDC3BAD229E}"/>
              </a:ext>
            </a:extLst>
          </p:cNvPr>
          <p:cNvSpPr txBox="1"/>
          <p:nvPr/>
        </p:nvSpPr>
        <p:spPr>
          <a:xfrm>
            <a:off x="1600061" y="62439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48D37F-A464-4C58-659A-32CFE127DEDB}"/>
              </a:ext>
            </a:extLst>
          </p:cNvPr>
          <p:cNvSpPr txBox="1"/>
          <p:nvPr/>
        </p:nvSpPr>
        <p:spPr>
          <a:xfrm>
            <a:off x="2221385" y="62439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37E9B1-08DD-437D-E60C-016E71179145}"/>
              </a:ext>
            </a:extLst>
          </p:cNvPr>
          <p:cNvSpPr txBox="1"/>
          <p:nvPr/>
        </p:nvSpPr>
        <p:spPr>
          <a:xfrm>
            <a:off x="2842709" y="62439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3F3105-0D3C-DEE4-8E90-6AB6B0F7BB89}"/>
              </a:ext>
            </a:extLst>
          </p:cNvPr>
          <p:cNvSpPr txBox="1"/>
          <p:nvPr/>
        </p:nvSpPr>
        <p:spPr>
          <a:xfrm>
            <a:off x="3464033" y="62439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3AD901-EEA6-CC28-4F49-F7676ACBD6E6}"/>
              </a:ext>
            </a:extLst>
          </p:cNvPr>
          <p:cNvSpPr txBox="1"/>
          <p:nvPr/>
        </p:nvSpPr>
        <p:spPr>
          <a:xfrm>
            <a:off x="4085358" y="62439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070A44-3DA5-6558-638D-5C8DA82CB6BB}"/>
              </a:ext>
            </a:extLst>
          </p:cNvPr>
          <p:cNvSpPr txBox="1"/>
          <p:nvPr/>
        </p:nvSpPr>
        <p:spPr>
          <a:xfrm>
            <a:off x="381000" y="5748403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48B382-B776-260F-EA3D-86B7048FC882}"/>
              </a:ext>
            </a:extLst>
          </p:cNvPr>
          <p:cNvSpPr txBox="1"/>
          <p:nvPr/>
        </p:nvSpPr>
        <p:spPr>
          <a:xfrm>
            <a:off x="381000" y="5119944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DD67B7-90E0-79F8-24BA-4FAEC722693E}"/>
              </a:ext>
            </a:extLst>
          </p:cNvPr>
          <p:cNvSpPr txBox="1"/>
          <p:nvPr/>
        </p:nvSpPr>
        <p:spPr>
          <a:xfrm>
            <a:off x="381000" y="4491483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6218E4-280E-9B39-50B5-FE833DFDE831}"/>
              </a:ext>
            </a:extLst>
          </p:cNvPr>
          <p:cNvSpPr txBox="1"/>
          <p:nvPr/>
        </p:nvSpPr>
        <p:spPr>
          <a:xfrm>
            <a:off x="381000" y="3863022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975C0B-C4BF-11F7-6313-921318195FD4}"/>
              </a:ext>
            </a:extLst>
          </p:cNvPr>
          <p:cNvSpPr txBox="1"/>
          <p:nvPr/>
        </p:nvSpPr>
        <p:spPr>
          <a:xfrm>
            <a:off x="381000" y="3234561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C7ADF2-F984-AC6B-BFD7-9201DB6546E4}"/>
              </a:ext>
            </a:extLst>
          </p:cNvPr>
          <p:cNvSpPr txBox="1"/>
          <p:nvPr/>
        </p:nvSpPr>
        <p:spPr>
          <a:xfrm>
            <a:off x="381000" y="26061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6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BFBDFEA-DF32-1492-2E56-D0957816120F}"/>
              </a:ext>
            </a:extLst>
          </p:cNvPr>
          <p:cNvSpPr/>
          <p:nvPr/>
        </p:nvSpPr>
        <p:spPr>
          <a:xfrm>
            <a:off x="2227751" y="2580014"/>
            <a:ext cx="2425529" cy="2345467"/>
          </a:xfrm>
          <a:custGeom>
            <a:avLst/>
            <a:gdLst>
              <a:gd name="connsiteX0" fmla="*/ 149689 w 2425529"/>
              <a:gd name="connsiteY0" fmla="*/ 20946 h 2345467"/>
              <a:gd name="connsiteX1" fmla="*/ 115822 w 2425529"/>
              <a:gd name="connsiteY1" fmla="*/ 626 h 2345467"/>
              <a:gd name="connsiteX2" fmla="*/ 20996 w 2425529"/>
              <a:gd name="connsiteY2" fmla="*/ 163186 h 2345467"/>
              <a:gd name="connsiteX3" fmla="*/ 34542 w 2425529"/>
              <a:gd name="connsiteY3" fmla="*/ 488306 h 2345467"/>
              <a:gd name="connsiteX4" fmla="*/ 197102 w 2425529"/>
              <a:gd name="connsiteY4" fmla="*/ 705053 h 2345467"/>
              <a:gd name="connsiteX5" fmla="*/ 454489 w 2425529"/>
              <a:gd name="connsiteY5" fmla="*/ 996306 h 2345467"/>
              <a:gd name="connsiteX6" fmla="*/ 657689 w 2425529"/>
              <a:gd name="connsiteY6" fmla="*/ 1246919 h 2345467"/>
              <a:gd name="connsiteX7" fmla="*/ 759289 w 2425529"/>
              <a:gd name="connsiteY7" fmla="*/ 1334973 h 2345467"/>
              <a:gd name="connsiteX8" fmla="*/ 894756 w 2425529"/>
              <a:gd name="connsiteY8" fmla="*/ 1483986 h 2345467"/>
              <a:gd name="connsiteX9" fmla="*/ 982809 w 2425529"/>
              <a:gd name="connsiteY9" fmla="*/ 1551719 h 2345467"/>
              <a:gd name="connsiteX10" fmla="*/ 1064089 w 2425529"/>
              <a:gd name="connsiteY10" fmla="*/ 1626226 h 2345467"/>
              <a:gd name="connsiteX11" fmla="*/ 1395982 w 2425529"/>
              <a:gd name="connsiteY11" fmla="*/ 1863293 h 2345467"/>
              <a:gd name="connsiteX12" fmla="*/ 1565316 w 2425529"/>
              <a:gd name="connsiteY12" fmla="*/ 1971666 h 2345467"/>
              <a:gd name="connsiteX13" fmla="*/ 1666916 w 2425529"/>
              <a:gd name="connsiteY13" fmla="*/ 2019079 h 2345467"/>
              <a:gd name="connsiteX14" fmla="*/ 1734649 w 2425529"/>
              <a:gd name="connsiteY14" fmla="*/ 2059719 h 2345467"/>
              <a:gd name="connsiteX15" fmla="*/ 1829476 w 2425529"/>
              <a:gd name="connsiteY15" fmla="*/ 2127453 h 2345467"/>
              <a:gd name="connsiteX16" fmla="*/ 1944622 w 2425529"/>
              <a:gd name="connsiteY16" fmla="*/ 2222279 h 2345467"/>
              <a:gd name="connsiteX17" fmla="*/ 2046222 w 2425529"/>
              <a:gd name="connsiteY17" fmla="*/ 2269693 h 2345467"/>
              <a:gd name="connsiteX18" fmla="*/ 2202009 w 2425529"/>
              <a:gd name="connsiteY18" fmla="*/ 2330653 h 2345467"/>
              <a:gd name="connsiteX19" fmla="*/ 2262969 w 2425529"/>
              <a:gd name="connsiteY19" fmla="*/ 2344199 h 2345467"/>
              <a:gd name="connsiteX20" fmla="*/ 2411982 w 2425529"/>
              <a:gd name="connsiteY20" fmla="*/ 2317106 h 2345467"/>
              <a:gd name="connsiteX21" fmla="*/ 2425529 w 2425529"/>
              <a:gd name="connsiteY21" fmla="*/ 2262919 h 2345467"/>
              <a:gd name="connsiteX22" fmla="*/ 2391662 w 2425529"/>
              <a:gd name="connsiteY22" fmla="*/ 2120679 h 2345467"/>
              <a:gd name="connsiteX23" fmla="*/ 2134276 w 2425529"/>
              <a:gd name="connsiteY23" fmla="*/ 1890386 h 2345467"/>
              <a:gd name="connsiteX24" fmla="*/ 2059769 w 2425529"/>
              <a:gd name="connsiteY24" fmla="*/ 1829426 h 2345467"/>
              <a:gd name="connsiteX25" fmla="*/ 1964942 w 2425529"/>
              <a:gd name="connsiteY25" fmla="*/ 1754919 h 2345467"/>
              <a:gd name="connsiteX26" fmla="*/ 1856569 w 2425529"/>
              <a:gd name="connsiteY26" fmla="*/ 1660093 h 2345467"/>
              <a:gd name="connsiteX27" fmla="*/ 1782062 w 2425529"/>
              <a:gd name="connsiteY27" fmla="*/ 1605906 h 2345467"/>
              <a:gd name="connsiteX28" fmla="*/ 1673689 w 2425529"/>
              <a:gd name="connsiteY28" fmla="*/ 1490759 h 2345467"/>
              <a:gd name="connsiteX29" fmla="*/ 1605956 w 2425529"/>
              <a:gd name="connsiteY29" fmla="*/ 1423026 h 2345467"/>
              <a:gd name="connsiteX30" fmla="*/ 1544996 w 2425529"/>
              <a:gd name="connsiteY30" fmla="*/ 1348519 h 2345467"/>
              <a:gd name="connsiteX31" fmla="*/ 1348569 w 2425529"/>
              <a:gd name="connsiteY31" fmla="*/ 1158866 h 2345467"/>
              <a:gd name="connsiteX32" fmla="*/ 1179236 w 2425529"/>
              <a:gd name="connsiteY32" fmla="*/ 1003079 h 2345467"/>
              <a:gd name="connsiteX33" fmla="*/ 1064089 w 2425529"/>
              <a:gd name="connsiteY33" fmla="*/ 901479 h 2345467"/>
              <a:gd name="connsiteX34" fmla="*/ 982809 w 2425529"/>
              <a:gd name="connsiteY34" fmla="*/ 833746 h 2345467"/>
              <a:gd name="connsiteX35" fmla="*/ 887982 w 2425529"/>
              <a:gd name="connsiteY35" fmla="*/ 752466 h 2345467"/>
              <a:gd name="connsiteX36" fmla="*/ 766062 w 2425529"/>
              <a:gd name="connsiteY36" fmla="*/ 657639 h 2345467"/>
              <a:gd name="connsiteX37" fmla="*/ 569636 w 2425529"/>
              <a:gd name="connsiteY37" fmla="*/ 501853 h 2345467"/>
              <a:gd name="connsiteX38" fmla="*/ 440942 w 2425529"/>
              <a:gd name="connsiteY38" fmla="*/ 379933 h 2345467"/>
              <a:gd name="connsiteX39" fmla="*/ 379982 w 2425529"/>
              <a:gd name="connsiteY39" fmla="*/ 285106 h 2345467"/>
              <a:gd name="connsiteX40" fmla="*/ 285156 w 2425529"/>
              <a:gd name="connsiteY40" fmla="*/ 88679 h 2345467"/>
              <a:gd name="connsiteX41" fmla="*/ 258062 w 2425529"/>
              <a:gd name="connsiteY41" fmla="*/ 54813 h 2345467"/>
              <a:gd name="connsiteX42" fmla="*/ 224196 w 2425529"/>
              <a:gd name="connsiteY42" fmla="*/ 34493 h 2345467"/>
              <a:gd name="connsiteX43" fmla="*/ 149689 w 2425529"/>
              <a:gd name="connsiteY43" fmla="*/ 20946 h 2345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425529" h="2345467">
                <a:moveTo>
                  <a:pt x="149689" y="20946"/>
                </a:moveTo>
                <a:cubicBezTo>
                  <a:pt x="138400" y="14173"/>
                  <a:pt x="128312" y="-3537"/>
                  <a:pt x="115822" y="626"/>
                </a:cubicBezTo>
                <a:cubicBezTo>
                  <a:pt x="63483" y="18072"/>
                  <a:pt x="31558" y="137535"/>
                  <a:pt x="20996" y="163186"/>
                </a:cubicBezTo>
                <a:cubicBezTo>
                  <a:pt x="-3173" y="324312"/>
                  <a:pt x="-15335" y="306933"/>
                  <a:pt x="34542" y="488306"/>
                </a:cubicBezTo>
                <a:cubicBezTo>
                  <a:pt x="57274" y="570969"/>
                  <a:pt x="145321" y="653273"/>
                  <a:pt x="197102" y="705053"/>
                </a:cubicBezTo>
                <a:cubicBezTo>
                  <a:pt x="320869" y="828819"/>
                  <a:pt x="349425" y="847465"/>
                  <a:pt x="454489" y="996306"/>
                </a:cubicBezTo>
                <a:cubicBezTo>
                  <a:pt x="539180" y="1116285"/>
                  <a:pt x="545231" y="1134461"/>
                  <a:pt x="657689" y="1246919"/>
                </a:cubicBezTo>
                <a:cubicBezTo>
                  <a:pt x="689379" y="1278609"/>
                  <a:pt x="727599" y="1303283"/>
                  <a:pt x="759289" y="1334973"/>
                </a:cubicBezTo>
                <a:cubicBezTo>
                  <a:pt x="806756" y="1382440"/>
                  <a:pt x="841548" y="1443057"/>
                  <a:pt x="894756" y="1483986"/>
                </a:cubicBezTo>
                <a:cubicBezTo>
                  <a:pt x="924107" y="1506564"/>
                  <a:pt x="954455" y="1527901"/>
                  <a:pt x="982809" y="1551719"/>
                </a:cubicBezTo>
                <a:cubicBezTo>
                  <a:pt x="1010952" y="1575359"/>
                  <a:pt x="1035077" y="1603661"/>
                  <a:pt x="1064089" y="1626226"/>
                </a:cubicBezTo>
                <a:cubicBezTo>
                  <a:pt x="1094589" y="1649948"/>
                  <a:pt x="1320410" y="1814927"/>
                  <a:pt x="1395982" y="1863293"/>
                </a:cubicBezTo>
                <a:cubicBezTo>
                  <a:pt x="1452427" y="1899417"/>
                  <a:pt x="1504588" y="1943327"/>
                  <a:pt x="1565316" y="1971666"/>
                </a:cubicBezTo>
                <a:cubicBezTo>
                  <a:pt x="1599183" y="1987470"/>
                  <a:pt x="1633758" y="2001837"/>
                  <a:pt x="1666916" y="2019079"/>
                </a:cubicBezTo>
                <a:cubicBezTo>
                  <a:pt x="1690276" y="2031226"/>
                  <a:pt x="1712387" y="2045659"/>
                  <a:pt x="1734649" y="2059719"/>
                </a:cubicBezTo>
                <a:cubicBezTo>
                  <a:pt x="1763260" y="2077789"/>
                  <a:pt x="1802810" y="2103211"/>
                  <a:pt x="1829476" y="2127453"/>
                </a:cubicBezTo>
                <a:cubicBezTo>
                  <a:pt x="1883482" y="2176550"/>
                  <a:pt x="1868004" y="2178076"/>
                  <a:pt x="1944622" y="2222279"/>
                </a:cubicBezTo>
                <a:cubicBezTo>
                  <a:pt x="1976994" y="2240955"/>
                  <a:pt x="2012070" y="2254514"/>
                  <a:pt x="2046222" y="2269693"/>
                </a:cubicBezTo>
                <a:cubicBezTo>
                  <a:pt x="2081608" y="2285420"/>
                  <a:pt x="2163203" y="2319011"/>
                  <a:pt x="2202009" y="2330653"/>
                </a:cubicBezTo>
                <a:cubicBezTo>
                  <a:pt x="2221947" y="2336634"/>
                  <a:pt x="2242649" y="2339684"/>
                  <a:pt x="2262969" y="2344199"/>
                </a:cubicBezTo>
                <a:cubicBezTo>
                  <a:pt x="2265899" y="2344027"/>
                  <a:pt x="2388069" y="2354683"/>
                  <a:pt x="2411982" y="2317106"/>
                </a:cubicBezTo>
                <a:cubicBezTo>
                  <a:pt x="2421978" y="2301398"/>
                  <a:pt x="2421013" y="2280981"/>
                  <a:pt x="2425529" y="2262919"/>
                </a:cubicBezTo>
                <a:cubicBezTo>
                  <a:pt x="2414240" y="2215506"/>
                  <a:pt x="2413459" y="2164272"/>
                  <a:pt x="2391662" y="2120679"/>
                </a:cubicBezTo>
                <a:cubicBezTo>
                  <a:pt x="2348397" y="2034148"/>
                  <a:pt x="2194986" y="1937605"/>
                  <a:pt x="2134276" y="1890386"/>
                </a:cubicBezTo>
                <a:cubicBezTo>
                  <a:pt x="2108946" y="1870685"/>
                  <a:pt x="2084826" y="1849472"/>
                  <a:pt x="2059769" y="1829426"/>
                </a:cubicBezTo>
                <a:cubicBezTo>
                  <a:pt x="2028379" y="1804314"/>
                  <a:pt x="1995195" y="1781390"/>
                  <a:pt x="1964942" y="1754919"/>
                </a:cubicBezTo>
                <a:cubicBezTo>
                  <a:pt x="1928818" y="1723310"/>
                  <a:pt x="1893781" y="1690414"/>
                  <a:pt x="1856569" y="1660093"/>
                </a:cubicBezTo>
                <a:cubicBezTo>
                  <a:pt x="1832762" y="1640695"/>
                  <a:pt x="1805552" y="1625687"/>
                  <a:pt x="1782062" y="1605906"/>
                </a:cubicBezTo>
                <a:cubicBezTo>
                  <a:pt x="1741211" y="1571505"/>
                  <a:pt x="1710192" y="1529290"/>
                  <a:pt x="1673689" y="1490759"/>
                </a:cubicBezTo>
                <a:cubicBezTo>
                  <a:pt x="1651730" y="1467580"/>
                  <a:pt x="1627378" y="1446703"/>
                  <a:pt x="1605956" y="1423026"/>
                </a:cubicBezTo>
                <a:cubicBezTo>
                  <a:pt x="1584427" y="1399231"/>
                  <a:pt x="1567390" y="1371502"/>
                  <a:pt x="1544996" y="1348519"/>
                </a:cubicBezTo>
                <a:cubicBezTo>
                  <a:pt x="1481481" y="1283332"/>
                  <a:pt x="1414439" y="1221672"/>
                  <a:pt x="1348569" y="1158866"/>
                </a:cubicBezTo>
                <a:cubicBezTo>
                  <a:pt x="1308074" y="1120254"/>
                  <a:pt x="1224243" y="1043586"/>
                  <a:pt x="1179236" y="1003079"/>
                </a:cubicBezTo>
                <a:cubicBezTo>
                  <a:pt x="1160180" y="985928"/>
                  <a:pt x="1085908" y="920025"/>
                  <a:pt x="1064089" y="901479"/>
                </a:cubicBezTo>
                <a:cubicBezTo>
                  <a:pt x="1037217" y="878638"/>
                  <a:pt x="1009732" y="856527"/>
                  <a:pt x="982809" y="833746"/>
                </a:cubicBezTo>
                <a:cubicBezTo>
                  <a:pt x="951028" y="806855"/>
                  <a:pt x="920293" y="778718"/>
                  <a:pt x="887982" y="752466"/>
                </a:cubicBezTo>
                <a:cubicBezTo>
                  <a:pt x="848024" y="720000"/>
                  <a:pt x="806634" y="689336"/>
                  <a:pt x="766062" y="657639"/>
                </a:cubicBezTo>
                <a:cubicBezTo>
                  <a:pt x="708685" y="612813"/>
                  <a:pt x="625427" y="547313"/>
                  <a:pt x="569636" y="501853"/>
                </a:cubicBezTo>
                <a:cubicBezTo>
                  <a:pt x="516236" y="458341"/>
                  <a:pt x="480060" y="433720"/>
                  <a:pt x="440942" y="379933"/>
                </a:cubicBezTo>
                <a:cubicBezTo>
                  <a:pt x="418840" y="349543"/>
                  <a:pt x="393938" y="319995"/>
                  <a:pt x="379982" y="285106"/>
                </a:cubicBezTo>
                <a:cubicBezTo>
                  <a:pt x="355508" y="223921"/>
                  <a:pt x="323102" y="136109"/>
                  <a:pt x="285156" y="88679"/>
                </a:cubicBezTo>
                <a:cubicBezTo>
                  <a:pt x="276125" y="77390"/>
                  <a:pt x="268867" y="64418"/>
                  <a:pt x="258062" y="54813"/>
                </a:cubicBezTo>
                <a:cubicBezTo>
                  <a:pt x="248222" y="46067"/>
                  <a:pt x="235704" y="40886"/>
                  <a:pt x="224196" y="34493"/>
                </a:cubicBezTo>
                <a:lnTo>
                  <a:pt x="149689" y="20946"/>
                </a:lnTo>
                <a:close/>
              </a:path>
            </a:pathLst>
          </a:custGeom>
          <a:solidFill>
            <a:srgbClr val="0070C0">
              <a:alpha val="3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F04180B-45BD-2E89-D3EC-1AE56CE90BA4}"/>
                  </a:ext>
                </a:extLst>
              </p:cNvPr>
              <p:cNvSpPr txBox="1"/>
              <p:nvPr/>
            </p:nvSpPr>
            <p:spPr>
              <a:xfrm>
                <a:off x="4724400" y="4182199"/>
                <a:ext cx="1447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𝑋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9</m:t>
                          </m:r>
                        </m:e>
                      </m:d>
                    </m:oMath>
                  </m:oMathPara>
                </a14:m>
                <a:endParaRPr lang="en-US" sz="2400">
                  <a:solidFill>
                    <a:srgbClr val="0070C0"/>
                  </a:solidFill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F04180B-45BD-2E89-D3EC-1AE56CE90B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4182199"/>
                <a:ext cx="144780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28FEBD9-3722-D7FF-8C4B-FA3B9D7B79D6}"/>
                  </a:ext>
                </a:extLst>
              </p:cNvPr>
              <p:cNvSpPr txBox="1"/>
              <p:nvPr/>
            </p:nvSpPr>
            <p:spPr>
              <a:xfrm>
                <a:off x="4713726" y="4919940"/>
                <a:ext cx="1447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2400">
                  <a:solidFill>
                    <a:srgbClr val="0070C0"/>
                  </a:solidFill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28FEBD9-3722-D7FF-8C4B-FA3B9D7B79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3726" y="4919940"/>
                <a:ext cx="1447800" cy="461665"/>
              </a:xfrm>
              <a:prstGeom prst="rect">
                <a:avLst/>
              </a:prstGeom>
              <a:blipFill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71C0A5B-2B6C-F455-CF61-3BB8BCA08047}"/>
                  </a:ext>
                </a:extLst>
              </p:cNvPr>
              <p:cNvSpPr txBox="1"/>
              <p:nvPr/>
            </p:nvSpPr>
            <p:spPr>
              <a:xfrm>
                <a:off x="4713726" y="5632252"/>
                <a:ext cx="1447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𝑋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=9</m:t>
                      </m:r>
                    </m:oMath>
                  </m:oMathPara>
                </a14:m>
                <a:endParaRPr lang="en-US" sz="2400">
                  <a:solidFill>
                    <a:srgbClr val="0070C0"/>
                  </a:solidFill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71C0A5B-2B6C-F455-CF61-3BB8BCA080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3726" y="5632252"/>
                <a:ext cx="144780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98B94ED-D1B0-B170-7C8B-959DEC458257}"/>
              </a:ext>
            </a:extLst>
          </p:cNvPr>
          <p:cNvCxnSpPr>
            <a:cxnSpLocks/>
          </p:cNvCxnSpPr>
          <p:nvPr/>
        </p:nvCxnSpPr>
        <p:spPr>
          <a:xfrm flipH="1">
            <a:off x="4713726" y="4643864"/>
            <a:ext cx="239274" cy="1737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A05E32E-7D75-FAC9-1F14-0DD30761C32A}"/>
              </a:ext>
            </a:extLst>
          </p:cNvPr>
          <p:cNvCxnSpPr>
            <a:cxnSpLocks/>
          </p:cNvCxnSpPr>
          <p:nvPr/>
        </p:nvCxnSpPr>
        <p:spPr>
          <a:xfrm flipH="1" flipV="1">
            <a:off x="4724400" y="4919940"/>
            <a:ext cx="418843" cy="1483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A0E95DD-4F3F-9DE8-7DF9-CE20870456F8}"/>
              </a:ext>
            </a:extLst>
          </p:cNvPr>
          <p:cNvCxnSpPr>
            <a:cxnSpLocks/>
          </p:cNvCxnSpPr>
          <p:nvPr/>
        </p:nvCxnSpPr>
        <p:spPr>
          <a:xfrm flipH="1" flipV="1">
            <a:off x="4724400" y="5068307"/>
            <a:ext cx="304800" cy="4921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C80F19F-48DC-6890-4308-25F0FD3680AA}"/>
                  </a:ext>
                </a:extLst>
              </p:cNvPr>
              <p:cNvSpPr txBox="1"/>
              <p:nvPr/>
            </p:nvSpPr>
            <p:spPr>
              <a:xfrm>
                <a:off x="3352800" y="3383189"/>
                <a:ext cx="614256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=9</m:t>
                          </m:r>
                        </m:e>
                      </m:d>
                    </m:oMath>
                  </m:oMathPara>
                </a14:m>
                <a:endParaRPr lang="en-US" sz="240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C80F19F-48DC-6890-4308-25F0FD3680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3383189"/>
                <a:ext cx="6142566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50D0C79-37ED-C5A4-6090-0CEAFCFE450F}"/>
              </a:ext>
            </a:extLst>
          </p:cNvPr>
          <p:cNvCxnSpPr>
            <a:cxnSpLocks/>
          </p:cNvCxnSpPr>
          <p:nvPr/>
        </p:nvCxnSpPr>
        <p:spPr>
          <a:xfrm flipH="1">
            <a:off x="4645993" y="3809096"/>
            <a:ext cx="383207" cy="7553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F8FD01FB-3030-668A-A8AF-7C552CF71048}"/>
              </a:ext>
            </a:extLst>
          </p:cNvPr>
          <p:cNvSpPr txBox="1"/>
          <p:nvPr/>
        </p:nvSpPr>
        <p:spPr>
          <a:xfrm>
            <a:off x="6934200" y="4919940"/>
            <a:ext cx="4935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All four of these are different ways of referring to the same event.</a:t>
            </a:r>
          </a:p>
        </p:txBody>
      </p:sp>
    </p:spTree>
    <p:extLst>
      <p:ext uri="{BB962C8B-B14F-4D97-AF65-F5344CB8AC3E}">
        <p14:creationId xmlns:p14="http://schemas.microsoft.com/office/powerpoint/2010/main" val="3513445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70C6B9-1557-CF67-A56E-32DA139435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AD08E-0DDF-F946-B371-DE7703B72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Random Variables and Events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4B0984-77BE-80FE-9D76-6208A33614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be any number in the range of a random variable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. Consider the set: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4B0984-77BE-80FE-9D76-6208A33614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E5D3DDC-AE19-323A-D418-363843F85ECC}"/>
              </a:ext>
            </a:extLst>
          </p:cNvPr>
          <p:cNvSpPr txBox="1"/>
          <p:nvPr/>
        </p:nvSpPr>
        <p:spPr>
          <a:xfrm>
            <a:off x="978737" y="62439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1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4A2B8D4-40AF-F36D-9D8A-C7EBA391BB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205918"/>
              </p:ext>
            </p:extLst>
          </p:nvPr>
        </p:nvGraphicFramePr>
        <p:xfrm>
          <a:off x="828556" y="2551652"/>
          <a:ext cx="3759198" cy="3722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6533">
                  <a:extLst>
                    <a:ext uri="{9D8B030D-6E8A-4147-A177-3AD203B41FA5}">
                      <a16:colId xmlns:a16="http://schemas.microsoft.com/office/drawing/2014/main" val="541369856"/>
                    </a:ext>
                  </a:extLst>
                </a:gridCol>
                <a:gridCol w="626533">
                  <a:extLst>
                    <a:ext uri="{9D8B030D-6E8A-4147-A177-3AD203B41FA5}">
                      <a16:colId xmlns:a16="http://schemas.microsoft.com/office/drawing/2014/main" val="1530387400"/>
                    </a:ext>
                  </a:extLst>
                </a:gridCol>
                <a:gridCol w="626533">
                  <a:extLst>
                    <a:ext uri="{9D8B030D-6E8A-4147-A177-3AD203B41FA5}">
                      <a16:colId xmlns:a16="http://schemas.microsoft.com/office/drawing/2014/main" val="3899228368"/>
                    </a:ext>
                  </a:extLst>
                </a:gridCol>
                <a:gridCol w="626533">
                  <a:extLst>
                    <a:ext uri="{9D8B030D-6E8A-4147-A177-3AD203B41FA5}">
                      <a16:colId xmlns:a16="http://schemas.microsoft.com/office/drawing/2014/main" val="1191057490"/>
                    </a:ext>
                  </a:extLst>
                </a:gridCol>
                <a:gridCol w="626533">
                  <a:extLst>
                    <a:ext uri="{9D8B030D-6E8A-4147-A177-3AD203B41FA5}">
                      <a16:colId xmlns:a16="http://schemas.microsoft.com/office/drawing/2014/main" val="999540088"/>
                    </a:ext>
                  </a:extLst>
                </a:gridCol>
                <a:gridCol w="626533">
                  <a:extLst>
                    <a:ext uri="{9D8B030D-6E8A-4147-A177-3AD203B41FA5}">
                      <a16:colId xmlns:a16="http://schemas.microsoft.com/office/drawing/2014/main" val="203906067"/>
                    </a:ext>
                  </a:extLst>
                </a:gridCol>
              </a:tblGrid>
              <a:tr h="62046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6412316"/>
                  </a:ext>
                </a:extLst>
              </a:tr>
              <a:tr h="62046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78986644"/>
                  </a:ext>
                </a:extLst>
              </a:tr>
              <a:tr h="62046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9893073"/>
                  </a:ext>
                </a:extLst>
              </a:tr>
              <a:tr h="62046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342549"/>
                  </a:ext>
                </a:extLst>
              </a:tr>
              <a:tr h="62046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0263159"/>
                  </a:ext>
                </a:extLst>
              </a:tr>
              <a:tr h="62046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339994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A7AC59C-3060-6149-0E78-9E0F05A9AF70}"/>
              </a:ext>
            </a:extLst>
          </p:cNvPr>
          <p:cNvSpPr txBox="1"/>
          <p:nvPr/>
        </p:nvSpPr>
        <p:spPr>
          <a:xfrm>
            <a:off x="1600061" y="62439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4FE047-58F4-B1A0-6C64-9146EAA5FCC4}"/>
              </a:ext>
            </a:extLst>
          </p:cNvPr>
          <p:cNvSpPr txBox="1"/>
          <p:nvPr/>
        </p:nvSpPr>
        <p:spPr>
          <a:xfrm>
            <a:off x="2221385" y="62439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329A5D-35CE-722E-E48D-6D5F127B057D}"/>
              </a:ext>
            </a:extLst>
          </p:cNvPr>
          <p:cNvSpPr txBox="1"/>
          <p:nvPr/>
        </p:nvSpPr>
        <p:spPr>
          <a:xfrm>
            <a:off x="2842709" y="62439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D5752D-F5F5-3F14-D9E1-F81701B94C38}"/>
              </a:ext>
            </a:extLst>
          </p:cNvPr>
          <p:cNvSpPr txBox="1"/>
          <p:nvPr/>
        </p:nvSpPr>
        <p:spPr>
          <a:xfrm>
            <a:off x="3464033" y="62439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48CFEA-9944-0F17-A441-EB59946B5E79}"/>
              </a:ext>
            </a:extLst>
          </p:cNvPr>
          <p:cNvSpPr txBox="1"/>
          <p:nvPr/>
        </p:nvSpPr>
        <p:spPr>
          <a:xfrm>
            <a:off x="4085358" y="62439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CA4FE9-C7BB-30FE-9BEB-EA8B4F58DF58}"/>
              </a:ext>
            </a:extLst>
          </p:cNvPr>
          <p:cNvSpPr txBox="1"/>
          <p:nvPr/>
        </p:nvSpPr>
        <p:spPr>
          <a:xfrm>
            <a:off x="381000" y="5748403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C911F2-D5CF-9C33-D9A3-CCBD7E59CB80}"/>
              </a:ext>
            </a:extLst>
          </p:cNvPr>
          <p:cNvSpPr txBox="1"/>
          <p:nvPr/>
        </p:nvSpPr>
        <p:spPr>
          <a:xfrm>
            <a:off x="381000" y="5119944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B9F41C-EC82-C386-18A5-F1830AE23B17}"/>
              </a:ext>
            </a:extLst>
          </p:cNvPr>
          <p:cNvSpPr txBox="1"/>
          <p:nvPr/>
        </p:nvSpPr>
        <p:spPr>
          <a:xfrm>
            <a:off x="381000" y="4491483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390FC7-77A6-37AD-8D6E-E21D0A6B3C58}"/>
              </a:ext>
            </a:extLst>
          </p:cNvPr>
          <p:cNvSpPr txBox="1"/>
          <p:nvPr/>
        </p:nvSpPr>
        <p:spPr>
          <a:xfrm>
            <a:off x="381000" y="3863022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D0E3D2-A6B2-E097-3B12-4197CF7DA8EC}"/>
              </a:ext>
            </a:extLst>
          </p:cNvPr>
          <p:cNvSpPr txBox="1"/>
          <p:nvPr/>
        </p:nvSpPr>
        <p:spPr>
          <a:xfrm>
            <a:off x="381000" y="3234561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A46DA7-E482-F9BB-4560-F66D50FB0ED9}"/>
              </a:ext>
            </a:extLst>
          </p:cNvPr>
          <p:cNvSpPr txBox="1"/>
          <p:nvPr/>
        </p:nvSpPr>
        <p:spPr>
          <a:xfrm>
            <a:off x="381000" y="26061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7D15F7F-66FE-E5F3-BA2F-95D146A93025}"/>
                  </a:ext>
                </a:extLst>
              </p:cNvPr>
              <p:cNvSpPr txBox="1"/>
              <p:nvPr/>
            </p:nvSpPr>
            <p:spPr>
              <a:xfrm>
                <a:off x="4953000" y="2514600"/>
                <a:ext cx="6934200" cy="16160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Since this is an event, we can also ask for the probability of this event, e.g. What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?</a:t>
                </a:r>
              </a:p>
              <a:p>
                <a:endParaRPr lang="en-US" sz="2400" dirty="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  <a:p>
                <a:r>
                  <a:rPr lang="en-US" sz="2400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Example:</a:t>
                </a:r>
                <a:endParaRPr lang="en-US" sz="2400" dirty="0">
                  <a:latin typeface="Inter" panose="02000503000000020004" pitchFamily="2" charset="0"/>
                  <a:ea typeface="Inter" panose="02000503000000020004" pitchFamily="2" charset="0"/>
                  <a:cs typeface="Inter" panose="02000503000000020004" pitchFamily="2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7D15F7F-66FE-E5F3-BA2F-95D146A930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2514600"/>
                <a:ext cx="6934200" cy="1616083"/>
              </a:xfrm>
              <a:prstGeom prst="rect">
                <a:avLst/>
              </a:prstGeom>
              <a:blipFill>
                <a:blip r:embed="rId3"/>
                <a:stretch>
                  <a:fillRect l="-1407" t="-3019" r="-528" b="-4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B45B74E-D346-53FF-D1D3-7695093058B8}"/>
              </a:ext>
            </a:extLst>
          </p:cNvPr>
          <p:cNvSpPr/>
          <p:nvPr/>
        </p:nvSpPr>
        <p:spPr>
          <a:xfrm>
            <a:off x="2227751" y="2580014"/>
            <a:ext cx="2425529" cy="2345467"/>
          </a:xfrm>
          <a:custGeom>
            <a:avLst/>
            <a:gdLst>
              <a:gd name="connsiteX0" fmla="*/ 149689 w 2425529"/>
              <a:gd name="connsiteY0" fmla="*/ 20946 h 2345467"/>
              <a:gd name="connsiteX1" fmla="*/ 115822 w 2425529"/>
              <a:gd name="connsiteY1" fmla="*/ 626 h 2345467"/>
              <a:gd name="connsiteX2" fmla="*/ 20996 w 2425529"/>
              <a:gd name="connsiteY2" fmla="*/ 163186 h 2345467"/>
              <a:gd name="connsiteX3" fmla="*/ 34542 w 2425529"/>
              <a:gd name="connsiteY3" fmla="*/ 488306 h 2345467"/>
              <a:gd name="connsiteX4" fmla="*/ 197102 w 2425529"/>
              <a:gd name="connsiteY4" fmla="*/ 705053 h 2345467"/>
              <a:gd name="connsiteX5" fmla="*/ 454489 w 2425529"/>
              <a:gd name="connsiteY5" fmla="*/ 996306 h 2345467"/>
              <a:gd name="connsiteX6" fmla="*/ 657689 w 2425529"/>
              <a:gd name="connsiteY6" fmla="*/ 1246919 h 2345467"/>
              <a:gd name="connsiteX7" fmla="*/ 759289 w 2425529"/>
              <a:gd name="connsiteY7" fmla="*/ 1334973 h 2345467"/>
              <a:gd name="connsiteX8" fmla="*/ 894756 w 2425529"/>
              <a:gd name="connsiteY8" fmla="*/ 1483986 h 2345467"/>
              <a:gd name="connsiteX9" fmla="*/ 982809 w 2425529"/>
              <a:gd name="connsiteY9" fmla="*/ 1551719 h 2345467"/>
              <a:gd name="connsiteX10" fmla="*/ 1064089 w 2425529"/>
              <a:gd name="connsiteY10" fmla="*/ 1626226 h 2345467"/>
              <a:gd name="connsiteX11" fmla="*/ 1395982 w 2425529"/>
              <a:gd name="connsiteY11" fmla="*/ 1863293 h 2345467"/>
              <a:gd name="connsiteX12" fmla="*/ 1565316 w 2425529"/>
              <a:gd name="connsiteY12" fmla="*/ 1971666 h 2345467"/>
              <a:gd name="connsiteX13" fmla="*/ 1666916 w 2425529"/>
              <a:gd name="connsiteY13" fmla="*/ 2019079 h 2345467"/>
              <a:gd name="connsiteX14" fmla="*/ 1734649 w 2425529"/>
              <a:gd name="connsiteY14" fmla="*/ 2059719 h 2345467"/>
              <a:gd name="connsiteX15" fmla="*/ 1829476 w 2425529"/>
              <a:gd name="connsiteY15" fmla="*/ 2127453 h 2345467"/>
              <a:gd name="connsiteX16" fmla="*/ 1944622 w 2425529"/>
              <a:gd name="connsiteY16" fmla="*/ 2222279 h 2345467"/>
              <a:gd name="connsiteX17" fmla="*/ 2046222 w 2425529"/>
              <a:gd name="connsiteY17" fmla="*/ 2269693 h 2345467"/>
              <a:gd name="connsiteX18" fmla="*/ 2202009 w 2425529"/>
              <a:gd name="connsiteY18" fmla="*/ 2330653 h 2345467"/>
              <a:gd name="connsiteX19" fmla="*/ 2262969 w 2425529"/>
              <a:gd name="connsiteY19" fmla="*/ 2344199 h 2345467"/>
              <a:gd name="connsiteX20" fmla="*/ 2411982 w 2425529"/>
              <a:gd name="connsiteY20" fmla="*/ 2317106 h 2345467"/>
              <a:gd name="connsiteX21" fmla="*/ 2425529 w 2425529"/>
              <a:gd name="connsiteY21" fmla="*/ 2262919 h 2345467"/>
              <a:gd name="connsiteX22" fmla="*/ 2391662 w 2425529"/>
              <a:gd name="connsiteY22" fmla="*/ 2120679 h 2345467"/>
              <a:gd name="connsiteX23" fmla="*/ 2134276 w 2425529"/>
              <a:gd name="connsiteY23" fmla="*/ 1890386 h 2345467"/>
              <a:gd name="connsiteX24" fmla="*/ 2059769 w 2425529"/>
              <a:gd name="connsiteY24" fmla="*/ 1829426 h 2345467"/>
              <a:gd name="connsiteX25" fmla="*/ 1964942 w 2425529"/>
              <a:gd name="connsiteY25" fmla="*/ 1754919 h 2345467"/>
              <a:gd name="connsiteX26" fmla="*/ 1856569 w 2425529"/>
              <a:gd name="connsiteY26" fmla="*/ 1660093 h 2345467"/>
              <a:gd name="connsiteX27" fmla="*/ 1782062 w 2425529"/>
              <a:gd name="connsiteY27" fmla="*/ 1605906 h 2345467"/>
              <a:gd name="connsiteX28" fmla="*/ 1673689 w 2425529"/>
              <a:gd name="connsiteY28" fmla="*/ 1490759 h 2345467"/>
              <a:gd name="connsiteX29" fmla="*/ 1605956 w 2425529"/>
              <a:gd name="connsiteY29" fmla="*/ 1423026 h 2345467"/>
              <a:gd name="connsiteX30" fmla="*/ 1544996 w 2425529"/>
              <a:gd name="connsiteY30" fmla="*/ 1348519 h 2345467"/>
              <a:gd name="connsiteX31" fmla="*/ 1348569 w 2425529"/>
              <a:gd name="connsiteY31" fmla="*/ 1158866 h 2345467"/>
              <a:gd name="connsiteX32" fmla="*/ 1179236 w 2425529"/>
              <a:gd name="connsiteY32" fmla="*/ 1003079 h 2345467"/>
              <a:gd name="connsiteX33" fmla="*/ 1064089 w 2425529"/>
              <a:gd name="connsiteY33" fmla="*/ 901479 h 2345467"/>
              <a:gd name="connsiteX34" fmla="*/ 982809 w 2425529"/>
              <a:gd name="connsiteY34" fmla="*/ 833746 h 2345467"/>
              <a:gd name="connsiteX35" fmla="*/ 887982 w 2425529"/>
              <a:gd name="connsiteY35" fmla="*/ 752466 h 2345467"/>
              <a:gd name="connsiteX36" fmla="*/ 766062 w 2425529"/>
              <a:gd name="connsiteY36" fmla="*/ 657639 h 2345467"/>
              <a:gd name="connsiteX37" fmla="*/ 569636 w 2425529"/>
              <a:gd name="connsiteY37" fmla="*/ 501853 h 2345467"/>
              <a:gd name="connsiteX38" fmla="*/ 440942 w 2425529"/>
              <a:gd name="connsiteY38" fmla="*/ 379933 h 2345467"/>
              <a:gd name="connsiteX39" fmla="*/ 379982 w 2425529"/>
              <a:gd name="connsiteY39" fmla="*/ 285106 h 2345467"/>
              <a:gd name="connsiteX40" fmla="*/ 285156 w 2425529"/>
              <a:gd name="connsiteY40" fmla="*/ 88679 h 2345467"/>
              <a:gd name="connsiteX41" fmla="*/ 258062 w 2425529"/>
              <a:gd name="connsiteY41" fmla="*/ 54813 h 2345467"/>
              <a:gd name="connsiteX42" fmla="*/ 224196 w 2425529"/>
              <a:gd name="connsiteY42" fmla="*/ 34493 h 2345467"/>
              <a:gd name="connsiteX43" fmla="*/ 149689 w 2425529"/>
              <a:gd name="connsiteY43" fmla="*/ 20946 h 2345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425529" h="2345467">
                <a:moveTo>
                  <a:pt x="149689" y="20946"/>
                </a:moveTo>
                <a:cubicBezTo>
                  <a:pt x="138400" y="14173"/>
                  <a:pt x="128312" y="-3537"/>
                  <a:pt x="115822" y="626"/>
                </a:cubicBezTo>
                <a:cubicBezTo>
                  <a:pt x="63483" y="18072"/>
                  <a:pt x="31558" y="137535"/>
                  <a:pt x="20996" y="163186"/>
                </a:cubicBezTo>
                <a:cubicBezTo>
                  <a:pt x="-3173" y="324312"/>
                  <a:pt x="-15335" y="306933"/>
                  <a:pt x="34542" y="488306"/>
                </a:cubicBezTo>
                <a:cubicBezTo>
                  <a:pt x="57274" y="570969"/>
                  <a:pt x="145321" y="653273"/>
                  <a:pt x="197102" y="705053"/>
                </a:cubicBezTo>
                <a:cubicBezTo>
                  <a:pt x="320869" y="828819"/>
                  <a:pt x="349425" y="847465"/>
                  <a:pt x="454489" y="996306"/>
                </a:cubicBezTo>
                <a:cubicBezTo>
                  <a:pt x="539180" y="1116285"/>
                  <a:pt x="545231" y="1134461"/>
                  <a:pt x="657689" y="1246919"/>
                </a:cubicBezTo>
                <a:cubicBezTo>
                  <a:pt x="689379" y="1278609"/>
                  <a:pt x="727599" y="1303283"/>
                  <a:pt x="759289" y="1334973"/>
                </a:cubicBezTo>
                <a:cubicBezTo>
                  <a:pt x="806756" y="1382440"/>
                  <a:pt x="841548" y="1443057"/>
                  <a:pt x="894756" y="1483986"/>
                </a:cubicBezTo>
                <a:cubicBezTo>
                  <a:pt x="924107" y="1506564"/>
                  <a:pt x="954455" y="1527901"/>
                  <a:pt x="982809" y="1551719"/>
                </a:cubicBezTo>
                <a:cubicBezTo>
                  <a:pt x="1010952" y="1575359"/>
                  <a:pt x="1035077" y="1603661"/>
                  <a:pt x="1064089" y="1626226"/>
                </a:cubicBezTo>
                <a:cubicBezTo>
                  <a:pt x="1094589" y="1649948"/>
                  <a:pt x="1320410" y="1814927"/>
                  <a:pt x="1395982" y="1863293"/>
                </a:cubicBezTo>
                <a:cubicBezTo>
                  <a:pt x="1452427" y="1899417"/>
                  <a:pt x="1504588" y="1943327"/>
                  <a:pt x="1565316" y="1971666"/>
                </a:cubicBezTo>
                <a:cubicBezTo>
                  <a:pt x="1599183" y="1987470"/>
                  <a:pt x="1633758" y="2001837"/>
                  <a:pt x="1666916" y="2019079"/>
                </a:cubicBezTo>
                <a:cubicBezTo>
                  <a:pt x="1690276" y="2031226"/>
                  <a:pt x="1712387" y="2045659"/>
                  <a:pt x="1734649" y="2059719"/>
                </a:cubicBezTo>
                <a:cubicBezTo>
                  <a:pt x="1763260" y="2077789"/>
                  <a:pt x="1802810" y="2103211"/>
                  <a:pt x="1829476" y="2127453"/>
                </a:cubicBezTo>
                <a:cubicBezTo>
                  <a:pt x="1883482" y="2176550"/>
                  <a:pt x="1868004" y="2178076"/>
                  <a:pt x="1944622" y="2222279"/>
                </a:cubicBezTo>
                <a:cubicBezTo>
                  <a:pt x="1976994" y="2240955"/>
                  <a:pt x="2012070" y="2254514"/>
                  <a:pt x="2046222" y="2269693"/>
                </a:cubicBezTo>
                <a:cubicBezTo>
                  <a:pt x="2081608" y="2285420"/>
                  <a:pt x="2163203" y="2319011"/>
                  <a:pt x="2202009" y="2330653"/>
                </a:cubicBezTo>
                <a:cubicBezTo>
                  <a:pt x="2221947" y="2336634"/>
                  <a:pt x="2242649" y="2339684"/>
                  <a:pt x="2262969" y="2344199"/>
                </a:cubicBezTo>
                <a:cubicBezTo>
                  <a:pt x="2265899" y="2344027"/>
                  <a:pt x="2388069" y="2354683"/>
                  <a:pt x="2411982" y="2317106"/>
                </a:cubicBezTo>
                <a:cubicBezTo>
                  <a:pt x="2421978" y="2301398"/>
                  <a:pt x="2421013" y="2280981"/>
                  <a:pt x="2425529" y="2262919"/>
                </a:cubicBezTo>
                <a:cubicBezTo>
                  <a:pt x="2414240" y="2215506"/>
                  <a:pt x="2413459" y="2164272"/>
                  <a:pt x="2391662" y="2120679"/>
                </a:cubicBezTo>
                <a:cubicBezTo>
                  <a:pt x="2348397" y="2034148"/>
                  <a:pt x="2194986" y="1937605"/>
                  <a:pt x="2134276" y="1890386"/>
                </a:cubicBezTo>
                <a:cubicBezTo>
                  <a:pt x="2108946" y="1870685"/>
                  <a:pt x="2084826" y="1849472"/>
                  <a:pt x="2059769" y="1829426"/>
                </a:cubicBezTo>
                <a:cubicBezTo>
                  <a:pt x="2028379" y="1804314"/>
                  <a:pt x="1995195" y="1781390"/>
                  <a:pt x="1964942" y="1754919"/>
                </a:cubicBezTo>
                <a:cubicBezTo>
                  <a:pt x="1928818" y="1723310"/>
                  <a:pt x="1893781" y="1690414"/>
                  <a:pt x="1856569" y="1660093"/>
                </a:cubicBezTo>
                <a:cubicBezTo>
                  <a:pt x="1832762" y="1640695"/>
                  <a:pt x="1805552" y="1625687"/>
                  <a:pt x="1782062" y="1605906"/>
                </a:cubicBezTo>
                <a:cubicBezTo>
                  <a:pt x="1741211" y="1571505"/>
                  <a:pt x="1710192" y="1529290"/>
                  <a:pt x="1673689" y="1490759"/>
                </a:cubicBezTo>
                <a:cubicBezTo>
                  <a:pt x="1651730" y="1467580"/>
                  <a:pt x="1627378" y="1446703"/>
                  <a:pt x="1605956" y="1423026"/>
                </a:cubicBezTo>
                <a:cubicBezTo>
                  <a:pt x="1584427" y="1399231"/>
                  <a:pt x="1567390" y="1371502"/>
                  <a:pt x="1544996" y="1348519"/>
                </a:cubicBezTo>
                <a:cubicBezTo>
                  <a:pt x="1481481" y="1283332"/>
                  <a:pt x="1414439" y="1221672"/>
                  <a:pt x="1348569" y="1158866"/>
                </a:cubicBezTo>
                <a:cubicBezTo>
                  <a:pt x="1308074" y="1120254"/>
                  <a:pt x="1224243" y="1043586"/>
                  <a:pt x="1179236" y="1003079"/>
                </a:cubicBezTo>
                <a:cubicBezTo>
                  <a:pt x="1160180" y="985928"/>
                  <a:pt x="1085908" y="920025"/>
                  <a:pt x="1064089" y="901479"/>
                </a:cubicBezTo>
                <a:cubicBezTo>
                  <a:pt x="1037217" y="878638"/>
                  <a:pt x="1009732" y="856527"/>
                  <a:pt x="982809" y="833746"/>
                </a:cubicBezTo>
                <a:cubicBezTo>
                  <a:pt x="951028" y="806855"/>
                  <a:pt x="920293" y="778718"/>
                  <a:pt x="887982" y="752466"/>
                </a:cubicBezTo>
                <a:cubicBezTo>
                  <a:pt x="848024" y="720000"/>
                  <a:pt x="806634" y="689336"/>
                  <a:pt x="766062" y="657639"/>
                </a:cubicBezTo>
                <a:cubicBezTo>
                  <a:pt x="708685" y="612813"/>
                  <a:pt x="625427" y="547313"/>
                  <a:pt x="569636" y="501853"/>
                </a:cubicBezTo>
                <a:cubicBezTo>
                  <a:pt x="516236" y="458341"/>
                  <a:pt x="480060" y="433720"/>
                  <a:pt x="440942" y="379933"/>
                </a:cubicBezTo>
                <a:cubicBezTo>
                  <a:pt x="418840" y="349543"/>
                  <a:pt x="393938" y="319995"/>
                  <a:pt x="379982" y="285106"/>
                </a:cubicBezTo>
                <a:cubicBezTo>
                  <a:pt x="355508" y="223921"/>
                  <a:pt x="323102" y="136109"/>
                  <a:pt x="285156" y="88679"/>
                </a:cubicBezTo>
                <a:cubicBezTo>
                  <a:pt x="276125" y="77390"/>
                  <a:pt x="268867" y="64418"/>
                  <a:pt x="258062" y="54813"/>
                </a:cubicBezTo>
                <a:cubicBezTo>
                  <a:pt x="248222" y="46067"/>
                  <a:pt x="235704" y="40886"/>
                  <a:pt x="224196" y="34493"/>
                </a:cubicBezTo>
                <a:lnTo>
                  <a:pt x="149689" y="20946"/>
                </a:lnTo>
                <a:close/>
              </a:path>
            </a:pathLst>
          </a:custGeom>
          <a:solidFill>
            <a:srgbClr val="0070C0">
              <a:alpha val="3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514260F-BFAF-3F0F-D918-B363B4E0FCE8}"/>
                  </a:ext>
                </a:extLst>
              </p:cNvPr>
              <p:cNvSpPr txBox="1"/>
              <p:nvPr/>
            </p:nvSpPr>
            <p:spPr>
              <a:xfrm>
                <a:off x="6077397" y="4130683"/>
                <a:ext cx="4438203" cy="896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=9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∈"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=9"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=4/36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514260F-BFAF-3F0F-D918-B363B4E0FC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7397" y="4130683"/>
                <a:ext cx="4438203" cy="8962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3042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0BC4E-5A58-0014-1B9A-912BAE790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Random Variables and Partitions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DDEEE1-C609-46B5-3A0D-5A8859A180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A random variable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/>
                  <a:t> </a:t>
                </a:r>
                <a:r>
                  <a:rPr lang="en-US" b="1">
                    <a:solidFill>
                      <a:schemeClr val="accent3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rPr>
                  <a:t>partitions</a:t>
                </a:r>
                <a:r>
                  <a:rPr lang="en-US"/>
                  <a:t> the sample space into events. Why?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/>
                  <a:t>The domain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/>
                  <a:t> is the entire sample space.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/>
                  <a:t> is a function, so every sample is assigned to exactly one set.</a:t>
                </a:r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DDEEE1-C609-46B5-3A0D-5A8859A180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AF298FC-7AC6-BAA9-2060-36F56BD5FCE9}"/>
              </a:ext>
            </a:extLst>
          </p:cNvPr>
          <p:cNvSpPr txBox="1"/>
          <p:nvPr/>
        </p:nvSpPr>
        <p:spPr>
          <a:xfrm>
            <a:off x="978737" y="62439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1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72F164C-B9F4-DA01-829B-CC290A6DB0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046699"/>
              </p:ext>
            </p:extLst>
          </p:nvPr>
        </p:nvGraphicFramePr>
        <p:xfrm>
          <a:off x="828556" y="2551652"/>
          <a:ext cx="3759198" cy="3722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6533">
                  <a:extLst>
                    <a:ext uri="{9D8B030D-6E8A-4147-A177-3AD203B41FA5}">
                      <a16:colId xmlns:a16="http://schemas.microsoft.com/office/drawing/2014/main" val="541369856"/>
                    </a:ext>
                  </a:extLst>
                </a:gridCol>
                <a:gridCol w="626533">
                  <a:extLst>
                    <a:ext uri="{9D8B030D-6E8A-4147-A177-3AD203B41FA5}">
                      <a16:colId xmlns:a16="http://schemas.microsoft.com/office/drawing/2014/main" val="1530387400"/>
                    </a:ext>
                  </a:extLst>
                </a:gridCol>
                <a:gridCol w="626533">
                  <a:extLst>
                    <a:ext uri="{9D8B030D-6E8A-4147-A177-3AD203B41FA5}">
                      <a16:colId xmlns:a16="http://schemas.microsoft.com/office/drawing/2014/main" val="3899228368"/>
                    </a:ext>
                  </a:extLst>
                </a:gridCol>
                <a:gridCol w="626533">
                  <a:extLst>
                    <a:ext uri="{9D8B030D-6E8A-4147-A177-3AD203B41FA5}">
                      <a16:colId xmlns:a16="http://schemas.microsoft.com/office/drawing/2014/main" val="1191057490"/>
                    </a:ext>
                  </a:extLst>
                </a:gridCol>
                <a:gridCol w="626533">
                  <a:extLst>
                    <a:ext uri="{9D8B030D-6E8A-4147-A177-3AD203B41FA5}">
                      <a16:colId xmlns:a16="http://schemas.microsoft.com/office/drawing/2014/main" val="999540088"/>
                    </a:ext>
                  </a:extLst>
                </a:gridCol>
                <a:gridCol w="626533">
                  <a:extLst>
                    <a:ext uri="{9D8B030D-6E8A-4147-A177-3AD203B41FA5}">
                      <a16:colId xmlns:a16="http://schemas.microsoft.com/office/drawing/2014/main" val="203906067"/>
                    </a:ext>
                  </a:extLst>
                </a:gridCol>
              </a:tblGrid>
              <a:tr h="62046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6412316"/>
                  </a:ext>
                </a:extLst>
              </a:tr>
              <a:tr h="62046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78986644"/>
                  </a:ext>
                </a:extLst>
              </a:tr>
              <a:tr h="62046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9893073"/>
                  </a:ext>
                </a:extLst>
              </a:tr>
              <a:tr h="62046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342549"/>
                  </a:ext>
                </a:extLst>
              </a:tr>
              <a:tr h="62046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0263159"/>
                  </a:ext>
                </a:extLst>
              </a:tr>
              <a:tr h="62046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339994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6231332-BEF1-8F50-328D-9028B5B30F55}"/>
              </a:ext>
            </a:extLst>
          </p:cNvPr>
          <p:cNvSpPr txBox="1"/>
          <p:nvPr/>
        </p:nvSpPr>
        <p:spPr>
          <a:xfrm>
            <a:off x="1600061" y="62439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032925-EF76-3967-383D-C51D0B63A13D}"/>
              </a:ext>
            </a:extLst>
          </p:cNvPr>
          <p:cNvSpPr txBox="1"/>
          <p:nvPr/>
        </p:nvSpPr>
        <p:spPr>
          <a:xfrm>
            <a:off x="2221385" y="62439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D871CE-49F7-08A6-E309-173D69E9BA54}"/>
              </a:ext>
            </a:extLst>
          </p:cNvPr>
          <p:cNvSpPr txBox="1"/>
          <p:nvPr/>
        </p:nvSpPr>
        <p:spPr>
          <a:xfrm>
            <a:off x="2842709" y="62439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99B0F8-3727-22DA-18FA-396EF5AFE8AB}"/>
              </a:ext>
            </a:extLst>
          </p:cNvPr>
          <p:cNvSpPr txBox="1"/>
          <p:nvPr/>
        </p:nvSpPr>
        <p:spPr>
          <a:xfrm>
            <a:off x="3464033" y="62439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9376C3-12AF-2F18-1E46-C7A03E62D3ED}"/>
              </a:ext>
            </a:extLst>
          </p:cNvPr>
          <p:cNvSpPr txBox="1"/>
          <p:nvPr/>
        </p:nvSpPr>
        <p:spPr>
          <a:xfrm>
            <a:off x="4085358" y="62439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5B918A-8F3E-91B9-D2E4-2DDFCEE0D34D}"/>
              </a:ext>
            </a:extLst>
          </p:cNvPr>
          <p:cNvSpPr txBox="1"/>
          <p:nvPr/>
        </p:nvSpPr>
        <p:spPr>
          <a:xfrm>
            <a:off x="381000" y="5748403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0DD034-D98D-2FB9-75EC-07B0E3FFF7CE}"/>
              </a:ext>
            </a:extLst>
          </p:cNvPr>
          <p:cNvSpPr txBox="1"/>
          <p:nvPr/>
        </p:nvSpPr>
        <p:spPr>
          <a:xfrm>
            <a:off x="381000" y="5119944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114F76-594C-C729-8837-BDE9032C2981}"/>
              </a:ext>
            </a:extLst>
          </p:cNvPr>
          <p:cNvSpPr txBox="1"/>
          <p:nvPr/>
        </p:nvSpPr>
        <p:spPr>
          <a:xfrm>
            <a:off x="381000" y="4491483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A097B2-F6A6-2B57-14B9-E351BE34B597}"/>
              </a:ext>
            </a:extLst>
          </p:cNvPr>
          <p:cNvSpPr txBox="1"/>
          <p:nvPr/>
        </p:nvSpPr>
        <p:spPr>
          <a:xfrm>
            <a:off x="381000" y="3863022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FEEEA0-CB11-E700-08F3-D1A141BF037F}"/>
              </a:ext>
            </a:extLst>
          </p:cNvPr>
          <p:cNvSpPr txBox="1"/>
          <p:nvPr/>
        </p:nvSpPr>
        <p:spPr>
          <a:xfrm>
            <a:off x="381000" y="3234561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FF713C-F1C2-294A-8D16-DBFE921512AA}"/>
              </a:ext>
            </a:extLst>
          </p:cNvPr>
          <p:cNvSpPr txBox="1"/>
          <p:nvPr/>
        </p:nvSpPr>
        <p:spPr>
          <a:xfrm>
            <a:off x="381000" y="26061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34D65EC-68D1-FC46-E833-56D6FD5BB8A5}"/>
                  </a:ext>
                </a:extLst>
              </p:cNvPr>
              <p:cNvSpPr txBox="1"/>
              <p:nvPr/>
            </p:nvSpPr>
            <p:spPr>
              <a:xfrm>
                <a:off x="6553199" y="5043606"/>
                <a:ext cx="5437679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Reminder: A partition of a set is defined as a set of sets whose union is the entire sample space, and whose pairwise intersections are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400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34D65EC-68D1-FC46-E833-56D6FD5BB8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199" y="5043606"/>
                <a:ext cx="5437679" cy="1569660"/>
              </a:xfrm>
              <a:prstGeom prst="rect">
                <a:avLst/>
              </a:prstGeom>
              <a:blipFill>
                <a:blip r:embed="rId3"/>
                <a:stretch>
                  <a:fillRect l="-1682" t="-3101" r="-2018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888F8E7-C805-DA59-869C-EC4C515749C9}"/>
              </a:ext>
            </a:extLst>
          </p:cNvPr>
          <p:cNvSpPr/>
          <p:nvPr/>
        </p:nvSpPr>
        <p:spPr>
          <a:xfrm>
            <a:off x="859961" y="5673619"/>
            <a:ext cx="454066" cy="517208"/>
          </a:xfrm>
          <a:custGeom>
            <a:avLst/>
            <a:gdLst>
              <a:gd name="connsiteX0" fmla="*/ 352466 w 454066"/>
              <a:gd name="connsiteY0" fmla="*/ 2434 h 517208"/>
              <a:gd name="connsiteX1" fmla="*/ 74759 w 454066"/>
              <a:gd name="connsiteY1" fmla="*/ 117581 h 517208"/>
              <a:gd name="connsiteX2" fmla="*/ 7026 w 454066"/>
              <a:gd name="connsiteY2" fmla="*/ 225954 h 517208"/>
              <a:gd name="connsiteX3" fmla="*/ 27346 w 454066"/>
              <a:gd name="connsiteY3" fmla="*/ 442701 h 517208"/>
              <a:gd name="connsiteX4" fmla="*/ 122172 w 454066"/>
              <a:gd name="connsiteY4" fmla="*/ 503661 h 517208"/>
              <a:gd name="connsiteX5" fmla="*/ 237319 w 454066"/>
              <a:gd name="connsiteY5" fmla="*/ 517208 h 517208"/>
              <a:gd name="connsiteX6" fmla="*/ 440519 w 454066"/>
              <a:gd name="connsiteY6" fmla="*/ 388514 h 517208"/>
              <a:gd name="connsiteX7" fmla="*/ 454066 w 454066"/>
              <a:gd name="connsiteY7" fmla="*/ 300461 h 517208"/>
              <a:gd name="connsiteX8" fmla="*/ 433746 w 454066"/>
              <a:gd name="connsiteY8" fmla="*/ 144674 h 517208"/>
              <a:gd name="connsiteX9" fmla="*/ 399879 w 454066"/>
              <a:gd name="connsiteY9" fmla="*/ 76941 h 517208"/>
              <a:gd name="connsiteX10" fmla="*/ 366012 w 454066"/>
              <a:gd name="connsiteY10" fmla="*/ 36301 h 517208"/>
              <a:gd name="connsiteX11" fmla="*/ 352466 w 454066"/>
              <a:gd name="connsiteY11" fmla="*/ 2434 h 517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4066" h="517208">
                <a:moveTo>
                  <a:pt x="352466" y="2434"/>
                </a:moveTo>
                <a:cubicBezTo>
                  <a:pt x="303924" y="15981"/>
                  <a:pt x="171042" y="17732"/>
                  <a:pt x="74759" y="117581"/>
                </a:cubicBezTo>
                <a:cubicBezTo>
                  <a:pt x="45189" y="148246"/>
                  <a:pt x="29604" y="189830"/>
                  <a:pt x="7026" y="225954"/>
                </a:cubicBezTo>
                <a:cubicBezTo>
                  <a:pt x="3892" y="282368"/>
                  <a:pt x="-15343" y="388154"/>
                  <a:pt x="27346" y="442701"/>
                </a:cubicBezTo>
                <a:cubicBezTo>
                  <a:pt x="50505" y="472293"/>
                  <a:pt x="86759" y="491095"/>
                  <a:pt x="122172" y="503661"/>
                </a:cubicBezTo>
                <a:cubicBezTo>
                  <a:pt x="158594" y="516585"/>
                  <a:pt x="198937" y="512692"/>
                  <a:pt x="237319" y="517208"/>
                </a:cubicBezTo>
                <a:cubicBezTo>
                  <a:pt x="323180" y="483817"/>
                  <a:pt x="391469" y="476102"/>
                  <a:pt x="440519" y="388514"/>
                </a:cubicBezTo>
                <a:cubicBezTo>
                  <a:pt x="455029" y="362604"/>
                  <a:pt x="449550" y="329812"/>
                  <a:pt x="454066" y="300461"/>
                </a:cubicBezTo>
                <a:cubicBezTo>
                  <a:pt x="450704" y="260126"/>
                  <a:pt x="447040" y="184557"/>
                  <a:pt x="433746" y="144674"/>
                </a:cubicBezTo>
                <a:cubicBezTo>
                  <a:pt x="425764" y="120727"/>
                  <a:pt x="413258" y="98347"/>
                  <a:pt x="399879" y="76941"/>
                </a:cubicBezTo>
                <a:cubicBezTo>
                  <a:pt x="390533" y="61988"/>
                  <a:pt x="380273" y="46673"/>
                  <a:pt x="366012" y="36301"/>
                </a:cubicBezTo>
                <a:cubicBezTo>
                  <a:pt x="366009" y="36299"/>
                  <a:pt x="401008" y="-11113"/>
                  <a:pt x="352466" y="2434"/>
                </a:cubicBezTo>
                <a:close/>
              </a:path>
            </a:pathLst>
          </a:custGeom>
          <a:solidFill>
            <a:schemeClr val="accent2">
              <a:alpha val="34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12F7FF6-AD50-2725-025D-C2AAE1F66CE6}"/>
              </a:ext>
            </a:extLst>
          </p:cNvPr>
          <p:cNvSpPr/>
          <p:nvPr/>
        </p:nvSpPr>
        <p:spPr>
          <a:xfrm>
            <a:off x="860203" y="5046133"/>
            <a:ext cx="1110837" cy="1110827"/>
          </a:xfrm>
          <a:custGeom>
            <a:avLst/>
            <a:gdLst>
              <a:gd name="connsiteX0" fmla="*/ 209984 w 1110837"/>
              <a:gd name="connsiteY0" fmla="*/ 60960 h 1110827"/>
              <a:gd name="connsiteX1" fmla="*/ 176117 w 1110837"/>
              <a:gd name="connsiteY1" fmla="*/ 74507 h 1110827"/>
              <a:gd name="connsiteX2" fmla="*/ 74517 w 1110837"/>
              <a:gd name="connsiteY2" fmla="*/ 142240 h 1110827"/>
              <a:gd name="connsiteX3" fmla="*/ 13557 w 1110837"/>
              <a:gd name="connsiteY3" fmla="*/ 270934 h 1110827"/>
              <a:gd name="connsiteX4" fmla="*/ 10 w 1110837"/>
              <a:gd name="connsiteY4" fmla="*/ 372534 h 1110827"/>
              <a:gd name="connsiteX5" fmla="*/ 33877 w 1110837"/>
              <a:gd name="connsiteY5" fmla="*/ 453814 h 1110827"/>
              <a:gd name="connsiteX6" fmla="*/ 67744 w 1110837"/>
              <a:gd name="connsiteY6" fmla="*/ 487680 h 1110827"/>
              <a:gd name="connsiteX7" fmla="*/ 196437 w 1110837"/>
              <a:gd name="connsiteY7" fmla="*/ 528320 h 1110827"/>
              <a:gd name="connsiteX8" fmla="*/ 264170 w 1110837"/>
              <a:gd name="connsiteY8" fmla="*/ 548640 h 1110827"/>
              <a:gd name="connsiteX9" fmla="*/ 304810 w 1110837"/>
              <a:gd name="connsiteY9" fmla="*/ 555414 h 1110827"/>
              <a:gd name="connsiteX10" fmla="*/ 352224 w 1110837"/>
              <a:gd name="connsiteY10" fmla="*/ 568960 h 1110827"/>
              <a:gd name="connsiteX11" fmla="*/ 460597 w 1110837"/>
              <a:gd name="connsiteY11" fmla="*/ 582507 h 1110827"/>
              <a:gd name="connsiteX12" fmla="*/ 535104 w 1110837"/>
              <a:gd name="connsiteY12" fmla="*/ 609600 h 1110827"/>
              <a:gd name="connsiteX13" fmla="*/ 589290 w 1110837"/>
              <a:gd name="connsiteY13" fmla="*/ 677334 h 1110827"/>
              <a:gd name="connsiteX14" fmla="*/ 609610 w 1110837"/>
              <a:gd name="connsiteY14" fmla="*/ 704427 h 1110827"/>
              <a:gd name="connsiteX15" fmla="*/ 643477 w 1110837"/>
              <a:gd name="connsiteY15" fmla="*/ 772160 h 1110827"/>
              <a:gd name="connsiteX16" fmla="*/ 657024 w 1110837"/>
              <a:gd name="connsiteY16" fmla="*/ 799254 h 1110827"/>
              <a:gd name="connsiteX17" fmla="*/ 670570 w 1110837"/>
              <a:gd name="connsiteY17" fmla="*/ 826347 h 1110827"/>
              <a:gd name="connsiteX18" fmla="*/ 677344 w 1110837"/>
              <a:gd name="connsiteY18" fmla="*/ 860214 h 1110827"/>
              <a:gd name="connsiteX19" fmla="*/ 690890 w 1110837"/>
              <a:gd name="connsiteY19" fmla="*/ 880534 h 1110827"/>
              <a:gd name="connsiteX20" fmla="*/ 711210 w 1110837"/>
              <a:gd name="connsiteY20" fmla="*/ 941494 h 1110827"/>
              <a:gd name="connsiteX21" fmla="*/ 717984 w 1110837"/>
              <a:gd name="connsiteY21" fmla="*/ 975360 h 1110827"/>
              <a:gd name="connsiteX22" fmla="*/ 745077 w 1110837"/>
              <a:gd name="connsiteY22" fmla="*/ 1016000 h 1110827"/>
              <a:gd name="connsiteX23" fmla="*/ 846677 w 1110837"/>
              <a:gd name="connsiteY23" fmla="*/ 1097280 h 1110827"/>
              <a:gd name="connsiteX24" fmla="*/ 900864 w 1110837"/>
              <a:gd name="connsiteY24" fmla="*/ 1110827 h 1110827"/>
              <a:gd name="connsiteX25" fmla="*/ 1016010 w 1110837"/>
              <a:gd name="connsiteY25" fmla="*/ 1090507 h 1110827"/>
              <a:gd name="connsiteX26" fmla="*/ 1110837 w 1110837"/>
              <a:gd name="connsiteY26" fmla="*/ 955040 h 1110827"/>
              <a:gd name="connsiteX27" fmla="*/ 1090517 w 1110837"/>
              <a:gd name="connsiteY27" fmla="*/ 812800 h 1110827"/>
              <a:gd name="connsiteX28" fmla="*/ 1056650 w 1110837"/>
              <a:gd name="connsiteY28" fmla="*/ 758614 h 1110827"/>
              <a:gd name="connsiteX29" fmla="*/ 934730 w 1110837"/>
              <a:gd name="connsiteY29" fmla="*/ 636694 h 1110827"/>
              <a:gd name="connsiteX30" fmla="*/ 812810 w 1110837"/>
              <a:gd name="connsiteY30" fmla="*/ 555414 h 1110827"/>
              <a:gd name="connsiteX31" fmla="*/ 751850 w 1110837"/>
              <a:gd name="connsiteY31" fmla="*/ 480907 h 1110827"/>
              <a:gd name="connsiteX32" fmla="*/ 690890 w 1110837"/>
              <a:gd name="connsiteY32" fmla="*/ 399627 h 1110827"/>
              <a:gd name="connsiteX33" fmla="*/ 670570 w 1110837"/>
              <a:gd name="connsiteY33" fmla="*/ 345440 h 1110827"/>
              <a:gd name="connsiteX34" fmla="*/ 636704 w 1110837"/>
              <a:gd name="connsiteY34" fmla="*/ 291254 h 1110827"/>
              <a:gd name="connsiteX35" fmla="*/ 514784 w 1110837"/>
              <a:gd name="connsiteY35" fmla="*/ 115147 h 1110827"/>
              <a:gd name="connsiteX36" fmla="*/ 406410 w 1110837"/>
              <a:gd name="connsiteY36" fmla="*/ 33867 h 1110827"/>
              <a:gd name="connsiteX37" fmla="*/ 358997 w 1110837"/>
              <a:gd name="connsiteY37" fmla="*/ 20320 h 1110827"/>
              <a:gd name="connsiteX38" fmla="*/ 325130 w 1110837"/>
              <a:gd name="connsiteY38" fmla="*/ 6774 h 1110827"/>
              <a:gd name="connsiteX39" fmla="*/ 304810 w 1110837"/>
              <a:gd name="connsiteY39" fmla="*/ 0 h 1110827"/>
              <a:gd name="connsiteX40" fmla="*/ 203210 w 1110837"/>
              <a:gd name="connsiteY40" fmla="*/ 33867 h 1110827"/>
              <a:gd name="connsiteX41" fmla="*/ 209984 w 1110837"/>
              <a:gd name="connsiteY41" fmla="*/ 60960 h 1110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110837" h="1110827">
                <a:moveTo>
                  <a:pt x="209984" y="60960"/>
                </a:moveTo>
                <a:cubicBezTo>
                  <a:pt x="205469" y="67733"/>
                  <a:pt x="186822" y="68743"/>
                  <a:pt x="176117" y="74507"/>
                </a:cubicBezTo>
                <a:cubicBezTo>
                  <a:pt x="140239" y="93826"/>
                  <a:pt x="107551" y="118645"/>
                  <a:pt x="74517" y="142240"/>
                </a:cubicBezTo>
                <a:cubicBezTo>
                  <a:pt x="26187" y="238900"/>
                  <a:pt x="45809" y="195678"/>
                  <a:pt x="13557" y="270934"/>
                </a:cubicBezTo>
                <a:cubicBezTo>
                  <a:pt x="12253" y="280062"/>
                  <a:pt x="-406" y="366704"/>
                  <a:pt x="10" y="372534"/>
                </a:cubicBezTo>
                <a:cubicBezTo>
                  <a:pt x="1123" y="388124"/>
                  <a:pt x="25439" y="442212"/>
                  <a:pt x="33877" y="453814"/>
                </a:cubicBezTo>
                <a:cubicBezTo>
                  <a:pt x="43267" y="466725"/>
                  <a:pt x="53231" y="481028"/>
                  <a:pt x="67744" y="487680"/>
                </a:cubicBezTo>
                <a:cubicBezTo>
                  <a:pt x="108639" y="506423"/>
                  <a:pt x="153473" y="514986"/>
                  <a:pt x="196437" y="528320"/>
                </a:cubicBezTo>
                <a:cubicBezTo>
                  <a:pt x="218950" y="535307"/>
                  <a:pt x="240919" y="544764"/>
                  <a:pt x="264170" y="548640"/>
                </a:cubicBezTo>
                <a:cubicBezTo>
                  <a:pt x="277717" y="550898"/>
                  <a:pt x="291428" y="552326"/>
                  <a:pt x="304810" y="555414"/>
                </a:cubicBezTo>
                <a:cubicBezTo>
                  <a:pt x="320826" y="559110"/>
                  <a:pt x="336030" y="566144"/>
                  <a:pt x="352224" y="568960"/>
                </a:cubicBezTo>
                <a:cubicBezTo>
                  <a:pt x="388091" y="575198"/>
                  <a:pt x="460597" y="582507"/>
                  <a:pt x="460597" y="582507"/>
                </a:cubicBezTo>
                <a:cubicBezTo>
                  <a:pt x="470088" y="585219"/>
                  <a:pt x="522568" y="597064"/>
                  <a:pt x="535104" y="609600"/>
                </a:cubicBezTo>
                <a:cubicBezTo>
                  <a:pt x="555549" y="630045"/>
                  <a:pt x="571427" y="654599"/>
                  <a:pt x="589290" y="677334"/>
                </a:cubicBezTo>
                <a:cubicBezTo>
                  <a:pt x="596264" y="686211"/>
                  <a:pt x="604561" y="694330"/>
                  <a:pt x="609610" y="704427"/>
                </a:cubicBezTo>
                <a:lnTo>
                  <a:pt x="643477" y="772160"/>
                </a:lnTo>
                <a:lnTo>
                  <a:pt x="657024" y="799254"/>
                </a:lnTo>
                <a:lnTo>
                  <a:pt x="670570" y="826347"/>
                </a:lnTo>
                <a:cubicBezTo>
                  <a:pt x="672828" y="837636"/>
                  <a:pt x="673302" y="849434"/>
                  <a:pt x="677344" y="860214"/>
                </a:cubicBezTo>
                <a:cubicBezTo>
                  <a:pt x="680202" y="867836"/>
                  <a:pt x="688032" y="872912"/>
                  <a:pt x="690890" y="880534"/>
                </a:cubicBezTo>
                <a:cubicBezTo>
                  <a:pt x="730286" y="985589"/>
                  <a:pt x="665641" y="850349"/>
                  <a:pt x="711210" y="941494"/>
                </a:cubicBezTo>
                <a:cubicBezTo>
                  <a:pt x="713468" y="952783"/>
                  <a:pt x="713220" y="964880"/>
                  <a:pt x="717984" y="975360"/>
                </a:cubicBezTo>
                <a:cubicBezTo>
                  <a:pt x="724721" y="990182"/>
                  <a:pt x="734561" y="1003571"/>
                  <a:pt x="745077" y="1016000"/>
                </a:cubicBezTo>
                <a:cubicBezTo>
                  <a:pt x="772959" y="1048952"/>
                  <a:pt x="806502" y="1079704"/>
                  <a:pt x="846677" y="1097280"/>
                </a:cubicBezTo>
                <a:cubicBezTo>
                  <a:pt x="863734" y="1104742"/>
                  <a:pt x="882802" y="1106311"/>
                  <a:pt x="900864" y="1110827"/>
                </a:cubicBezTo>
                <a:cubicBezTo>
                  <a:pt x="939246" y="1104054"/>
                  <a:pt x="979035" y="1102832"/>
                  <a:pt x="1016010" y="1090507"/>
                </a:cubicBezTo>
                <a:cubicBezTo>
                  <a:pt x="1075011" y="1070840"/>
                  <a:pt x="1091890" y="1005566"/>
                  <a:pt x="1110837" y="955040"/>
                </a:cubicBezTo>
                <a:cubicBezTo>
                  <a:pt x="1104064" y="907627"/>
                  <a:pt x="1103254" y="858970"/>
                  <a:pt x="1090517" y="812800"/>
                </a:cubicBezTo>
                <a:cubicBezTo>
                  <a:pt x="1084853" y="792267"/>
                  <a:pt x="1068465" y="776336"/>
                  <a:pt x="1056650" y="758614"/>
                </a:cubicBezTo>
                <a:cubicBezTo>
                  <a:pt x="1018372" y="701197"/>
                  <a:pt x="1002105" y="681611"/>
                  <a:pt x="934730" y="636694"/>
                </a:cubicBezTo>
                <a:cubicBezTo>
                  <a:pt x="894090" y="609601"/>
                  <a:pt x="843739" y="593217"/>
                  <a:pt x="812810" y="555414"/>
                </a:cubicBezTo>
                <a:lnTo>
                  <a:pt x="751850" y="480907"/>
                </a:lnTo>
                <a:cubicBezTo>
                  <a:pt x="732174" y="457014"/>
                  <a:pt x="705040" y="427928"/>
                  <a:pt x="690890" y="399627"/>
                </a:cubicBezTo>
                <a:cubicBezTo>
                  <a:pt x="682263" y="382373"/>
                  <a:pt x="679197" y="362694"/>
                  <a:pt x="670570" y="345440"/>
                </a:cubicBezTo>
                <a:cubicBezTo>
                  <a:pt x="661045" y="326389"/>
                  <a:pt x="647048" y="309873"/>
                  <a:pt x="636704" y="291254"/>
                </a:cubicBezTo>
                <a:cubicBezTo>
                  <a:pt x="597424" y="220550"/>
                  <a:pt x="590354" y="171824"/>
                  <a:pt x="514784" y="115147"/>
                </a:cubicBezTo>
                <a:cubicBezTo>
                  <a:pt x="478659" y="88054"/>
                  <a:pt x="449828" y="46273"/>
                  <a:pt x="406410" y="33867"/>
                </a:cubicBezTo>
                <a:cubicBezTo>
                  <a:pt x="390606" y="29351"/>
                  <a:pt x="374590" y="25518"/>
                  <a:pt x="358997" y="20320"/>
                </a:cubicBezTo>
                <a:cubicBezTo>
                  <a:pt x="347462" y="16475"/>
                  <a:pt x="336514" y="11043"/>
                  <a:pt x="325130" y="6774"/>
                </a:cubicBezTo>
                <a:cubicBezTo>
                  <a:pt x="318445" y="4267"/>
                  <a:pt x="311583" y="2258"/>
                  <a:pt x="304810" y="0"/>
                </a:cubicBezTo>
                <a:cubicBezTo>
                  <a:pt x="271049" y="6752"/>
                  <a:pt x="230015" y="7062"/>
                  <a:pt x="203210" y="33867"/>
                </a:cubicBezTo>
                <a:cubicBezTo>
                  <a:pt x="194295" y="42782"/>
                  <a:pt x="214499" y="54187"/>
                  <a:pt x="209984" y="60960"/>
                </a:cubicBezTo>
                <a:close/>
              </a:path>
            </a:pathLst>
          </a:custGeom>
          <a:solidFill>
            <a:srgbClr val="FFC000">
              <a:alpha val="4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B11341B-29BC-5B4D-C60F-5600908B1237}"/>
              </a:ext>
            </a:extLst>
          </p:cNvPr>
          <p:cNvSpPr/>
          <p:nvPr/>
        </p:nvSpPr>
        <p:spPr>
          <a:xfrm>
            <a:off x="885729" y="4429605"/>
            <a:ext cx="1830909" cy="1808635"/>
          </a:xfrm>
          <a:custGeom>
            <a:avLst/>
            <a:gdLst>
              <a:gd name="connsiteX0" fmla="*/ 326698 w 1830909"/>
              <a:gd name="connsiteY0" fmla="*/ 6928 h 1808635"/>
              <a:gd name="connsiteX1" fmla="*/ 292831 w 1830909"/>
              <a:gd name="connsiteY1" fmla="*/ 155 h 1808635"/>
              <a:gd name="connsiteX2" fmla="*/ 109951 w 1830909"/>
              <a:gd name="connsiteY2" fmla="*/ 54342 h 1808635"/>
              <a:gd name="connsiteX3" fmla="*/ 69311 w 1830909"/>
              <a:gd name="connsiteY3" fmla="*/ 101755 h 1808635"/>
              <a:gd name="connsiteX4" fmla="*/ 42218 w 1830909"/>
              <a:gd name="connsiteY4" fmla="*/ 162715 h 1808635"/>
              <a:gd name="connsiteX5" fmla="*/ 8351 w 1830909"/>
              <a:gd name="connsiteY5" fmla="*/ 230448 h 1808635"/>
              <a:gd name="connsiteX6" fmla="*/ 8351 w 1830909"/>
              <a:gd name="connsiteY6" fmla="*/ 386235 h 1808635"/>
              <a:gd name="connsiteX7" fmla="*/ 28671 w 1830909"/>
              <a:gd name="connsiteY7" fmla="*/ 420102 h 1808635"/>
              <a:gd name="connsiteX8" fmla="*/ 48991 w 1830909"/>
              <a:gd name="connsiteY8" fmla="*/ 467515 h 1808635"/>
              <a:gd name="connsiteX9" fmla="*/ 177684 w 1830909"/>
              <a:gd name="connsiteY9" fmla="*/ 542022 h 1808635"/>
              <a:gd name="connsiteX10" fmla="*/ 313151 w 1830909"/>
              <a:gd name="connsiteY10" fmla="*/ 596208 h 1808635"/>
              <a:gd name="connsiteX11" fmla="*/ 468938 w 1830909"/>
              <a:gd name="connsiteY11" fmla="*/ 657168 h 1808635"/>
              <a:gd name="connsiteX12" fmla="*/ 516351 w 1830909"/>
              <a:gd name="connsiteY12" fmla="*/ 684262 h 1808635"/>
              <a:gd name="connsiteX13" fmla="*/ 597631 w 1830909"/>
              <a:gd name="connsiteY13" fmla="*/ 765542 h 1808635"/>
              <a:gd name="connsiteX14" fmla="*/ 645044 w 1830909"/>
              <a:gd name="connsiteY14" fmla="*/ 812955 h 1808635"/>
              <a:gd name="connsiteX15" fmla="*/ 692458 w 1830909"/>
              <a:gd name="connsiteY15" fmla="*/ 914555 h 1808635"/>
              <a:gd name="connsiteX16" fmla="*/ 712778 w 1830909"/>
              <a:gd name="connsiteY16" fmla="*/ 955195 h 1808635"/>
              <a:gd name="connsiteX17" fmla="*/ 726324 w 1830909"/>
              <a:gd name="connsiteY17" fmla="*/ 1002608 h 1808635"/>
              <a:gd name="connsiteX18" fmla="*/ 753418 w 1830909"/>
              <a:gd name="connsiteY18" fmla="*/ 1050022 h 1808635"/>
              <a:gd name="connsiteX19" fmla="*/ 787284 w 1830909"/>
              <a:gd name="connsiteY19" fmla="*/ 1117755 h 1808635"/>
              <a:gd name="connsiteX20" fmla="*/ 855018 w 1830909"/>
              <a:gd name="connsiteY20" fmla="*/ 1192262 h 1808635"/>
              <a:gd name="connsiteX21" fmla="*/ 895658 w 1830909"/>
              <a:gd name="connsiteY21" fmla="*/ 1239675 h 1808635"/>
              <a:gd name="connsiteX22" fmla="*/ 922751 w 1830909"/>
              <a:gd name="connsiteY22" fmla="*/ 1280315 h 1808635"/>
              <a:gd name="connsiteX23" fmla="*/ 963391 w 1830909"/>
              <a:gd name="connsiteY23" fmla="*/ 1327728 h 1808635"/>
              <a:gd name="connsiteX24" fmla="*/ 1058218 w 1830909"/>
              <a:gd name="connsiteY24" fmla="*/ 1456422 h 1808635"/>
              <a:gd name="connsiteX25" fmla="*/ 1268191 w 1830909"/>
              <a:gd name="connsiteY25" fmla="*/ 1625755 h 1808635"/>
              <a:gd name="connsiteX26" fmla="*/ 1302058 w 1830909"/>
              <a:gd name="connsiteY26" fmla="*/ 1659622 h 1808635"/>
              <a:gd name="connsiteX27" fmla="*/ 1335924 w 1830909"/>
              <a:gd name="connsiteY27" fmla="*/ 1686715 h 1808635"/>
              <a:gd name="connsiteX28" fmla="*/ 1363018 w 1830909"/>
              <a:gd name="connsiteY28" fmla="*/ 1720582 h 1808635"/>
              <a:gd name="connsiteX29" fmla="*/ 1471391 w 1830909"/>
              <a:gd name="connsiteY29" fmla="*/ 1781542 h 1808635"/>
              <a:gd name="connsiteX30" fmla="*/ 1572991 w 1830909"/>
              <a:gd name="connsiteY30" fmla="*/ 1808635 h 1808635"/>
              <a:gd name="connsiteX31" fmla="*/ 1728778 w 1830909"/>
              <a:gd name="connsiteY31" fmla="*/ 1761222 h 1808635"/>
              <a:gd name="connsiteX32" fmla="*/ 1762644 w 1830909"/>
              <a:gd name="connsiteY32" fmla="*/ 1700262 h 1808635"/>
              <a:gd name="connsiteX33" fmla="*/ 1789738 w 1830909"/>
              <a:gd name="connsiteY33" fmla="*/ 1659622 h 1808635"/>
              <a:gd name="connsiteX34" fmla="*/ 1823604 w 1830909"/>
              <a:gd name="connsiteY34" fmla="*/ 1578342 h 1808635"/>
              <a:gd name="connsiteX35" fmla="*/ 1830378 w 1830909"/>
              <a:gd name="connsiteY35" fmla="*/ 1537702 h 1808635"/>
              <a:gd name="connsiteX36" fmla="*/ 1735551 w 1830909"/>
              <a:gd name="connsiteY36" fmla="*/ 1348048 h 1808635"/>
              <a:gd name="connsiteX37" fmla="*/ 1606858 w 1830909"/>
              <a:gd name="connsiteY37" fmla="*/ 1273542 h 1808635"/>
              <a:gd name="connsiteX38" fmla="*/ 1545898 w 1830909"/>
              <a:gd name="connsiteY38" fmla="*/ 1232902 h 1808635"/>
              <a:gd name="connsiteX39" fmla="*/ 1444298 w 1830909"/>
              <a:gd name="connsiteY39" fmla="*/ 1171942 h 1808635"/>
              <a:gd name="connsiteX40" fmla="*/ 1396884 w 1830909"/>
              <a:gd name="connsiteY40" fmla="*/ 1138075 h 1808635"/>
              <a:gd name="connsiteX41" fmla="*/ 1302058 w 1830909"/>
              <a:gd name="connsiteY41" fmla="*/ 1050022 h 1808635"/>
              <a:gd name="connsiteX42" fmla="*/ 1274964 w 1830909"/>
              <a:gd name="connsiteY42" fmla="*/ 1016155 h 1808635"/>
              <a:gd name="connsiteX43" fmla="*/ 1241098 w 1830909"/>
              <a:gd name="connsiteY43" fmla="*/ 982288 h 1808635"/>
              <a:gd name="connsiteX44" fmla="*/ 1139498 w 1830909"/>
              <a:gd name="connsiteY44" fmla="*/ 819728 h 1808635"/>
              <a:gd name="connsiteX45" fmla="*/ 1044671 w 1830909"/>
              <a:gd name="connsiteY45" fmla="*/ 711355 h 1808635"/>
              <a:gd name="connsiteX46" fmla="*/ 990484 w 1830909"/>
              <a:gd name="connsiteY46" fmla="*/ 663942 h 1808635"/>
              <a:gd name="connsiteX47" fmla="*/ 902431 w 1830909"/>
              <a:gd name="connsiteY47" fmla="*/ 582662 h 1808635"/>
              <a:gd name="connsiteX48" fmla="*/ 780511 w 1830909"/>
              <a:gd name="connsiteY48" fmla="*/ 447195 h 1808635"/>
              <a:gd name="connsiteX49" fmla="*/ 658591 w 1830909"/>
              <a:gd name="connsiteY49" fmla="*/ 352368 h 1808635"/>
              <a:gd name="connsiteX50" fmla="*/ 597631 w 1830909"/>
              <a:gd name="connsiteY50" fmla="*/ 257542 h 1808635"/>
              <a:gd name="connsiteX51" fmla="*/ 570538 w 1830909"/>
              <a:gd name="connsiteY51" fmla="*/ 210128 h 1808635"/>
              <a:gd name="connsiteX52" fmla="*/ 543444 w 1830909"/>
              <a:gd name="connsiteY52" fmla="*/ 128848 h 1808635"/>
              <a:gd name="connsiteX53" fmla="*/ 529898 w 1830909"/>
              <a:gd name="connsiteY53" fmla="*/ 94982 h 1808635"/>
              <a:gd name="connsiteX54" fmla="*/ 441844 w 1830909"/>
              <a:gd name="connsiteY54" fmla="*/ 34022 h 1808635"/>
              <a:gd name="connsiteX55" fmla="*/ 414751 w 1830909"/>
              <a:gd name="connsiteY55" fmla="*/ 20475 h 1808635"/>
              <a:gd name="connsiteX56" fmla="*/ 394431 w 1830909"/>
              <a:gd name="connsiteY56" fmla="*/ 6928 h 1808635"/>
              <a:gd name="connsiteX57" fmla="*/ 326698 w 1830909"/>
              <a:gd name="connsiteY57" fmla="*/ 6928 h 1808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830909" h="1808635">
                <a:moveTo>
                  <a:pt x="326698" y="6928"/>
                </a:moveTo>
                <a:cubicBezTo>
                  <a:pt x="309765" y="5799"/>
                  <a:pt x="304273" y="-1116"/>
                  <a:pt x="292831" y="155"/>
                </a:cubicBezTo>
                <a:cubicBezTo>
                  <a:pt x="230803" y="7047"/>
                  <a:pt x="167704" y="33716"/>
                  <a:pt x="109951" y="54342"/>
                </a:cubicBezTo>
                <a:cubicBezTo>
                  <a:pt x="96404" y="70146"/>
                  <a:pt x="80343" y="84103"/>
                  <a:pt x="69311" y="101755"/>
                </a:cubicBezTo>
                <a:cubicBezTo>
                  <a:pt x="57526" y="120612"/>
                  <a:pt x="51737" y="142619"/>
                  <a:pt x="42218" y="162715"/>
                </a:cubicBezTo>
                <a:cubicBezTo>
                  <a:pt x="31412" y="185528"/>
                  <a:pt x="19640" y="207870"/>
                  <a:pt x="8351" y="230448"/>
                </a:cubicBezTo>
                <a:cubicBezTo>
                  <a:pt x="662" y="291964"/>
                  <a:pt x="-5774" y="315607"/>
                  <a:pt x="8351" y="386235"/>
                </a:cubicBezTo>
                <a:cubicBezTo>
                  <a:pt x="10933" y="399144"/>
                  <a:pt x="22783" y="408327"/>
                  <a:pt x="28671" y="420102"/>
                </a:cubicBezTo>
                <a:cubicBezTo>
                  <a:pt x="36361" y="435481"/>
                  <a:pt x="39453" y="453208"/>
                  <a:pt x="48991" y="467515"/>
                </a:cubicBezTo>
                <a:cubicBezTo>
                  <a:pt x="78089" y="511162"/>
                  <a:pt x="130835" y="526406"/>
                  <a:pt x="177684" y="542022"/>
                </a:cubicBezTo>
                <a:cubicBezTo>
                  <a:pt x="324908" y="591097"/>
                  <a:pt x="142237" y="527843"/>
                  <a:pt x="313151" y="596208"/>
                </a:cubicBezTo>
                <a:cubicBezTo>
                  <a:pt x="401676" y="631618"/>
                  <a:pt x="395355" y="620376"/>
                  <a:pt x="468938" y="657168"/>
                </a:cubicBezTo>
                <a:cubicBezTo>
                  <a:pt x="485219" y="665309"/>
                  <a:pt x="502428" y="672537"/>
                  <a:pt x="516351" y="684262"/>
                </a:cubicBezTo>
                <a:cubicBezTo>
                  <a:pt x="545659" y="708943"/>
                  <a:pt x="570538" y="738449"/>
                  <a:pt x="597631" y="765542"/>
                </a:cubicBezTo>
                <a:cubicBezTo>
                  <a:pt x="613435" y="781346"/>
                  <a:pt x="633955" y="793549"/>
                  <a:pt x="645044" y="812955"/>
                </a:cubicBezTo>
                <a:cubicBezTo>
                  <a:pt x="696111" y="902319"/>
                  <a:pt x="650484" y="816616"/>
                  <a:pt x="692458" y="914555"/>
                </a:cubicBezTo>
                <a:cubicBezTo>
                  <a:pt x="698424" y="928476"/>
                  <a:pt x="707341" y="941059"/>
                  <a:pt x="712778" y="955195"/>
                </a:cubicBezTo>
                <a:cubicBezTo>
                  <a:pt x="718678" y="970536"/>
                  <a:pt x="719849" y="987500"/>
                  <a:pt x="726324" y="1002608"/>
                </a:cubicBezTo>
                <a:cubicBezTo>
                  <a:pt x="733495" y="1019339"/>
                  <a:pt x="744901" y="1033934"/>
                  <a:pt x="753418" y="1050022"/>
                </a:cubicBezTo>
                <a:cubicBezTo>
                  <a:pt x="765229" y="1072331"/>
                  <a:pt x="774486" y="1095998"/>
                  <a:pt x="787284" y="1117755"/>
                </a:cubicBezTo>
                <a:cubicBezTo>
                  <a:pt x="830257" y="1190808"/>
                  <a:pt x="805462" y="1142706"/>
                  <a:pt x="855018" y="1192262"/>
                </a:cubicBezTo>
                <a:cubicBezTo>
                  <a:pt x="869737" y="1206981"/>
                  <a:pt x="882967" y="1223176"/>
                  <a:pt x="895658" y="1239675"/>
                </a:cubicBezTo>
                <a:cubicBezTo>
                  <a:pt x="905585" y="1252580"/>
                  <a:pt x="912824" y="1267410"/>
                  <a:pt x="922751" y="1280315"/>
                </a:cubicBezTo>
                <a:cubicBezTo>
                  <a:pt x="935442" y="1296814"/>
                  <a:pt x="951081" y="1310942"/>
                  <a:pt x="963391" y="1327728"/>
                </a:cubicBezTo>
                <a:cubicBezTo>
                  <a:pt x="1012744" y="1395027"/>
                  <a:pt x="986063" y="1386672"/>
                  <a:pt x="1058218" y="1456422"/>
                </a:cubicBezTo>
                <a:cubicBezTo>
                  <a:pt x="1275798" y="1666750"/>
                  <a:pt x="1125284" y="1511430"/>
                  <a:pt x="1268191" y="1625755"/>
                </a:cubicBezTo>
                <a:cubicBezTo>
                  <a:pt x="1280658" y="1635728"/>
                  <a:pt x="1290191" y="1648942"/>
                  <a:pt x="1302058" y="1659622"/>
                </a:cubicBezTo>
                <a:cubicBezTo>
                  <a:pt x="1312803" y="1669293"/>
                  <a:pt x="1325702" y="1676493"/>
                  <a:pt x="1335924" y="1686715"/>
                </a:cubicBezTo>
                <a:cubicBezTo>
                  <a:pt x="1346147" y="1696938"/>
                  <a:pt x="1352321" y="1710857"/>
                  <a:pt x="1363018" y="1720582"/>
                </a:cubicBezTo>
                <a:cubicBezTo>
                  <a:pt x="1396651" y="1751157"/>
                  <a:pt x="1429177" y="1765125"/>
                  <a:pt x="1471391" y="1781542"/>
                </a:cubicBezTo>
                <a:cubicBezTo>
                  <a:pt x="1526882" y="1803122"/>
                  <a:pt x="1523084" y="1800318"/>
                  <a:pt x="1572991" y="1808635"/>
                </a:cubicBezTo>
                <a:cubicBezTo>
                  <a:pt x="1600387" y="1802764"/>
                  <a:pt x="1699617" y="1788300"/>
                  <a:pt x="1728778" y="1761222"/>
                </a:cubicBezTo>
                <a:cubicBezTo>
                  <a:pt x="1745812" y="1745405"/>
                  <a:pt x="1750684" y="1720195"/>
                  <a:pt x="1762644" y="1700262"/>
                </a:cubicBezTo>
                <a:cubicBezTo>
                  <a:pt x="1771021" y="1686301"/>
                  <a:pt x="1782457" y="1674184"/>
                  <a:pt x="1789738" y="1659622"/>
                </a:cubicBezTo>
                <a:cubicBezTo>
                  <a:pt x="1802864" y="1633370"/>
                  <a:pt x="1823604" y="1578342"/>
                  <a:pt x="1823604" y="1578342"/>
                </a:cubicBezTo>
                <a:cubicBezTo>
                  <a:pt x="1825862" y="1564795"/>
                  <a:pt x="1832879" y="1551206"/>
                  <a:pt x="1830378" y="1537702"/>
                </a:cubicBezTo>
                <a:cubicBezTo>
                  <a:pt x="1810361" y="1429608"/>
                  <a:pt x="1813601" y="1400081"/>
                  <a:pt x="1735551" y="1348048"/>
                </a:cubicBezTo>
                <a:cubicBezTo>
                  <a:pt x="1694308" y="1320553"/>
                  <a:pt x="1648101" y="1301037"/>
                  <a:pt x="1606858" y="1273542"/>
                </a:cubicBezTo>
                <a:cubicBezTo>
                  <a:pt x="1586538" y="1259995"/>
                  <a:pt x="1566607" y="1245845"/>
                  <a:pt x="1545898" y="1232902"/>
                </a:cubicBezTo>
                <a:cubicBezTo>
                  <a:pt x="1512406" y="1211970"/>
                  <a:pt x="1476436" y="1194898"/>
                  <a:pt x="1444298" y="1171942"/>
                </a:cubicBezTo>
                <a:cubicBezTo>
                  <a:pt x="1428493" y="1160653"/>
                  <a:pt x="1412156" y="1150075"/>
                  <a:pt x="1396884" y="1138075"/>
                </a:cubicBezTo>
                <a:cubicBezTo>
                  <a:pt x="1364806" y="1112871"/>
                  <a:pt x="1329502" y="1079961"/>
                  <a:pt x="1302058" y="1050022"/>
                </a:cubicBezTo>
                <a:cubicBezTo>
                  <a:pt x="1292289" y="1039365"/>
                  <a:pt x="1284635" y="1026901"/>
                  <a:pt x="1274964" y="1016155"/>
                </a:cubicBezTo>
                <a:cubicBezTo>
                  <a:pt x="1264284" y="1004288"/>
                  <a:pt x="1250445" y="995230"/>
                  <a:pt x="1241098" y="982288"/>
                </a:cubicBezTo>
                <a:cubicBezTo>
                  <a:pt x="1239072" y="979483"/>
                  <a:pt x="1147680" y="829079"/>
                  <a:pt x="1139498" y="819728"/>
                </a:cubicBezTo>
                <a:cubicBezTo>
                  <a:pt x="1107889" y="783604"/>
                  <a:pt x="1080796" y="742964"/>
                  <a:pt x="1044671" y="711355"/>
                </a:cubicBezTo>
                <a:cubicBezTo>
                  <a:pt x="1026609" y="695551"/>
                  <a:pt x="1007455" y="680913"/>
                  <a:pt x="990484" y="663942"/>
                </a:cubicBezTo>
                <a:cubicBezTo>
                  <a:pt x="906123" y="579581"/>
                  <a:pt x="995783" y="649341"/>
                  <a:pt x="902431" y="582662"/>
                </a:cubicBezTo>
                <a:cubicBezTo>
                  <a:pt x="865091" y="520428"/>
                  <a:pt x="863694" y="511893"/>
                  <a:pt x="780511" y="447195"/>
                </a:cubicBezTo>
                <a:lnTo>
                  <a:pt x="658591" y="352368"/>
                </a:lnTo>
                <a:cubicBezTo>
                  <a:pt x="638271" y="320759"/>
                  <a:pt x="617410" y="289492"/>
                  <a:pt x="597631" y="257542"/>
                </a:cubicBezTo>
                <a:cubicBezTo>
                  <a:pt x="588050" y="242065"/>
                  <a:pt x="576294" y="227397"/>
                  <a:pt x="570538" y="210128"/>
                </a:cubicBezTo>
                <a:cubicBezTo>
                  <a:pt x="561507" y="183035"/>
                  <a:pt x="554050" y="155364"/>
                  <a:pt x="543444" y="128848"/>
                </a:cubicBezTo>
                <a:cubicBezTo>
                  <a:pt x="538929" y="117559"/>
                  <a:pt x="538077" y="103978"/>
                  <a:pt x="529898" y="94982"/>
                </a:cubicBezTo>
                <a:cubicBezTo>
                  <a:pt x="514235" y="77753"/>
                  <a:pt x="466467" y="47702"/>
                  <a:pt x="441844" y="34022"/>
                </a:cubicBezTo>
                <a:cubicBezTo>
                  <a:pt x="433018" y="29118"/>
                  <a:pt x="423518" y="25485"/>
                  <a:pt x="414751" y="20475"/>
                </a:cubicBezTo>
                <a:cubicBezTo>
                  <a:pt x="407683" y="16436"/>
                  <a:pt x="402509" y="7938"/>
                  <a:pt x="394431" y="6928"/>
                </a:cubicBezTo>
                <a:cubicBezTo>
                  <a:pt x="365307" y="3287"/>
                  <a:pt x="343631" y="8057"/>
                  <a:pt x="326698" y="6928"/>
                </a:cubicBezTo>
                <a:close/>
              </a:path>
            </a:pathLst>
          </a:custGeom>
          <a:solidFill>
            <a:srgbClr val="FFFF00">
              <a:alpha val="39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E06F5FC-AF66-942F-464E-BB11EF30977C}"/>
              </a:ext>
            </a:extLst>
          </p:cNvPr>
          <p:cNvSpPr/>
          <p:nvPr/>
        </p:nvSpPr>
        <p:spPr>
          <a:xfrm>
            <a:off x="907577" y="3772747"/>
            <a:ext cx="2377490" cy="2418080"/>
          </a:xfrm>
          <a:custGeom>
            <a:avLst/>
            <a:gdLst>
              <a:gd name="connsiteX0" fmla="*/ 162610 w 2377490"/>
              <a:gd name="connsiteY0" fmla="*/ 54186 h 2418080"/>
              <a:gd name="connsiteX1" fmla="*/ 128743 w 2377490"/>
              <a:gd name="connsiteY1" fmla="*/ 67733 h 2418080"/>
              <a:gd name="connsiteX2" fmla="*/ 20370 w 2377490"/>
              <a:gd name="connsiteY2" fmla="*/ 182880 h 2418080"/>
              <a:gd name="connsiteX3" fmla="*/ 50 w 2377490"/>
              <a:gd name="connsiteY3" fmla="*/ 311573 h 2418080"/>
              <a:gd name="connsiteX4" fmla="*/ 27143 w 2377490"/>
              <a:gd name="connsiteY4" fmla="*/ 406400 h 2418080"/>
              <a:gd name="connsiteX5" fmla="*/ 81330 w 2377490"/>
              <a:gd name="connsiteY5" fmla="*/ 487680 h 2418080"/>
              <a:gd name="connsiteX6" fmla="*/ 115196 w 2377490"/>
              <a:gd name="connsiteY6" fmla="*/ 514773 h 2418080"/>
              <a:gd name="connsiteX7" fmla="*/ 142290 w 2377490"/>
              <a:gd name="connsiteY7" fmla="*/ 548640 h 2418080"/>
              <a:gd name="connsiteX8" fmla="*/ 216796 w 2377490"/>
              <a:gd name="connsiteY8" fmla="*/ 596053 h 2418080"/>
              <a:gd name="connsiteX9" fmla="*/ 270983 w 2377490"/>
              <a:gd name="connsiteY9" fmla="*/ 629920 h 2418080"/>
              <a:gd name="connsiteX10" fmla="*/ 406450 w 2377490"/>
              <a:gd name="connsiteY10" fmla="*/ 690880 h 2418080"/>
              <a:gd name="connsiteX11" fmla="*/ 514823 w 2377490"/>
              <a:gd name="connsiteY11" fmla="*/ 745066 h 2418080"/>
              <a:gd name="connsiteX12" fmla="*/ 548690 w 2377490"/>
              <a:gd name="connsiteY12" fmla="*/ 778933 h 2418080"/>
              <a:gd name="connsiteX13" fmla="*/ 636743 w 2377490"/>
              <a:gd name="connsiteY13" fmla="*/ 873760 h 2418080"/>
              <a:gd name="connsiteX14" fmla="*/ 657063 w 2377490"/>
              <a:gd name="connsiteY14" fmla="*/ 927946 h 2418080"/>
              <a:gd name="connsiteX15" fmla="*/ 677383 w 2377490"/>
              <a:gd name="connsiteY15" fmla="*/ 988906 h 2418080"/>
              <a:gd name="connsiteX16" fmla="*/ 690930 w 2377490"/>
              <a:gd name="connsiteY16" fmla="*/ 1016000 h 2418080"/>
              <a:gd name="connsiteX17" fmla="*/ 711250 w 2377490"/>
              <a:gd name="connsiteY17" fmla="*/ 1083733 h 2418080"/>
              <a:gd name="connsiteX18" fmla="*/ 731570 w 2377490"/>
              <a:gd name="connsiteY18" fmla="*/ 1124373 h 2418080"/>
              <a:gd name="connsiteX19" fmla="*/ 772210 w 2377490"/>
              <a:gd name="connsiteY19" fmla="*/ 1198880 h 2418080"/>
              <a:gd name="connsiteX20" fmla="*/ 819623 w 2377490"/>
              <a:gd name="connsiteY20" fmla="*/ 1253066 h 2418080"/>
              <a:gd name="connsiteX21" fmla="*/ 867036 w 2377490"/>
              <a:gd name="connsiteY21" fmla="*/ 1293706 h 2418080"/>
              <a:gd name="connsiteX22" fmla="*/ 894130 w 2377490"/>
              <a:gd name="connsiteY22" fmla="*/ 1320800 h 2418080"/>
              <a:gd name="connsiteX23" fmla="*/ 982183 w 2377490"/>
              <a:gd name="connsiteY23" fmla="*/ 1354666 h 2418080"/>
              <a:gd name="connsiteX24" fmla="*/ 1009276 w 2377490"/>
              <a:gd name="connsiteY24" fmla="*/ 1381760 h 2418080"/>
              <a:gd name="connsiteX25" fmla="*/ 1043143 w 2377490"/>
              <a:gd name="connsiteY25" fmla="*/ 1402080 h 2418080"/>
              <a:gd name="connsiteX26" fmla="*/ 1137970 w 2377490"/>
              <a:gd name="connsiteY26" fmla="*/ 1524000 h 2418080"/>
              <a:gd name="connsiteX27" fmla="*/ 1165063 w 2377490"/>
              <a:gd name="connsiteY27" fmla="*/ 1571413 h 2418080"/>
              <a:gd name="connsiteX28" fmla="*/ 1198930 w 2377490"/>
              <a:gd name="connsiteY28" fmla="*/ 1612053 h 2418080"/>
              <a:gd name="connsiteX29" fmla="*/ 1219250 w 2377490"/>
              <a:gd name="connsiteY29" fmla="*/ 1652693 h 2418080"/>
              <a:gd name="connsiteX30" fmla="*/ 1239570 w 2377490"/>
              <a:gd name="connsiteY30" fmla="*/ 1679786 h 2418080"/>
              <a:gd name="connsiteX31" fmla="*/ 1253116 w 2377490"/>
              <a:gd name="connsiteY31" fmla="*/ 1706880 h 2418080"/>
              <a:gd name="connsiteX32" fmla="*/ 1273436 w 2377490"/>
              <a:gd name="connsiteY32" fmla="*/ 1733973 h 2418080"/>
              <a:gd name="connsiteX33" fmla="*/ 1300530 w 2377490"/>
              <a:gd name="connsiteY33" fmla="*/ 1774613 h 2418080"/>
              <a:gd name="connsiteX34" fmla="*/ 1490183 w 2377490"/>
              <a:gd name="connsiteY34" fmla="*/ 1943946 h 2418080"/>
              <a:gd name="connsiteX35" fmla="*/ 1612103 w 2377490"/>
              <a:gd name="connsiteY35" fmla="*/ 2079413 h 2418080"/>
              <a:gd name="connsiteX36" fmla="*/ 1679836 w 2377490"/>
              <a:gd name="connsiteY36" fmla="*/ 2140373 h 2418080"/>
              <a:gd name="connsiteX37" fmla="*/ 1889810 w 2377490"/>
              <a:gd name="connsiteY37" fmla="*/ 2275840 h 2418080"/>
              <a:gd name="connsiteX38" fmla="*/ 2025276 w 2377490"/>
              <a:gd name="connsiteY38" fmla="*/ 2343573 h 2418080"/>
              <a:gd name="connsiteX39" fmla="*/ 2099783 w 2377490"/>
              <a:gd name="connsiteY39" fmla="*/ 2370666 h 2418080"/>
              <a:gd name="connsiteX40" fmla="*/ 2167516 w 2377490"/>
              <a:gd name="connsiteY40" fmla="*/ 2397760 h 2418080"/>
              <a:gd name="connsiteX41" fmla="*/ 2248796 w 2377490"/>
              <a:gd name="connsiteY41" fmla="*/ 2418080 h 2418080"/>
              <a:gd name="connsiteX42" fmla="*/ 2275890 w 2377490"/>
              <a:gd name="connsiteY42" fmla="*/ 2397760 h 2418080"/>
              <a:gd name="connsiteX43" fmla="*/ 2336850 w 2377490"/>
              <a:gd name="connsiteY43" fmla="*/ 2316480 h 2418080"/>
              <a:gd name="connsiteX44" fmla="*/ 2350396 w 2377490"/>
              <a:gd name="connsiteY44" fmla="*/ 2269066 h 2418080"/>
              <a:gd name="connsiteX45" fmla="*/ 2363943 w 2377490"/>
              <a:gd name="connsiteY45" fmla="*/ 2235200 h 2418080"/>
              <a:gd name="connsiteX46" fmla="*/ 2370716 w 2377490"/>
              <a:gd name="connsiteY46" fmla="*/ 2187786 h 2418080"/>
              <a:gd name="connsiteX47" fmla="*/ 2377490 w 2377490"/>
              <a:gd name="connsiteY47" fmla="*/ 2147146 h 2418080"/>
              <a:gd name="connsiteX48" fmla="*/ 2357170 w 2377490"/>
              <a:gd name="connsiteY48" fmla="*/ 2059093 h 2418080"/>
              <a:gd name="connsiteX49" fmla="*/ 2201383 w 2377490"/>
              <a:gd name="connsiteY49" fmla="*/ 1896533 h 2418080"/>
              <a:gd name="connsiteX50" fmla="*/ 2147196 w 2377490"/>
              <a:gd name="connsiteY50" fmla="*/ 1842346 h 2418080"/>
              <a:gd name="connsiteX51" fmla="*/ 2093010 w 2377490"/>
              <a:gd name="connsiteY51" fmla="*/ 1801706 h 2418080"/>
              <a:gd name="connsiteX52" fmla="*/ 2004956 w 2377490"/>
              <a:gd name="connsiteY52" fmla="*/ 1713653 h 2418080"/>
              <a:gd name="connsiteX53" fmla="*/ 1903356 w 2377490"/>
              <a:gd name="connsiteY53" fmla="*/ 1639146 h 2418080"/>
              <a:gd name="connsiteX54" fmla="*/ 1734023 w 2377490"/>
              <a:gd name="connsiteY54" fmla="*/ 1483360 h 2418080"/>
              <a:gd name="connsiteX55" fmla="*/ 1700156 w 2377490"/>
              <a:gd name="connsiteY55" fmla="*/ 1449493 h 2418080"/>
              <a:gd name="connsiteX56" fmla="*/ 1659516 w 2377490"/>
              <a:gd name="connsiteY56" fmla="*/ 1388533 h 2418080"/>
              <a:gd name="connsiteX57" fmla="*/ 1537596 w 2377490"/>
              <a:gd name="connsiteY57" fmla="*/ 1300480 h 2418080"/>
              <a:gd name="connsiteX58" fmla="*/ 1496956 w 2377490"/>
              <a:gd name="connsiteY58" fmla="*/ 1259840 h 2418080"/>
              <a:gd name="connsiteX59" fmla="*/ 1449543 w 2377490"/>
              <a:gd name="connsiteY59" fmla="*/ 1219200 h 2418080"/>
              <a:gd name="connsiteX60" fmla="*/ 1361490 w 2377490"/>
              <a:gd name="connsiteY60" fmla="*/ 1117600 h 2418080"/>
              <a:gd name="connsiteX61" fmla="*/ 1314076 w 2377490"/>
              <a:gd name="connsiteY61" fmla="*/ 1083733 h 2418080"/>
              <a:gd name="connsiteX62" fmla="*/ 1273436 w 2377490"/>
              <a:gd name="connsiteY62" fmla="*/ 1043093 h 2418080"/>
              <a:gd name="connsiteX63" fmla="*/ 1158290 w 2377490"/>
              <a:gd name="connsiteY63" fmla="*/ 941493 h 2418080"/>
              <a:gd name="connsiteX64" fmla="*/ 1043143 w 2377490"/>
              <a:gd name="connsiteY64" fmla="*/ 846666 h 2418080"/>
              <a:gd name="connsiteX65" fmla="*/ 1002503 w 2377490"/>
              <a:gd name="connsiteY65" fmla="*/ 806026 h 2418080"/>
              <a:gd name="connsiteX66" fmla="*/ 955090 w 2377490"/>
              <a:gd name="connsiteY66" fmla="*/ 765386 h 2418080"/>
              <a:gd name="connsiteX67" fmla="*/ 846716 w 2377490"/>
              <a:gd name="connsiteY67" fmla="*/ 657013 h 2418080"/>
              <a:gd name="connsiteX68" fmla="*/ 677383 w 2377490"/>
              <a:gd name="connsiteY68" fmla="*/ 521546 h 2418080"/>
              <a:gd name="connsiteX69" fmla="*/ 650290 w 2377490"/>
              <a:gd name="connsiteY69" fmla="*/ 480906 h 2418080"/>
              <a:gd name="connsiteX70" fmla="*/ 589330 w 2377490"/>
              <a:gd name="connsiteY70" fmla="*/ 358986 h 2418080"/>
              <a:gd name="connsiteX71" fmla="*/ 541916 w 2377490"/>
              <a:gd name="connsiteY71" fmla="*/ 243840 h 2418080"/>
              <a:gd name="connsiteX72" fmla="*/ 508050 w 2377490"/>
              <a:gd name="connsiteY72" fmla="*/ 189653 h 2418080"/>
              <a:gd name="connsiteX73" fmla="*/ 453863 w 2377490"/>
              <a:gd name="connsiteY73" fmla="*/ 101600 h 2418080"/>
              <a:gd name="connsiteX74" fmla="*/ 433543 w 2377490"/>
              <a:gd name="connsiteY74" fmla="*/ 67733 h 2418080"/>
              <a:gd name="connsiteX75" fmla="*/ 352263 w 2377490"/>
              <a:gd name="connsiteY75" fmla="*/ 33866 h 2418080"/>
              <a:gd name="connsiteX76" fmla="*/ 318396 w 2377490"/>
              <a:gd name="connsiteY76" fmla="*/ 20320 h 2418080"/>
              <a:gd name="connsiteX77" fmla="*/ 298076 w 2377490"/>
              <a:gd name="connsiteY77" fmla="*/ 6773 h 2418080"/>
              <a:gd name="connsiteX78" fmla="*/ 257436 w 2377490"/>
              <a:gd name="connsiteY78" fmla="*/ 0 h 2418080"/>
              <a:gd name="connsiteX79" fmla="*/ 162610 w 2377490"/>
              <a:gd name="connsiteY79" fmla="*/ 54186 h 241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377490" h="2418080">
                <a:moveTo>
                  <a:pt x="162610" y="54186"/>
                </a:moveTo>
                <a:cubicBezTo>
                  <a:pt x="141161" y="65475"/>
                  <a:pt x="138860" y="60989"/>
                  <a:pt x="128743" y="67733"/>
                </a:cubicBezTo>
                <a:cubicBezTo>
                  <a:pt x="81576" y="99178"/>
                  <a:pt x="56574" y="138631"/>
                  <a:pt x="20370" y="182880"/>
                </a:cubicBezTo>
                <a:cubicBezTo>
                  <a:pt x="-2016" y="238842"/>
                  <a:pt x="50" y="223716"/>
                  <a:pt x="50" y="311573"/>
                </a:cubicBezTo>
                <a:cubicBezTo>
                  <a:pt x="50" y="345136"/>
                  <a:pt x="10448" y="377563"/>
                  <a:pt x="27143" y="406400"/>
                </a:cubicBezTo>
                <a:cubicBezTo>
                  <a:pt x="43458" y="434580"/>
                  <a:pt x="55903" y="467338"/>
                  <a:pt x="81330" y="487680"/>
                </a:cubicBezTo>
                <a:cubicBezTo>
                  <a:pt x="92619" y="496711"/>
                  <a:pt x="104974" y="504551"/>
                  <a:pt x="115196" y="514773"/>
                </a:cubicBezTo>
                <a:cubicBezTo>
                  <a:pt x="125419" y="524996"/>
                  <a:pt x="132067" y="538417"/>
                  <a:pt x="142290" y="548640"/>
                </a:cubicBezTo>
                <a:cubicBezTo>
                  <a:pt x="175182" y="581532"/>
                  <a:pt x="176636" y="573104"/>
                  <a:pt x="216796" y="596053"/>
                </a:cubicBezTo>
                <a:cubicBezTo>
                  <a:pt x="235290" y="606621"/>
                  <a:pt x="252363" y="619576"/>
                  <a:pt x="270983" y="629920"/>
                </a:cubicBezTo>
                <a:cubicBezTo>
                  <a:pt x="369525" y="684665"/>
                  <a:pt x="306552" y="644773"/>
                  <a:pt x="406450" y="690880"/>
                </a:cubicBezTo>
                <a:cubicBezTo>
                  <a:pt x="443121" y="707805"/>
                  <a:pt x="514823" y="745066"/>
                  <a:pt x="514823" y="745066"/>
                </a:cubicBezTo>
                <a:cubicBezTo>
                  <a:pt x="526112" y="756355"/>
                  <a:pt x="536959" y="768104"/>
                  <a:pt x="548690" y="778933"/>
                </a:cubicBezTo>
                <a:cubicBezTo>
                  <a:pt x="591484" y="818436"/>
                  <a:pt x="609974" y="823568"/>
                  <a:pt x="636743" y="873760"/>
                </a:cubicBezTo>
                <a:cubicBezTo>
                  <a:pt x="645821" y="890781"/>
                  <a:pt x="650643" y="909755"/>
                  <a:pt x="657063" y="927946"/>
                </a:cubicBezTo>
                <a:cubicBezTo>
                  <a:pt x="664192" y="948144"/>
                  <a:pt x="669694" y="968915"/>
                  <a:pt x="677383" y="988906"/>
                </a:cubicBezTo>
                <a:cubicBezTo>
                  <a:pt x="681008" y="998330"/>
                  <a:pt x="687534" y="1006491"/>
                  <a:pt x="690930" y="1016000"/>
                </a:cubicBezTo>
                <a:cubicBezTo>
                  <a:pt x="698858" y="1038199"/>
                  <a:pt x="702973" y="1061662"/>
                  <a:pt x="711250" y="1083733"/>
                </a:cubicBezTo>
                <a:cubicBezTo>
                  <a:pt x="716568" y="1097914"/>
                  <a:pt x="725303" y="1110585"/>
                  <a:pt x="731570" y="1124373"/>
                </a:cubicBezTo>
                <a:cubicBezTo>
                  <a:pt x="754461" y="1174733"/>
                  <a:pt x="733955" y="1146280"/>
                  <a:pt x="772210" y="1198880"/>
                </a:cubicBezTo>
                <a:cubicBezTo>
                  <a:pt x="822325" y="1267787"/>
                  <a:pt x="777791" y="1204262"/>
                  <a:pt x="819623" y="1253066"/>
                </a:cubicBezTo>
                <a:cubicBezTo>
                  <a:pt x="852596" y="1291535"/>
                  <a:pt x="823947" y="1272162"/>
                  <a:pt x="867036" y="1293706"/>
                </a:cubicBezTo>
                <a:cubicBezTo>
                  <a:pt x="876067" y="1302737"/>
                  <a:pt x="883667" y="1313476"/>
                  <a:pt x="894130" y="1320800"/>
                </a:cubicBezTo>
                <a:cubicBezTo>
                  <a:pt x="922755" y="1340838"/>
                  <a:pt x="949200" y="1345243"/>
                  <a:pt x="982183" y="1354666"/>
                </a:cubicBezTo>
                <a:cubicBezTo>
                  <a:pt x="991214" y="1363697"/>
                  <a:pt x="999194" y="1373919"/>
                  <a:pt x="1009276" y="1381760"/>
                </a:cubicBezTo>
                <a:cubicBezTo>
                  <a:pt x="1019668" y="1389843"/>
                  <a:pt x="1033834" y="1392771"/>
                  <a:pt x="1043143" y="1402080"/>
                </a:cubicBezTo>
                <a:cubicBezTo>
                  <a:pt x="1062805" y="1421742"/>
                  <a:pt x="1117892" y="1492768"/>
                  <a:pt x="1137970" y="1524000"/>
                </a:cubicBezTo>
                <a:cubicBezTo>
                  <a:pt x="1147813" y="1539312"/>
                  <a:pt x="1154702" y="1556447"/>
                  <a:pt x="1165063" y="1571413"/>
                </a:cubicBezTo>
                <a:cubicBezTo>
                  <a:pt x="1175100" y="1585911"/>
                  <a:pt x="1189148" y="1597381"/>
                  <a:pt x="1198930" y="1612053"/>
                </a:cubicBezTo>
                <a:cubicBezTo>
                  <a:pt x="1207331" y="1624655"/>
                  <a:pt x="1211458" y="1639706"/>
                  <a:pt x="1219250" y="1652693"/>
                </a:cubicBezTo>
                <a:cubicBezTo>
                  <a:pt x="1225058" y="1662373"/>
                  <a:pt x="1233587" y="1670213"/>
                  <a:pt x="1239570" y="1679786"/>
                </a:cubicBezTo>
                <a:cubicBezTo>
                  <a:pt x="1244921" y="1688348"/>
                  <a:pt x="1247765" y="1698318"/>
                  <a:pt x="1253116" y="1706880"/>
                </a:cubicBezTo>
                <a:cubicBezTo>
                  <a:pt x="1259099" y="1716453"/>
                  <a:pt x="1266962" y="1724725"/>
                  <a:pt x="1273436" y="1733973"/>
                </a:cubicBezTo>
                <a:cubicBezTo>
                  <a:pt x="1282773" y="1747311"/>
                  <a:pt x="1289578" y="1762566"/>
                  <a:pt x="1300530" y="1774613"/>
                </a:cubicBezTo>
                <a:cubicBezTo>
                  <a:pt x="1453631" y="1943023"/>
                  <a:pt x="1354258" y="1828409"/>
                  <a:pt x="1490183" y="1943946"/>
                </a:cubicBezTo>
                <a:cubicBezTo>
                  <a:pt x="1555642" y="1999586"/>
                  <a:pt x="1546885" y="2010934"/>
                  <a:pt x="1612103" y="2079413"/>
                </a:cubicBezTo>
                <a:cubicBezTo>
                  <a:pt x="1633051" y="2101409"/>
                  <a:pt x="1656602" y="2120807"/>
                  <a:pt x="1679836" y="2140373"/>
                </a:cubicBezTo>
                <a:cubicBezTo>
                  <a:pt x="1757134" y="2205466"/>
                  <a:pt x="1784087" y="2214453"/>
                  <a:pt x="1889810" y="2275840"/>
                </a:cubicBezTo>
                <a:cubicBezTo>
                  <a:pt x="1940608" y="2305335"/>
                  <a:pt x="1969523" y="2320765"/>
                  <a:pt x="2025276" y="2343573"/>
                </a:cubicBezTo>
                <a:cubicBezTo>
                  <a:pt x="2049735" y="2353579"/>
                  <a:pt x="2075088" y="2361258"/>
                  <a:pt x="2099783" y="2370666"/>
                </a:cubicBezTo>
                <a:cubicBezTo>
                  <a:pt x="2122507" y="2379323"/>
                  <a:pt x="2144585" y="2389667"/>
                  <a:pt x="2167516" y="2397760"/>
                </a:cubicBezTo>
                <a:cubicBezTo>
                  <a:pt x="2200282" y="2409324"/>
                  <a:pt x="2216825" y="2411685"/>
                  <a:pt x="2248796" y="2418080"/>
                </a:cubicBezTo>
                <a:cubicBezTo>
                  <a:pt x="2257827" y="2411307"/>
                  <a:pt x="2267907" y="2405743"/>
                  <a:pt x="2275890" y="2397760"/>
                </a:cubicBezTo>
                <a:cubicBezTo>
                  <a:pt x="2302460" y="2371190"/>
                  <a:pt x="2316334" y="2347253"/>
                  <a:pt x="2336850" y="2316480"/>
                </a:cubicBezTo>
                <a:cubicBezTo>
                  <a:pt x="2341365" y="2300675"/>
                  <a:pt x="2345198" y="2284660"/>
                  <a:pt x="2350396" y="2269066"/>
                </a:cubicBezTo>
                <a:cubicBezTo>
                  <a:pt x="2354241" y="2257532"/>
                  <a:pt x="2360994" y="2246995"/>
                  <a:pt x="2363943" y="2235200"/>
                </a:cubicBezTo>
                <a:cubicBezTo>
                  <a:pt x="2367815" y="2219712"/>
                  <a:pt x="2368288" y="2203565"/>
                  <a:pt x="2370716" y="2187786"/>
                </a:cubicBezTo>
                <a:cubicBezTo>
                  <a:pt x="2372804" y="2174212"/>
                  <a:pt x="2375232" y="2160693"/>
                  <a:pt x="2377490" y="2147146"/>
                </a:cubicBezTo>
                <a:cubicBezTo>
                  <a:pt x="2370717" y="2117795"/>
                  <a:pt x="2372668" y="2084923"/>
                  <a:pt x="2357170" y="2059093"/>
                </a:cubicBezTo>
                <a:cubicBezTo>
                  <a:pt x="2308668" y="1978256"/>
                  <a:pt x="2261751" y="1953128"/>
                  <a:pt x="2201383" y="1896533"/>
                </a:cubicBezTo>
                <a:cubicBezTo>
                  <a:pt x="2182748" y="1879062"/>
                  <a:pt x="2166420" y="1859167"/>
                  <a:pt x="2147196" y="1842346"/>
                </a:cubicBezTo>
                <a:cubicBezTo>
                  <a:pt x="2130205" y="1827478"/>
                  <a:pt x="2109752" y="1816854"/>
                  <a:pt x="2093010" y="1801706"/>
                </a:cubicBezTo>
                <a:cubicBezTo>
                  <a:pt x="2062230" y="1773857"/>
                  <a:pt x="2036472" y="1740667"/>
                  <a:pt x="2004956" y="1713653"/>
                </a:cubicBezTo>
                <a:cubicBezTo>
                  <a:pt x="1973069" y="1686322"/>
                  <a:pt x="1936244" y="1665263"/>
                  <a:pt x="1903356" y="1639146"/>
                </a:cubicBezTo>
                <a:cubicBezTo>
                  <a:pt x="1729076" y="1500747"/>
                  <a:pt x="1822171" y="1579522"/>
                  <a:pt x="1734023" y="1483360"/>
                </a:cubicBezTo>
                <a:cubicBezTo>
                  <a:pt x="1723235" y="1471591"/>
                  <a:pt x="1710129" y="1461960"/>
                  <a:pt x="1700156" y="1449493"/>
                </a:cubicBezTo>
                <a:cubicBezTo>
                  <a:pt x="1674357" y="1417244"/>
                  <a:pt x="1687453" y="1416470"/>
                  <a:pt x="1659516" y="1388533"/>
                </a:cubicBezTo>
                <a:cubicBezTo>
                  <a:pt x="1547756" y="1276773"/>
                  <a:pt x="1650902" y="1383570"/>
                  <a:pt x="1537596" y="1300480"/>
                </a:cubicBezTo>
                <a:cubicBezTo>
                  <a:pt x="1522147" y="1289151"/>
                  <a:pt x="1511033" y="1272834"/>
                  <a:pt x="1496956" y="1259840"/>
                </a:cubicBezTo>
                <a:cubicBezTo>
                  <a:pt x="1481661" y="1245721"/>
                  <a:pt x="1463899" y="1234273"/>
                  <a:pt x="1449543" y="1219200"/>
                </a:cubicBezTo>
                <a:cubicBezTo>
                  <a:pt x="1418636" y="1186747"/>
                  <a:pt x="1397958" y="1143648"/>
                  <a:pt x="1361490" y="1117600"/>
                </a:cubicBezTo>
                <a:cubicBezTo>
                  <a:pt x="1345685" y="1106311"/>
                  <a:pt x="1328903" y="1096279"/>
                  <a:pt x="1314076" y="1083733"/>
                </a:cubicBezTo>
                <a:cubicBezTo>
                  <a:pt x="1299451" y="1071358"/>
                  <a:pt x="1287584" y="1056011"/>
                  <a:pt x="1273436" y="1043093"/>
                </a:cubicBezTo>
                <a:cubicBezTo>
                  <a:pt x="1235635" y="1008579"/>
                  <a:pt x="1198695" y="972919"/>
                  <a:pt x="1158290" y="941493"/>
                </a:cubicBezTo>
                <a:cubicBezTo>
                  <a:pt x="1106411" y="901143"/>
                  <a:pt x="1090573" y="890708"/>
                  <a:pt x="1043143" y="846666"/>
                </a:cubicBezTo>
                <a:cubicBezTo>
                  <a:pt x="1029104" y="833630"/>
                  <a:pt x="1016580" y="819020"/>
                  <a:pt x="1002503" y="806026"/>
                </a:cubicBezTo>
                <a:cubicBezTo>
                  <a:pt x="987208" y="791907"/>
                  <a:pt x="970132" y="779774"/>
                  <a:pt x="955090" y="765386"/>
                </a:cubicBezTo>
                <a:cubicBezTo>
                  <a:pt x="918172" y="730073"/>
                  <a:pt x="887586" y="687666"/>
                  <a:pt x="846716" y="657013"/>
                </a:cubicBezTo>
                <a:cubicBezTo>
                  <a:pt x="822146" y="638585"/>
                  <a:pt x="691987" y="543452"/>
                  <a:pt x="677383" y="521546"/>
                </a:cubicBezTo>
                <a:cubicBezTo>
                  <a:pt x="668352" y="507999"/>
                  <a:pt x="658667" y="494867"/>
                  <a:pt x="650290" y="480906"/>
                </a:cubicBezTo>
                <a:cubicBezTo>
                  <a:pt x="622389" y="434405"/>
                  <a:pt x="609826" y="408762"/>
                  <a:pt x="589330" y="358986"/>
                </a:cubicBezTo>
                <a:cubicBezTo>
                  <a:pt x="569066" y="309773"/>
                  <a:pt x="567780" y="292694"/>
                  <a:pt x="541916" y="243840"/>
                </a:cubicBezTo>
                <a:cubicBezTo>
                  <a:pt x="531950" y="225015"/>
                  <a:pt x="518492" y="208217"/>
                  <a:pt x="508050" y="189653"/>
                </a:cubicBezTo>
                <a:cubicBezTo>
                  <a:pt x="424774" y="41606"/>
                  <a:pt x="529162" y="209171"/>
                  <a:pt x="453863" y="101600"/>
                </a:cubicBezTo>
                <a:cubicBezTo>
                  <a:pt x="446313" y="90815"/>
                  <a:pt x="442852" y="77042"/>
                  <a:pt x="433543" y="67733"/>
                </a:cubicBezTo>
                <a:cubicBezTo>
                  <a:pt x="410923" y="45113"/>
                  <a:pt x="380695" y="43343"/>
                  <a:pt x="352263" y="33866"/>
                </a:cubicBezTo>
                <a:cubicBezTo>
                  <a:pt x="340728" y="30021"/>
                  <a:pt x="329271" y="25757"/>
                  <a:pt x="318396" y="20320"/>
                </a:cubicBezTo>
                <a:cubicBezTo>
                  <a:pt x="311115" y="16679"/>
                  <a:pt x="305799" y="9347"/>
                  <a:pt x="298076" y="6773"/>
                </a:cubicBezTo>
                <a:cubicBezTo>
                  <a:pt x="285047" y="2430"/>
                  <a:pt x="270983" y="2258"/>
                  <a:pt x="257436" y="0"/>
                </a:cubicBezTo>
                <a:cubicBezTo>
                  <a:pt x="166707" y="15121"/>
                  <a:pt x="184059" y="42897"/>
                  <a:pt x="162610" y="54186"/>
                </a:cubicBezTo>
                <a:close/>
              </a:path>
            </a:pathLst>
          </a:custGeom>
          <a:solidFill>
            <a:srgbClr val="C7D050">
              <a:alpha val="66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C6EB525C-CE2D-73D5-3575-B6822D3C74F9}"/>
              </a:ext>
            </a:extLst>
          </p:cNvPr>
          <p:cNvSpPr/>
          <p:nvPr/>
        </p:nvSpPr>
        <p:spPr>
          <a:xfrm>
            <a:off x="974460" y="3251731"/>
            <a:ext cx="2974393" cy="2932322"/>
          </a:xfrm>
          <a:custGeom>
            <a:avLst/>
            <a:gdLst>
              <a:gd name="connsiteX0" fmla="*/ 265060 w 2974393"/>
              <a:gd name="connsiteY0" fmla="*/ 26562 h 2932322"/>
              <a:gd name="connsiteX1" fmla="*/ 136367 w 2974393"/>
              <a:gd name="connsiteY1" fmla="*/ 33336 h 2932322"/>
              <a:gd name="connsiteX2" fmla="*/ 116047 w 2974393"/>
              <a:gd name="connsiteY2" fmla="*/ 46882 h 2932322"/>
              <a:gd name="connsiteX3" fmla="*/ 82180 w 2974393"/>
              <a:gd name="connsiteY3" fmla="*/ 80749 h 2932322"/>
              <a:gd name="connsiteX4" fmla="*/ 27993 w 2974393"/>
              <a:gd name="connsiteY4" fmla="*/ 168802 h 2932322"/>
              <a:gd name="connsiteX5" fmla="*/ 14447 w 2974393"/>
              <a:gd name="connsiteY5" fmla="*/ 195896 h 2932322"/>
              <a:gd name="connsiteX6" fmla="*/ 900 w 2974393"/>
              <a:gd name="connsiteY6" fmla="*/ 256856 h 2932322"/>
              <a:gd name="connsiteX7" fmla="*/ 7673 w 2974393"/>
              <a:gd name="connsiteY7" fmla="*/ 385549 h 2932322"/>
              <a:gd name="connsiteX8" fmla="*/ 95727 w 2974393"/>
              <a:gd name="connsiteY8" fmla="*/ 453282 h 2932322"/>
              <a:gd name="connsiteX9" fmla="*/ 149913 w 2974393"/>
              <a:gd name="connsiteY9" fmla="*/ 460056 h 2932322"/>
              <a:gd name="connsiteX10" fmla="*/ 278607 w 2974393"/>
              <a:gd name="connsiteY10" fmla="*/ 487149 h 2932322"/>
              <a:gd name="connsiteX11" fmla="*/ 326020 w 2974393"/>
              <a:gd name="connsiteY11" fmla="*/ 493922 h 2932322"/>
              <a:gd name="connsiteX12" fmla="*/ 359887 w 2974393"/>
              <a:gd name="connsiteY12" fmla="*/ 507469 h 2932322"/>
              <a:gd name="connsiteX13" fmla="*/ 461487 w 2974393"/>
              <a:gd name="connsiteY13" fmla="*/ 588749 h 2932322"/>
              <a:gd name="connsiteX14" fmla="*/ 488580 w 2974393"/>
              <a:gd name="connsiteY14" fmla="*/ 609069 h 2932322"/>
              <a:gd name="connsiteX15" fmla="*/ 529220 w 2974393"/>
              <a:gd name="connsiteY15" fmla="*/ 663256 h 2932322"/>
              <a:gd name="connsiteX16" fmla="*/ 569860 w 2974393"/>
              <a:gd name="connsiteY16" fmla="*/ 697122 h 2932322"/>
              <a:gd name="connsiteX17" fmla="*/ 617273 w 2974393"/>
              <a:gd name="connsiteY17" fmla="*/ 771629 h 2932322"/>
              <a:gd name="connsiteX18" fmla="*/ 644367 w 2974393"/>
              <a:gd name="connsiteY18" fmla="*/ 839362 h 2932322"/>
              <a:gd name="connsiteX19" fmla="*/ 657913 w 2974393"/>
              <a:gd name="connsiteY19" fmla="*/ 893549 h 2932322"/>
              <a:gd name="connsiteX20" fmla="*/ 698553 w 2974393"/>
              <a:gd name="connsiteY20" fmla="*/ 961282 h 2932322"/>
              <a:gd name="connsiteX21" fmla="*/ 745967 w 2974393"/>
              <a:gd name="connsiteY21" fmla="*/ 1022242 h 2932322"/>
              <a:gd name="connsiteX22" fmla="*/ 766287 w 2974393"/>
              <a:gd name="connsiteY22" fmla="*/ 1049336 h 2932322"/>
              <a:gd name="connsiteX23" fmla="*/ 786607 w 2974393"/>
              <a:gd name="connsiteY23" fmla="*/ 1069656 h 2932322"/>
              <a:gd name="connsiteX24" fmla="*/ 813700 w 2974393"/>
              <a:gd name="connsiteY24" fmla="*/ 1103522 h 2932322"/>
              <a:gd name="connsiteX25" fmla="*/ 881433 w 2974393"/>
              <a:gd name="connsiteY25" fmla="*/ 1171256 h 2932322"/>
              <a:gd name="connsiteX26" fmla="*/ 915300 w 2974393"/>
              <a:gd name="connsiteY26" fmla="*/ 1205122 h 2932322"/>
              <a:gd name="connsiteX27" fmla="*/ 1003353 w 2974393"/>
              <a:gd name="connsiteY27" fmla="*/ 1286402 h 2932322"/>
              <a:gd name="connsiteX28" fmla="*/ 1023673 w 2974393"/>
              <a:gd name="connsiteY28" fmla="*/ 1320269 h 2932322"/>
              <a:gd name="connsiteX29" fmla="*/ 1050767 w 2974393"/>
              <a:gd name="connsiteY29" fmla="*/ 1347362 h 2932322"/>
              <a:gd name="connsiteX30" fmla="*/ 1077860 w 2974393"/>
              <a:gd name="connsiteY30" fmla="*/ 1388002 h 2932322"/>
              <a:gd name="connsiteX31" fmla="*/ 1111727 w 2974393"/>
              <a:gd name="connsiteY31" fmla="*/ 1428642 h 2932322"/>
              <a:gd name="connsiteX32" fmla="*/ 1132047 w 2974393"/>
              <a:gd name="connsiteY32" fmla="*/ 1462509 h 2932322"/>
              <a:gd name="connsiteX33" fmla="*/ 1206553 w 2974393"/>
              <a:gd name="connsiteY33" fmla="*/ 1530242 h 2932322"/>
              <a:gd name="connsiteX34" fmla="*/ 1240420 w 2974393"/>
              <a:gd name="connsiteY34" fmla="*/ 1550562 h 2932322"/>
              <a:gd name="connsiteX35" fmla="*/ 1281060 w 2974393"/>
              <a:gd name="connsiteY35" fmla="*/ 1577656 h 2932322"/>
              <a:gd name="connsiteX36" fmla="*/ 1301380 w 2974393"/>
              <a:gd name="connsiteY36" fmla="*/ 1597976 h 2932322"/>
              <a:gd name="connsiteX37" fmla="*/ 1382660 w 2974393"/>
              <a:gd name="connsiteY37" fmla="*/ 1625069 h 2932322"/>
              <a:gd name="connsiteX38" fmla="*/ 1450393 w 2974393"/>
              <a:gd name="connsiteY38" fmla="*/ 1652162 h 2932322"/>
              <a:gd name="connsiteX39" fmla="*/ 1484260 w 2974393"/>
              <a:gd name="connsiteY39" fmla="*/ 1679256 h 2932322"/>
              <a:gd name="connsiteX40" fmla="*/ 1497807 w 2974393"/>
              <a:gd name="connsiteY40" fmla="*/ 1699576 h 2932322"/>
              <a:gd name="connsiteX41" fmla="*/ 1524900 w 2974393"/>
              <a:gd name="connsiteY41" fmla="*/ 1713122 h 2932322"/>
              <a:gd name="connsiteX42" fmla="*/ 1545220 w 2974393"/>
              <a:gd name="connsiteY42" fmla="*/ 1733442 h 2932322"/>
              <a:gd name="connsiteX43" fmla="*/ 1592633 w 2974393"/>
              <a:gd name="connsiteY43" fmla="*/ 1787629 h 2932322"/>
              <a:gd name="connsiteX44" fmla="*/ 1687460 w 2974393"/>
              <a:gd name="connsiteY44" fmla="*/ 1889229 h 2932322"/>
              <a:gd name="connsiteX45" fmla="*/ 1714553 w 2974393"/>
              <a:gd name="connsiteY45" fmla="*/ 1943416 h 2932322"/>
              <a:gd name="connsiteX46" fmla="*/ 1728100 w 2974393"/>
              <a:gd name="connsiteY46" fmla="*/ 1963736 h 2932322"/>
              <a:gd name="connsiteX47" fmla="*/ 1761967 w 2974393"/>
              <a:gd name="connsiteY47" fmla="*/ 2038242 h 2932322"/>
              <a:gd name="connsiteX48" fmla="*/ 1782287 w 2974393"/>
              <a:gd name="connsiteY48" fmla="*/ 2051789 h 2932322"/>
              <a:gd name="connsiteX49" fmla="*/ 1802607 w 2974393"/>
              <a:gd name="connsiteY49" fmla="*/ 2072109 h 2932322"/>
              <a:gd name="connsiteX50" fmla="*/ 1809380 w 2974393"/>
              <a:gd name="connsiteY50" fmla="*/ 2092429 h 2932322"/>
              <a:gd name="connsiteX51" fmla="*/ 1836473 w 2974393"/>
              <a:gd name="connsiteY51" fmla="*/ 2105976 h 2932322"/>
              <a:gd name="connsiteX52" fmla="*/ 1856793 w 2974393"/>
              <a:gd name="connsiteY52" fmla="*/ 2119522 h 2932322"/>
              <a:gd name="connsiteX53" fmla="*/ 1904207 w 2974393"/>
              <a:gd name="connsiteY53" fmla="*/ 2166936 h 2932322"/>
              <a:gd name="connsiteX54" fmla="*/ 1938073 w 2974393"/>
              <a:gd name="connsiteY54" fmla="*/ 2180482 h 2932322"/>
              <a:gd name="connsiteX55" fmla="*/ 2039673 w 2974393"/>
              <a:gd name="connsiteY55" fmla="*/ 2234669 h 2932322"/>
              <a:gd name="connsiteX56" fmla="*/ 2087087 w 2974393"/>
              <a:gd name="connsiteY56" fmla="*/ 2248216 h 2932322"/>
              <a:gd name="connsiteX57" fmla="*/ 2141273 w 2974393"/>
              <a:gd name="connsiteY57" fmla="*/ 2275309 h 2932322"/>
              <a:gd name="connsiteX58" fmla="*/ 2236100 w 2974393"/>
              <a:gd name="connsiteY58" fmla="*/ 2336269 h 2932322"/>
              <a:gd name="connsiteX59" fmla="*/ 2249647 w 2974393"/>
              <a:gd name="connsiteY59" fmla="*/ 2363362 h 2932322"/>
              <a:gd name="connsiteX60" fmla="*/ 2303833 w 2974393"/>
              <a:gd name="connsiteY60" fmla="*/ 2410776 h 2932322"/>
              <a:gd name="connsiteX61" fmla="*/ 2364793 w 2974393"/>
              <a:gd name="connsiteY61" fmla="*/ 2498829 h 2932322"/>
              <a:gd name="connsiteX62" fmla="*/ 2364793 w 2974393"/>
              <a:gd name="connsiteY62" fmla="*/ 2498829 h 2932322"/>
              <a:gd name="connsiteX63" fmla="*/ 2385113 w 2974393"/>
              <a:gd name="connsiteY63" fmla="*/ 2532696 h 2932322"/>
              <a:gd name="connsiteX64" fmla="*/ 2425753 w 2974393"/>
              <a:gd name="connsiteY64" fmla="*/ 2593656 h 2932322"/>
              <a:gd name="connsiteX65" fmla="*/ 2452847 w 2974393"/>
              <a:gd name="connsiteY65" fmla="*/ 2681709 h 2932322"/>
              <a:gd name="connsiteX66" fmla="*/ 2459620 w 2974393"/>
              <a:gd name="connsiteY66" fmla="*/ 2722349 h 2932322"/>
              <a:gd name="connsiteX67" fmla="*/ 2473167 w 2974393"/>
              <a:gd name="connsiteY67" fmla="*/ 2756216 h 2932322"/>
              <a:gd name="connsiteX68" fmla="*/ 2486713 w 2974393"/>
              <a:gd name="connsiteY68" fmla="*/ 2796856 h 2932322"/>
              <a:gd name="connsiteX69" fmla="*/ 2513807 w 2974393"/>
              <a:gd name="connsiteY69" fmla="*/ 2823949 h 2932322"/>
              <a:gd name="connsiteX70" fmla="*/ 2534127 w 2974393"/>
              <a:gd name="connsiteY70" fmla="*/ 2857816 h 2932322"/>
              <a:gd name="connsiteX71" fmla="*/ 2574767 w 2974393"/>
              <a:gd name="connsiteY71" fmla="*/ 2878136 h 2932322"/>
              <a:gd name="connsiteX72" fmla="*/ 2608633 w 2974393"/>
              <a:gd name="connsiteY72" fmla="*/ 2905229 h 2932322"/>
              <a:gd name="connsiteX73" fmla="*/ 2703460 w 2974393"/>
              <a:gd name="connsiteY73" fmla="*/ 2932322 h 2932322"/>
              <a:gd name="connsiteX74" fmla="*/ 2899887 w 2974393"/>
              <a:gd name="connsiteY74" fmla="*/ 2878136 h 2932322"/>
              <a:gd name="connsiteX75" fmla="*/ 2933753 w 2974393"/>
              <a:gd name="connsiteY75" fmla="*/ 2830722 h 2932322"/>
              <a:gd name="connsiteX76" fmla="*/ 2967620 w 2974393"/>
              <a:gd name="connsiteY76" fmla="*/ 2742669 h 2932322"/>
              <a:gd name="connsiteX77" fmla="*/ 2974393 w 2974393"/>
              <a:gd name="connsiteY77" fmla="*/ 2702029 h 2932322"/>
              <a:gd name="connsiteX78" fmla="*/ 2967620 w 2974393"/>
              <a:gd name="connsiteY78" fmla="*/ 2607202 h 2932322"/>
              <a:gd name="connsiteX79" fmla="*/ 2940527 w 2974393"/>
              <a:gd name="connsiteY79" fmla="*/ 2566562 h 2932322"/>
              <a:gd name="connsiteX80" fmla="*/ 2893113 w 2974393"/>
              <a:gd name="connsiteY80" fmla="*/ 2505602 h 2932322"/>
              <a:gd name="connsiteX81" fmla="*/ 2696687 w 2974393"/>
              <a:gd name="connsiteY81" fmla="*/ 2349816 h 2932322"/>
              <a:gd name="connsiteX82" fmla="*/ 2628953 w 2974393"/>
              <a:gd name="connsiteY82" fmla="*/ 2309176 h 2932322"/>
              <a:gd name="connsiteX83" fmla="*/ 2581540 w 2974393"/>
              <a:gd name="connsiteY83" fmla="*/ 2275309 h 2932322"/>
              <a:gd name="connsiteX84" fmla="*/ 2527353 w 2974393"/>
              <a:gd name="connsiteY84" fmla="*/ 2248216 h 2932322"/>
              <a:gd name="connsiteX85" fmla="*/ 2493487 w 2974393"/>
              <a:gd name="connsiteY85" fmla="*/ 2221122 h 2932322"/>
              <a:gd name="connsiteX86" fmla="*/ 2446073 w 2974393"/>
              <a:gd name="connsiteY86" fmla="*/ 2194029 h 2932322"/>
              <a:gd name="connsiteX87" fmla="*/ 2330927 w 2974393"/>
              <a:gd name="connsiteY87" fmla="*/ 2072109 h 2932322"/>
              <a:gd name="connsiteX88" fmla="*/ 2297060 w 2974393"/>
              <a:gd name="connsiteY88" fmla="*/ 2031469 h 2932322"/>
              <a:gd name="connsiteX89" fmla="*/ 2263193 w 2974393"/>
              <a:gd name="connsiteY89" fmla="*/ 1997602 h 2932322"/>
              <a:gd name="connsiteX90" fmla="*/ 2236100 w 2974393"/>
              <a:gd name="connsiteY90" fmla="*/ 1977282 h 2932322"/>
              <a:gd name="connsiteX91" fmla="*/ 2141273 w 2974393"/>
              <a:gd name="connsiteY91" fmla="*/ 1862136 h 2932322"/>
              <a:gd name="connsiteX92" fmla="*/ 2073540 w 2974393"/>
              <a:gd name="connsiteY92" fmla="*/ 1794402 h 2932322"/>
              <a:gd name="connsiteX93" fmla="*/ 2019353 w 2974393"/>
              <a:gd name="connsiteY93" fmla="*/ 1746989 h 2932322"/>
              <a:gd name="connsiteX94" fmla="*/ 1931300 w 2974393"/>
              <a:gd name="connsiteY94" fmla="*/ 1638616 h 2932322"/>
              <a:gd name="connsiteX95" fmla="*/ 1883887 w 2974393"/>
              <a:gd name="connsiteY95" fmla="*/ 1584429 h 2932322"/>
              <a:gd name="connsiteX96" fmla="*/ 1843247 w 2974393"/>
              <a:gd name="connsiteY96" fmla="*/ 1530242 h 2932322"/>
              <a:gd name="connsiteX97" fmla="*/ 1789060 w 2974393"/>
              <a:gd name="connsiteY97" fmla="*/ 1476056 h 2932322"/>
              <a:gd name="connsiteX98" fmla="*/ 1606180 w 2974393"/>
              <a:gd name="connsiteY98" fmla="*/ 1266082 h 2932322"/>
              <a:gd name="connsiteX99" fmla="*/ 1558767 w 2974393"/>
              <a:gd name="connsiteY99" fmla="*/ 1218669 h 2932322"/>
              <a:gd name="connsiteX100" fmla="*/ 1463940 w 2974393"/>
              <a:gd name="connsiteY100" fmla="*/ 1144162 h 2932322"/>
              <a:gd name="connsiteX101" fmla="*/ 1423300 w 2974393"/>
              <a:gd name="connsiteY101" fmla="*/ 1117069 h 2932322"/>
              <a:gd name="connsiteX102" fmla="*/ 1328473 w 2974393"/>
              <a:gd name="connsiteY102" fmla="*/ 1035789 h 2932322"/>
              <a:gd name="connsiteX103" fmla="*/ 1091407 w 2974393"/>
              <a:gd name="connsiteY103" fmla="*/ 866456 h 2932322"/>
              <a:gd name="connsiteX104" fmla="*/ 1043993 w 2974393"/>
              <a:gd name="connsiteY104" fmla="*/ 832589 h 2932322"/>
              <a:gd name="connsiteX105" fmla="*/ 989807 w 2974393"/>
              <a:gd name="connsiteY105" fmla="*/ 798722 h 2932322"/>
              <a:gd name="connsiteX106" fmla="*/ 955940 w 2974393"/>
              <a:gd name="connsiteY106" fmla="*/ 758082 h 2932322"/>
              <a:gd name="connsiteX107" fmla="*/ 922073 w 2974393"/>
              <a:gd name="connsiteY107" fmla="*/ 724216 h 2932322"/>
              <a:gd name="connsiteX108" fmla="*/ 847567 w 2974393"/>
              <a:gd name="connsiteY108" fmla="*/ 629389 h 2932322"/>
              <a:gd name="connsiteX109" fmla="*/ 705327 w 2974393"/>
              <a:gd name="connsiteY109" fmla="*/ 480376 h 2932322"/>
              <a:gd name="connsiteX110" fmla="*/ 651140 w 2974393"/>
              <a:gd name="connsiteY110" fmla="*/ 432962 h 2932322"/>
              <a:gd name="connsiteX111" fmla="*/ 569860 w 2974393"/>
              <a:gd name="connsiteY111" fmla="*/ 324589 h 2932322"/>
              <a:gd name="connsiteX112" fmla="*/ 535993 w 2974393"/>
              <a:gd name="connsiteY112" fmla="*/ 283949 h 2932322"/>
              <a:gd name="connsiteX113" fmla="*/ 508900 w 2974393"/>
              <a:gd name="connsiteY113" fmla="*/ 236536 h 2932322"/>
              <a:gd name="connsiteX114" fmla="*/ 468260 w 2974393"/>
              <a:gd name="connsiteY114" fmla="*/ 189122 h 2932322"/>
              <a:gd name="connsiteX115" fmla="*/ 441167 w 2974393"/>
              <a:gd name="connsiteY115" fmla="*/ 148482 h 2932322"/>
              <a:gd name="connsiteX116" fmla="*/ 427620 w 2974393"/>
              <a:gd name="connsiteY116" fmla="*/ 114616 h 2932322"/>
              <a:gd name="connsiteX117" fmla="*/ 400527 w 2974393"/>
              <a:gd name="connsiteY117" fmla="*/ 94296 h 2932322"/>
              <a:gd name="connsiteX118" fmla="*/ 366660 w 2974393"/>
              <a:gd name="connsiteY118" fmla="*/ 60429 h 2932322"/>
              <a:gd name="connsiteX119" fmla="*/ 339567 w 2974393"/>
              <a:gd name="connsiteY119" fmla="*/ 26562 h 2932322"/>
              <a:gd name="connsiteX120" fmla="*/ 265060 w 2974393"/>
              <a:gd name="connsiteY120" fmla="*/ 26562 h 293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2974393" h="2932322">
                <a:moveTo>
                  <a:pt x="265060" y="26562"/>
                </a:moveTo>
                <a:cubicBezTo>
                  <a:pt x="231193" y="27691"/>
                  <a:pt x="178930" y="27532"/>
                  <a:pt x="136367" y="33336"/>
                </a:cubicBezTo>
                <a:cubicBezTo>
                  <a:pt x="128301" y="34436"/>
                  <a:pt x="122173" y="41522"/>
                  <a:pt x="116047" y="46882"/>
                </a:cubicBezTo>
                <a:cubicBezTo>
                  <a:pt x="104032" y="57395"/>
                  <a:pt x="92860" y="68882"/>
                  <a:pt x="82180" y="80749"/>
                </a:cubicBezTo>
                <a:cubicBezTo>
                  <a:pt x="48679" y="117972"/>
                  <a:pt x="52882" y="119024"/>
                  <a:pt x="27993" y="168802"/>
                </a:cubicBezTo>
                <a:cubicBezTo>
                  <a:pt x="23477" y="177833"/>
                  <a:pt x="16896" y="186100"/>
                  <a:pt x="14447" y="195896"/>
                </a:cubicBezTo>
                <a:cubicBezTo>
                  <a:pt x="4881" y="234158"/>
                  <a:pt x="9499" y="213861"/>
                  <a:pt x="900" y="256856"/>
                </a:cubicBezTo>
                <a:cubicBezTo>
                  <a:pt x="3158" y="299754"/>
                  <a:pt x="-5911" y="344796"/>
                  <a:pt x="7673" y="385549"/>
                </a:cubicBezTo>
                <a:cubicBezTo>
                  <a:pt x="17721" y="415693"/>
                  <a:pt x="63244" y="445786"/>
                  <a:pt x="95727" y="453282"/>
                </a:cubicBezTo>
                <a:cubicBezTo>
                  <a:pt x="113463" y="457375"/>
                  <a:pt x="131933" y="457217"/>
                  <a:pt x="149913" y="460056"/>
                </a:cubicBezTo>
                <a:cubicBezTo>
                  <a:pt x="316702" y="486391"/>
                  <a:pt x="145378" y="460503"/>
                  <a:pt x="278607" y="487149"/>
                </a:cubicBezTo>
                <a:cubicBezTo>
                  <a:pt x="294262" y="490280"/>
                  <a:pt x="310216" y="491664"/>
                  <a:pt x="326020" y="493922"/>
                </a:cubicBezTo>
                <a:cubicBezTo>
                  <a:pt x="337309" y="498438"/>
                  <a:pt x="349659" y="500894"/>
                  <a:pt x="359887" y="507469"/>
                </a:cubicBezTo>
                <a:cubicBezTo>
                  <a:pt x="389189" y="526306"/>
                  <a:pt x="432292" y="565393"/>
                  <a:pt x="461487" y="588749"/>
                </a:cubicBezTo>
                <a:cubicBezTo>
                  <a:pt x="470302" y="595801"/>
                  <a:pt x="481807" y="600038"/>
                  <a:pt x="488580" y="609069"/>
                </a:cubicBezTo>
                <a:cubicBezTo>
                  <a:pt x="502127" y="627131"/>
                  <a:pt x="511875" y="648802"/>
                  <a:pt x="529220" y="663256"/>
                </a:cubicBezTo>
                <a:cubicBezTo>
                  <a:pt x="542767" y="674545"/>
                  <a:pt x="557998" y="684074"/>
                  <a:pt x="569860" y="697122"/>
                </a:cubicBezTo>
                <a:cubicBezTo>
                  <a:pt x="574858" y="702620"/>
                  <a:pt x="612348" y="761075"/>
                  <a:pt x="617273" y="771629"/>
                </a:cubicBezTo>
                <a:cubicBezTo>
                  <a:pt x="627556" y="793665"/>
                  <a:pt x="638470" y="815771"/>
                  <a:pt x="644367" y="839362"/>
                </a:cubicBezTo>
                <a:cubicBezTo>
                  <a:pt x="648882" y="857424"/>
                  <a:pt x="646742" y="878655"/>
                  <a:pt x="657913" y="893549"/>
                </a:cubicBezTo>
                <a:cubicBezTo>
                  <a:pt x="693623" y="941161"/>
                  <a:pt x="664729" y="899271"/>
                  <a:pt x="698553" y="961282"/>
                </a:cubicBezTo>
                <a:cubicBezTo>
                  <a:pt x="726718" y="1012919"/>
                  <a:pt x="708327" y="979226"/>
                  <a:pt x="745967" y="1022242"/>
                </a:cubicBezTo>
                <a:cubicBezTo>
                  <a:pt x="753401" y="1030738"/>
                  <a:pt x="758940" y="1040765"/>
                  <a:pt x="766287" y="1049336"/>
                </a:cubicBezTo>
                <a:cubicBezTo>
                  <a:pt x="772521" y="1056609"/>
                  <a:pt x="780299" y="1062447"/>
                  <a:pt x="786607" y="1069656"/>
                </a:cubicBezTo>
                <a:cubicBezTo>
                  <a:pt x="796127" y="1080536"/>
                  <a:pt x="803836" y="1092953"/>
                  <a:pt x="813700" y="1103522"/>
                </a:cubicBezTo>
                <a:cubicBezTo>
                  <a:pt x="835486" y="1126865"/>
                  <a:pt x="858855" y="1148678"/>
                  <a:pt x="881433" y="1171256"/>
                </a:cubicBezTo>
                <a:cubicBezTo>
                  <a:pt x="892722" y="1182545"/>
                  <a:pt x="903179" y="1194732"/>
                  <a:pt x="915300" y="1205122"/>
                </a:cubicBezTo>
                <a:cubicBezTo>
                  <a:pt x="940645" y="1226847"/>
                  <a:pt x="981692" y="1259927"/>
                  <a:pt x="1003353" y="1286402"/>
                </a:cubicBezTo>
                <a:cubicBezTo>
                  <a:pt x="1011690" y="1296591"/>
                  <a:pt x="1015590" y="1309877"/>
                  <a:pt x="1023673" y="1320269"/>
                </a:cubicBezTo>
                <a:cubicBezTo>
                  <a:pt x="1031514" y="1330351"/>
                  <a:pt x="1042788" y="1337389"/>
                  <a:pt x="1050767" y="1347362"/>
                </a:cubicBezTo>
                <a:cubicBezTo>
                  <a:pt x="1060938" y="1360075"/>
                  <a:pt x="1068091" y="1374977"/>
                  <a:pt x="1077860" y="1388002"/>
                </a:cubicBezTo>
                <a:cubicBezTo>
                  <a:pt x="1088440" y="1402109"/>
                  <a:pt x="1101355" y="1414381"/>
                  <a:pt x="1111727" y="1428642"/>
                </a:cubicBezTo>
                <a:cubicBezTo>
                  <a:pt x="1119470" y="1439289"/>
                  <a:pt x="1123823" y="1452229"/>
                  <a:pt x="1132047" y="1462509"/>
                </a:cubicBezTo>
                <a:cubicBezTo>
                  <a:pt x="1146506" y="1480583"/>
                  <a:pt x="1188856" y="1517372"/>
                  <a:pt x="1206553" y="1530242"/>
                </a:cubicBezTo>
                <a:cubicBezTo>
                  <a:pt x="1217200" y="1537985"/>
                  <a:pt x="1229313" y="1543494"/>
                  <a:pt x="1240420" y="1550562"/>
                </a:cubicBezTo>
                <a:cubicBezTo>
                  <a:pt x="1254156" y="1559303"/>
                  <a:pt x="1268208" y="1567660"/>
                  <a:pt x="1281060" y="1577656"/>
                </a:cubicBezTo>
                <a:cubicBezTo>
                  <a:pt x="1288621" y="1583537"/>
                  <a:pt x="1292700" y="1593925"/>
                  <a:pt x="1301380" y="1597976"/>
                </a:cubicBezTo>
                <a:cubicBezTo>
                  <a:pt x="1327260" y="1610053"/>
                  <a:pt x="1358171" y="1610376"/>
                  <a:pt x="1382660" y="1625069"/>
                </a:cubicBezTo>
                <a:cubicBezTo>
                  <a:pt x="1426399" y="1651312"/>
                  <a:pt x="1403618" y="1642807"/>
                  <a:pt x="1450393" y="1652162"/>
                </a:cubicBezTo>
                <a:cubicBezTo>
                  <a:pt x="1461682" y="1661193"/>
                  <a:pt x="1474037" y="1669033"/>
                  <a:pt x="1484260" y="1679256"/>
                </a:cubicBezTo>
                <a:cubicBezTo>
                  <a:pt x="1490016" y="1685012"/>
                  <a:pt x="1491553" y="1694365"/>
                  <a:pt x="1497807" y="1699576"/>
                </a:cubicBezTo>
                <a:cubicBezTo>
                  <a:pt x="1505564" y="1706040"/>
                  <a:pt x="1515869" y="1708607"/>
                  <a:pt x="1524900" y="1713122"/>
                </a:cubicBezTo>
                <a:cubicBezTo>
                  <a:pt x="1531673" y="1719895"/>
                  <a:pt x="1538986" y="1726169"/>
                  <a:pt x="1545220" y="1733442"/>
                </a:cubicBezTo>
                <a:cubicBezTo>
                  <a:pt x="1577591" y="1771209"/>
                  <a:pt x="1552593" y="1752038"/>
                  <a:pt x="1592633" y="1787629"/>
                </a:cubicBezTo>
                <a:cubicBezTo>
                  <a:pt x="1634160" y="1824542"/>
                  <a:pt x="1655962" y="1826231"/>
                  <a:pt x="1687460" y="1889229"/>
                </a:cubicBezTo>
                <a:cubicBezTo>
                  <a:pt x="1696491" y="1907291"/>
                  <a:pt x="1703351" y="1926614"/>
                  <a:pt x="1714553" y="1943416"/>
                </a:cubicBezTo>
                <a:cubicBezTo>
                  <a:pt x="1719069" y="1950189"/>
                  <a:pt x="1724459" y="1956455"/>
                  <a:pt x="1728100" y="1963736"/>
                </a:cubicBezTo>
                <a:cubicBezTo>
                  <a:pt x="1740973" y="1989480"/>
                  <a:pt x="1744057" y="2014362"/>
                  <a:pt x="1761967" y="2038242"/>
                </a:cubicBezTo>
                <a:cubicBezTo>
                  <a:pt x="1766851" y="2044754"/>
                  <a:pt x="1776033" y="2046577"/>
                  <a:pt x="1782287" y="2051789"/>
                </a:cubicBezTo>
                <a:cubicBezTo>
                  <a:pt x="1789646" y="2057921"/>
                  <a:pt x="1795834" y="2065336"/>
                  <a:pt x="1802607" y="2072109"/>
                </a:cubicBezTo>
                <a:cubicBezTo>
                  <a:pt x="1804865" y="2078882"/>
                  <a:pt x="1804332" y="2087380"/>
                  <a:pt x="1809380" y="2092429"/>
                </a:cubicBezTo>
                <a:cubicBezTo>
                  <a:pt x="1816520" y="2099569"/>
                  <a:pt x="1827706" y="2100966"/>
                  <a:pt x="1836473" y="2105976"/>
                </a:cubicBezTo>
                <a:cubicBezTo>
                  <a:pt x="1843541" y="2110015"/>
                  <a:pt x="1850742" y="2114076"/>
                  <a:pt x="1856793" y="2119522"/>
                </a:cubicBezTo>
                <a:cubicBezTo>
                  <a:pt x="1873407" y="2134474"/>
                  <a:pt x="1883454" y="2158635"/>
                  <a:pt x="1904207" y="2166936"/>
                </a:cubicBezTo>
                <a:cubicBezTo>
                  <a:pt x="1915496" y="2171451"/>
                  <a:pt x="1927198" y="2175045"/>
                  <a:pt x="1938073" y="2180482"/>
                </a:cubicBezTo>
                <a:cubicBezTo>
                  <a:pt x="1978023" y="2200457"/>
                  <a:pt x="1990004" y="2220478"/>
                  <a:pt x="2039673" y="2234669"/>
                </a:cubicBezTo>
                <a:cubicBezTo>
                  <a:pt x="2055478" y="2239185"/>
                  <a:pt x="2071826" y="2242111"/>
                  <a:pt x="2087087" y="2248216"/>
                </a:cubicBezTo>
                <a:cubicBezTo>
                  <a:pt x="2105837" y="2255716"/>
                  <a:pt x="2123957" y="2264919"/>
                  <a:pt x="2141273" y="2275309"/>
                </a:cubicBezTo>
                <a:cubicBezTo>
                  <a:pt x="2218687" y="2321757"/>
                  <a:pt x="2187943" y="2300151"/>
                  <a:pt x="2236100" y="2336269"/>
                </a:cubicBezTo>
                <a:cubicBezTo>
                  <a:pt x="2240616" y="2345300"/>
                  <a:pt x="2243589" y="2355284"/>
                  <a:pt x="2249647" y="2363362"/>
                </a:cubicBezTo>
                <a:cubicBezTo>
                  <a:pt x="2264681" y="2383407"/>
                  <a:pt x="2284236" y="2396078"/>
                  <a:pt x="2303833" y="2410776"/>
                </a:cubicBezTo>
                <a:cubicBezTo>
                  <a:pt x="2328893" y="2460894"/>
                  <a:pt x="2311181" y="2429899"/>
                  <a:pt x="2364793" y="2498829"/>
                </a:cubicBezTo>
                <a:lnTo>
                  <a:pt x="2364793" y="2498829"/>
                </a:lnTo>
                <a:cubicBezTo>
                  <a:pt x="2371566" y="2510118"/>
                  <a:pt x="2377810" y="2521742"/>
                  <a:pt x="2385113" y="2532696"/>
                </a:cubicBezTo>
                <a:cubicBezTo>
                  <a:pt x="2402982" y="2559500"/>
                  <a:pt x="2411695" y="2562728"/>
                  <a:pt x="2425753" y="2593656"/>
                </a:cubicBezTo>
                <a:cubicBezTo>
                  <a:pt x="2431540" y="2606387"/>
                  <a:pt x="2450293" y="2670640"/>
                  <a:pt x="2452847" y="2681709"/>
                </a:cubicBezTo>
                <a:cubicBezTo>
                  <a:pt x="2455935" y="2695091"/>
                  <a:pt x="2456006" y="2709099"/>
                  <a:pt x="2459620" y="2722349"/>
                </a:cubicBezTo>
                <a:cubicBezTo>
                  <a:pt x="2462819" y="2734079"/>
                  <a:pt x="2469012" y="2744789"/>
                  <a:pt x="2473167" y="2756216"/>
                </a:cubicBezTo>
                <a:cubicBezTo>
                  <a:pt x="2478047" y="2769636"/>
                  <a:pt x="2479366" y="2784612"/>
                  <a:pt x="2486713" y="2796856"/>
                </a:cubicBezTo>
                <a:cubicBezTo>
                  <a:pt x="2493284" y="2807808"/>
                  <a:pt x="2505966" y="2813867"/>
                  <a:pt x="2513807" y="2823949"/>
                </a:cubicBezTo>
                <a:cubicBezTo>
                  <a:pt x="2521890" y="2834341"/>
                  <a:pt x="2524287" y="2849070"/>
                  <a:pt x="2534127" y="2857816"/>
                </a:cubicBezTo>
                <a:cubicBezTo>
                  <a:pt x="2545447" y="2867878"/>
                  <a:pt x="2561989" y="2870005"/>
                  <a:pt x="2574767" y="2878136"/>
                </a:cubicBezTo>
                <a:cubicBezTo>
                  <a:pt x="2586963" y="2885897"/>
                  <a:pt x="2595904" y="2898375"/>
                  <a:pt x="2608633" y="2905229"/>
                </a:cubicBezTo>
                <a:cubicBezTo>
                  <a:pt x="2646202" y="2925459"/>
                  <a:pt x="2664777" y="2925875"/>
                  <a:pt x="2703460" y="2932322"/>
                </a:cubicBezTo>
                <a:cubicBezTo>
                  <a:pt x="2736396" y="2925735"/>
                  <a:pt x="2856885" y="2911924"/>
                  <a:pt x="2899887" y="2878136"/>
                </a:cubicBezTo>
                <a:cubicBezTo>
                  <a:pt x="2915159" y="2866136"/>
                  <a:pt x="2923574" y="2847263"/>
                  <a:pt x="2933753" y="2830722"/>
                </a:cubicBezTo>
                <a:cubicBezTo>
                  <a:pt x="2952571" y="2800141"/>
                  <a:pt x="2959519" y="2777773"/>
                  <a:pt x="2967620" y="2742669"/>
                </a:cubicBezTo>
                <a:cubicBezTo>
                  <a:pt x="2970708" y="2729287"/>
                  <a:pt x="2972135" y="2715576"/>
                  <a:pt x="2974393" y="2702029"/>
                </a:cubicBezTo>
                <a:cubicBezTo>
                  <a:pt x="2972135" y="2670420"/>
                  <a:pt x="2975306" y="2637945"/>
                  <a:pt x="2967620" y="2607202"/>
                </a:cubicBezTo>
                <a:cubicBezTo>
                  <a:pt x="2963671" y="2591407"/>
                  <a:pt x="2950155" y="2579691"/>
                  <a:pt x="2940527" y="2566562"/>
                </a:cubicBezTo>
                <a:cubicBezTo>
                  <a:pt x="2925304" y="2545803"/>
                  <a:pt x="2911316" y="2523805"/>
                  <a:pt x="2893113" y="2505602"/>
                </a:cubicBezTo>
                <a:cubicBezTo>
                  <a:pt x="2849092" y="2461581"/>
                  <a:pt x="2752632" y="2383383"/>
                  <a:pt x="2696687" y="2349816"/>
                </a:cubicBezTo>
                <a:cubicBezTo>
                  <a:pt x="2674109" y="2336269"/>
                  <a:pt x="2651059" y="2323480"/>
                  <a:pt x="2628953" y="2309176"/>
                </a:cubicBezTo>
                <a:cubicBezTo>
                  <a:pt x="2612647" y="2298625"/>
                  <a:pt x="2598194" y="2285302"/>
                  <a:pt x="2581540" y="2275309"/>
                </a:cubicBezTo>
                <a:cubicBezTo>
                  <a:pt x="2564224" y="2264919"/>
                  <a:pt x="2544552" y="2258800"/>
                  <a:pt x="2527353" y="2248216"/>
                </a:cubicBezTo>
                <a:cubicBezTo>
                  <a:pt x="2515041" y="2240639"/>
                  <a:pt x="2505516" y="2229141"/>
                  <a:pt x="2493487" y="2221122"/>
                </a:cubicBezTo>
                <a:cubicBezTo>
                  <a:pt x="2478341" y="2211025"/>
                  <a:pt x="2461219" y="2204126"/>
                  <a:pt x="2446073" y="2194029"/>
                </a:cubicBezTo>
                <a:cubicBezTo>
                  <a:pt x="2397665" y="2161757"/>
                  <a:pt x="2369876" y="2117932"/>
                  <a:pt x="2330927" y="2072109"/>
                </a:cubicBezTo>
                <a:cubicBezTo>
                  <a:pt x="2319506" y="2058673"/>
                  <a:pt x="2309529" y="2043938"/>
                  <a:pt x="2297060" y="2031469"/>
                </a:cubicBezTo>
                <a:cubicBezTo>
                  <a:pt x="2285771" y="2020180"/>
                  <a:pt x="2275125" y="2008209"/>
                  <a:pt x="2263193" y="1997602"/>
                </a:cubicBezTo>
                <a:cubicBezTo>
                  <a:pt x="2254756" y="1990102"/>
                  <a:pt x="2243757" y="1985577"/>
                  <a:pt x="2236100" y="1977282"/>
                </a:cubicBezTo>
                <a:cubicBezTo>
                  <a:pt x="2199696" y="1937845"/>
                  <a:pt x="2178566" y="1899429"/>
                  <a:pt x="2141273" y="1862136"/>
                </a:cubicBezTo>
                <a:cubicBezTo>
                  <a:pt x="2118695" y="1839558"/>
                  <a:pt x="2097570" y="1815428"/>
                  <a:pt x="2073540" y="1794402"/>
                </a:cubicBezTo>
                <a:cubicBezTo>
                  <a:pt x="2055478" y="1778598"/>
                  <a:pt x="2035536" y="1764713"/>
                  <a:pt x="2019353" y="1746989"/>
                </a:cubicBezTo>
                <a:cubicBezTo>
                  <a:pt x="1987969" y="1712616"/>
                  <a:pt x="1961097" y="1674373"/>
                  <a:pt x="1931300" y="1638616"/>
                </a:cubicBezTo>
                <a:cubicBezTo>
                  <a:pt x="1915935" y="1620178"/>
                  <a:pt x="1898287" y="1603629"/>
                  <a:pt x="1883887" y="1584429"/>
                </a:cubicBezTo>
                <a:cubicBezTo>
                  <a:pt x="1870340" y="1566367"/>
                  <a:pt x="1858115" y="1547234"/>
                  <a:pt x="1843247" y="1530242"/>
                </a:cubicBezTo>
                <a:cubicBezTo>
                  <a:pt x="1826426" y="1511018"/>
                  <a:pt x="1805413" y="1495679"/>
                  <a:pt x="1789060" y="1476056"/>
                </a:cubicBezTo>
                <a:cubicBezTo>
                  <a:pt x="1605692" y="1256014"/>
                  <a:pt x="1817511" y="1477413"/>
                  <a:pt x="1606180" y="1266082"/>
                </a:cubicBezTo>
                <a:cubicBezTo>
                  <a:pt x="1590376" y="1250278"/>
                  <a:pt x="1577364" y="1231067"/>
                  <a:pt x="1558767" y="1218669"/>
                </a:cubicBezTo>
                <a:cubicBezTo>
                  <a:pt x="1390653" y="1106593"/>
                  <a:pt x="1576441" y="1236208"/>
                  <a:pt x="1463940" y="1144162"/>
                </a:cubicBezTo>
                <a:cubicBezTo>
                  <a:pt x="1451339" y="1133852"/>
                  <a:pt x="1436013" y="1127240"/>
                  <a:pt x="1423300" y="1117069"/>
                </a:cubicBezTo>
                <a:cubicBezTo>
                  <a:pt x="1390791" y="1091062"/>
                  <a:pt x="1362258" y="1060114"/>
                  <a:pt x="1328473" y="1035789"/>
                </a:cubicBezTo>
                <a:cubicBezTo>
                  <a:pt x="1005677" y="803376"/>
                  <a:pt x="1268066" y="991156"/>
                  <a:pt x="1091407" y="866456"/>
                </a:cubicBezTo>
                <a:cubicBezTo>
                  <a:pt x="1075540" y="855255"/>
                  <a:pt x="1060463" y="842883"/>
                  <a:pt x="1043993" y="832589"/>
                </a:cubicBezTo>
                <a:cubicBezTo>
                  <a:pt x="1025931" y="821300"/>
                  <a:pt x="1006067" y="812480"/>
                  <a:pt x="989807" y="798722"/>
                </a:cubicBezTo>
                <a:cubicBezTo>
                  <a:pt x="976346" y="787331"/>
                  <a:pt x="967802" y="771130"/>
                  <a:pt x="955940" y="758082"/>
                </a:cubicBezTo>
                <a:cubicBezTo>
                  <a:pt x="945201" y="746269"/>
                  <a:pt x="932357" y="736428"/>
                  <a:pt x="922073" y="724216"/>
                </a:cubicBezTo>
                <a:cubicBezTo>
                  <a:pt x="896180" y="693468"/>
                  <a:pt x="874038" y="659641"/>
                  <a:pt x="847567" y="629389"/>
                </a:cubicBezTo>
                <a:cubicBezTo>
                  <a:pt x="798729" y="573574"/>
                  <a:pt x="764952" y="532548"/>
                  <a:pt x="705327" y="480376"/>
                </a:cubicBezTo>
                <a:cubicBezTo>
                  <a:pt x="687265" y="464571"/>
                  <a:pt x="666889" y="451073"/>
                  <a:pt x="651140" y="432962"/>
                </a:cubicBezTo>
                <a:cubicBezTo>
                  <a:pt x="621510" y="398887"/>
                  <a:pt x="598768" y="359278"/>
                  <a:pt x="569860" y="324589"/>
                </a:cubicBezTo>
                <a:cubicBezTo>
                  <a:pt x="558571" y="311042"/>
                  <a:pt x="546030" y="298447"/>
                  <a:pt x="535993" y="283949"/>
                </a:cubicBezTo>
                <a:cubicBezTo>
                  <a:pt x="525632" y="268983"/>
                  <a:pt x="519480" y="251348"/>
                  <a:pt x="508900" y="236536"/>
                </a:cubicBezTo>
                <a:cubicBezTo>
                  <a:pt x="496801" y="219597"/>
                  <a:pt x="480952" y="205621"/>
                  <a:pt x="468260" y="189122"/>
                </a:cubicBezTo>
                <a:cubicBezTo>
                  <a:pt x="458333" y="176217"/>
                  <a:pt x="448963" y="162775"/>
                  <a:pt x="441167" y="148482"/>
                </a:cubicBezTo>
                <a:cubicBezTo>
                  <a:pt x="435345" y="137808"/>
                  <a:pt x="434915" y="124343"/>
                  <a:pt x="427620" y="114616"/>
                </a:cubicBezTo>
                <a:cubicBezTo>
                  <a:pt x="420847" y="105585"/>
                  <a:pt x="408964" y="101796"/>
                  <a:pt x="400527" y="94296"/>
                </a:cubicBezTo>
                <a:cubicBezTo>
                  <a:pt x="388595" y="83689"/>
                  <a:pt x="377340" y="72296"/>
                  <a:pt x="366660" y="60429"/>
                </a:cubicBezTo>
                <a:cubicBezTo>
                  <a:pt x="356989" y="49683"/>
                  <a:pt x="351596" y="34581"/>
                  <a:pt x="339567" y="26562"/>
                </a:cubicBezTo>
                <a:cubicBezTo>
                  <a:pt x="250771" y="-32635"/>
                  <a:pt x="298927" y="25433"/>
                  <a:pt x="265060" y="26562"/>
                </a:cubicBezTo>
                <a:close/>
              </a:path>
            </a:pathLst>
          </a:custGeom>
          <a:solidFill>
            <a:srgbClr val="92D050">
              <a:alpha val="5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893A218-2657-69ED-2109-06FF79342132}"/>
              </a:ext>
            </a:extLst>
          </p:cNvPr>
          <p:cNvSpPr/>
          <p:nvPr/>
        </p:nvSpPr>
        <p:spPr>
          <a:xfrm>
            <a:off x="846667" y="2580106"/>
            <a:ext cx="3685394" cy="3583627"/>
          </a:xfrm>
          <a:custGeom>
            <a:avLst/>
            <a:gdLst>
              <a:gd name="connsiteX0" fmla="*/ 338666 w 3685394"/>
              <a:gd name="connsiteY0" fmla="*/ 534 h 3583627"/>
              <a:gd name="connsiteX1" fmla="*/ 230293 w 3685394"/>
              <a:gd name="connsiteY1" fmla="*/ 34401 h 3583627"/>
              <a:gd name="connsiteX2" fmla="*/ 182880 w 3685394"/>
              <a:gd name="connsiteY2" fmla="*/ 54721 h 3583627"/>
              <a:gd name="connsiteX3" fmla="*/ 149013 w 3685394"/>
              <a:gd name="connsiteY3" fmla="*/ 81814 h 3583627"/>
              <a:gd name="connsiteX4" fmla="*/ 101600 w 3685394"/>
              <a:gd name="connsiteY4" fmla="*/ 115681 h 3583627"/>
              <a:gd name="connsiteX5" fmla="*/ 40640 w 3685394"/>
              <a:gd name="connsiteY5" fmla="*/ 217281 h 3583627"/>
              <a:gd name="connsiteX6" fmla="*/ 20320 w 3685394"/>
              <a:gd name="connsiteY6" fmla="*/ 285014 h 3583627"/>
              <a:gd name="connsiteX7" fmla="*/ 0 w 3685394"/>
              <a:gd name="connsiteY7" fmla="*/ 413707 h 3583627"/>
              <a:gd name="connsiteX8" fmla="*/ 13546 w 3685394"/>
              <a:gd name="connsiteY8" fmla="*/ 488214 h 3583627"/>
              <a:gd name="connsiteX9" fmla="*/ 182880 w 3685394"/>
              <a:gd name="connsiteY9" fmla="*/ 569494 h 3583627"/>
              <a:gd name="connsiteX10" fmla="*/ 250613 w 3685394"/>
              <a:gd name="connsiteY10" fmla="*/ 589814 h 3583627"/>
              <a:gd name="connsiteX11" fmla="*/ 325120 w 3685394"/>
              <a:gd name="connsiteY11" fmla="*/ 603361 h 3583627"/>
              <a:gd name="connsiteX12" fmla="*/ 379306 w 3685394"/>
              <a:gd name="connsiteY12" fmla="*/ 616907 h 3583627"/>
              <a:gd name="connsiteX13" fmla="*/ 440266 w 3685394"/>
              <a:gd name="connsiteY13" fmla="*/ 630454 h 3583627"/>
              <a:gd name="connsiteX14" fmla="*/ 487680 w 3685394"/>
              <a:gd name="connsiteY14" fmla="*/ 657547 h 3583627"/>
              <a:gd name="connsiteX15" fmla="*/ 535093 w 3685394"/>
              <a:gd name="connsiteY15" fmla="*/ 677867 h 3583627"/>
              <a:gd name="connsiteX16" fmla="*/ 602826 w 3685394"/>
              <a:gd name="connsiteY16" fmla="*/ 738827 h 3583627"/>
              <a:gd name="connsiteX17" fmla="*/ 636693 w 3685394"/>
              <a:gd name="connsiteY17" fmla="*/ 765921 h 3583627"/>
              <a:gd name="connsiteX18" fmla="*/ 704426 w 3685394"/>
              <a:gd name="connsiteY18" fmla="*/ 833654 h 3583627"/>
              <a:gd name="connsiteX19" fmla="*/ 731520 w 3685394"/>
              <a:gd name="connsiteY19" fmla="*/ 860747 h 3583627"/>
              <a:gd name="connsiteX20" fmla="*/ 751840 w 3685394"/>
              <a:gd name="connsiteY20" fmla="*/ 908161 h 3583627"/>
              <a:gd name="connsiteX21" fmla="*/ 772160 w 3685394"/>
              <a:gd name="connsiteY21" fmla="*/ 969121 h 3583627"/>
              <a:gd name="connsiteX22" fmla="*/ 819573 w 3685394"/>
              <a:gd name="connsiteY22" fmla="*/ 1050401 h 3583627"/>
              <a:gd name="connsiteX23" fmla="*/ 907626 w 3685394"/>
              <a:gd name="connsiteY23" fmla="*/ 1158774 h 3583627"/>
              <a:gd name="connsiteX24" fmla="*/ 941493 w 3685394"/>
              <a:gd name="connsiteY24" fmla="*/ 1179094 h 3583627"/>
              <a:gd name="connsiteX25" fmla="*/ 982133 w 3685394"/>
              <a:gd name="connsiteY25" fmla="*/ 1212961 h 3583627"/>
              <a:gd name="connsiteX26" fmla="*/ 1083733 w 3685394"/>
              <a:gd name="connsiteY26" fmla="*/ 1260374 h 3583627"/>
              <a:gd name="connsiteX27" fmla="*/ 1178560 w 3685394"/>
              <a:gd name="connsiteY27" fmla="*/ 1341654 h 3583627"/>
              <a:gd name="connsiteX28" fmla="*/ 1232746 w 3685394"/>
              <a:gd name="connsiteY28" fmla="*/ 1450027 h 3583627"/>
              <a:gd name="connsiteX29" fmla="*/ 1253066 w 3685394"/>
              <a:gd name="connsiteY29" fmla="*/ 1510987 h 3583627"/>
              <a:gd name="connsiteX30" fmla="*/ 1286933 w 3685394"/>
              <a:gd name="connsiteY30" fmla="*/ 1544854 h 3583627"/>
              <a:gd name="connsiteX31" fmla="*/ 1314026 w 3685394"/>
              <a:gd name="connsiteY31" fmla="*/ 1585494 h 3583627"/>
              <a:gd name="connsiteX32" fmla="*/ 1374986 w 3685394"/>
              <a:gd name="connsiteY32" fmla="*/ 1639681 h 3583627"/>
              <a:gd name="connsiteX33" fmla="*/ 1388533 w 3685394"/>
              <a:gd name="connsiteY33" fmla="*/ 1660001 h 3583627"/>
              <a:gd name="connsiteX34" fmla="*/ 1463040 w 3685394"/>
              <a:gd name="connsiteY34" fmla="*/ 1693867 h 3583627"/>
              <a:gd name="connsiteX35" fmla="*/ 1551093 w 3685394"/>
              <a:gd name="connsiteY35" fmla="*/ 1720961 h 3583627"/>
              <a:gd name="connsiteX36" fmla="*/ 1618826 w 3685394"/>
              <a:gd name="connsiteY36" fmla="*/ 1720961 h 3583627"/>
              <a:gd name="connsiteX37" fmla="*/ 1639146 w 3685394"/>
              <a:gd name="connsiteY37" fmla="*/ 1734507 h 3583627"/>
              <a:gd name="connsiteX38" fmla="*/ 1659466 w 3685394"/>
              <a:gd name="connsiteY38" fmla="*/ 1754827 h 3583627"/>
              <a:gd name="connsiteX39" fmla="*/ 1673013 w 3685394"/>
              <a:gd name="connsiteY39" fmla="*/ 1781921 h 3583627"/>
              <a:gd name="connsiteX40" fmla="*/ 1706880 w 3685394"/>
              <a:gd name="connsiteY40" fmla="*/ 1802241 h 3583627"/>
              <a:gd name="connsiteX41" fmla="*/ 1727200 w 3685394"/>
              <a:gd name="connsiteY41" fmla="*/ 1822561 h 3583627"/>
              <a:gd name="connsiteX42" fmla="*/ 1774613 w 3685394"/>
              <a:gd name="connsiteY42" fmla="*/ 1883521 h 3583627"/>
              <a:gd name="connsiteX43" fmla="*/ 1815253 w 3685394"/>
              <a:gd name="connsiteY43" fmla="*/ 1930934 h 3583627"/>
              <a:gd name="connsiteX44" fmla="*/ 1835573 w 3685394"/>
              <a:gd name="connsiteY44" fmla="*/ 1944481 h 3583627"/>
              <a:gd name="connsiteX45" fmla="*/ 1869440 w 3685394"/>
              <a:gd name="connsiteY45" fmla="*/ 1991894 h 3583627"/>
              <a:gd name="connsiteX46" fmla="*/ 1910080 w 3685394"/>
              <a:gd name="connsiteY46" fmla="*/ 2039307 h 3583627"/>
              <a:gd name="connsiteX47" fmla="*/ 1930400 w 3685394"/>
              <a:gd name="connsiteY47" fmla="*/ 2079947 h 3583627"/>
              <a:gd name="connsiteX48" fmla="*/ 1984586 w 3685394"/>
              <a:gd name="connsiteY48" fmla="*/ 2147681 h 3583627"/>
              <a:gd name="connsiteX49" fmla="*/ 2004906 w 3685394"/>
              <a:gd name="connsiteY49" fmla="*/ 2195094 h 3583627"/>
              <a:gd name="connsiteX50" fmla="*/ 2025226 w 3685394"/>
              <a:gd name="connsiteY50" fmla="*/ 2222187 h 3583627"/>
              <a:gd name="connsiteX51" fmla="*/ 2038773 w 3685394"/>
              <a:gd name="connsiteY51" fmla="*/ 2242507 h 3583627"/>
              <a:gd name="connsiteX52" fmla="*/ 2059093 w 3685394"/>
              <a:gd name="connsiteY52" fmla="*/ 2262827 h 3583627"/>
              <a:gd name="connsiteX53" fmla="*/ 2086186 w 3685394"/>
              <a:gd name="connsiteY53" fmla="*/ 2303467 h 3583627"/>
              <a:gd name="connsiteX54" fmla="*/ 2113280 w 3685394"/>
              <a:gd name="connsiteY54" fmla="*/ 2317014 h 3583627"/>
              <a:gd name="connsiteX55" fmla="*/ 2133600 w 3685394"/>
              <a:gd name="connsiteY55" fmla="*/ 2330561 h 3583627"/>
              <a:gd name="connsiteX56" fmla="*/ 2160693 w 3685394"/>
              <a:gd name="connsiteY56" fmla="*/ 2350881 h 3583627"/>
              <a:gd name="connsiteX57" fmla="*/ 2194560 w 3685394"/>
              <a:gd name="connsiteY57" fmla="*/ 2371201 h 3583627"/>
              <a:gd name="connsiteX58" fmla="*/ 2221653 w 3685394"/>
              <a:gd name="connsiteY58" fmla="*/ 2391521 h 3583627"/>
              <a:gd name="connsiteX59" fmla="*/ 2262293 w 3685394"/>
              <a:gd name="connsiteY59" fmla="*/ 2411841 h 3583627"/>
              <a:gd name="connsiteX60" fmla="*/ 2289386 w 3685394"/>
              <a:gd name="connsiteY60" fmla="*/ 2438934 h 3583627"/>
              <a:gd name="connsiteX61" fmla="*/ 2323253 w 3685394"/>
              <a:gd name="connsiteY61" fmla="*/ 2459254 h 3583627"/>
              <a:gd name="connsiteX62" fmla="*/ 2377440 w 3685394"/>
              <a:gd name="connsiteY62" fmla="*/ 2506667 h 3583627"/>
              <a:gd name="connsiteX63" fmla="*/ 2390986 w 3685394"/>
              <a:gd name="connsiteY63" fmla="*/ 2533761 h 3583627"/>
              <a:gd name="connsiteX64" fmla="*/ 2411306 w 3685394"/>
              <a:gd name="connsiteY64" fmla="*/ 2567627 h 3583627"/>
              <a:gd name="connsiteX65" fmla="*/ 2458720 w 3685394"/>
              <a:gd name="connsiteY65" fmla="*/ 2621814 h 3583627"/>
              <a:gd name="connsiteX66" fmla="*/ 2506133 w 3685394"/>
              <a:gd name="connsiteY66" fmla="*/ 2689547 h 3583627"/>
              <a:gd name="connsiteX67" fmla="*/ 2526453 w 3685394"/>
              <a:gd name="connsiteY67" fmla="*/ 2709867 h 3583627"/>
              <a:gd name="connsiteX68" fmla="*/ 2540000 w 3685394"/>
              <a:gd name="connsiteY68" fmla="*/ 2730187 h 3583627"/>
              <a:gd name="connsiteX69" fmla="*/ 2594186 w 3685394"/>
              <a:gd name="connsiteY69" fmla="*/ 2777601 h 3583627"/>
              <a:gd name="connsiteX70" fmla="*/ 2628053 w 3685394"/>
              <a:gd name="connsiteY70" fmla="*/ 2818241 h 3583627"/>
              <a:gd name="connsiteX71" fmla="*/ 2689013 w 3685394"/>
              <a:gd name="connsiteY71" fmla="*/ 2858881 h 3583627"/>
              <a:gd name="connsiteX72" fmla="*/ 2736426 w 3685394"/>
              <a:gd name="connsiteY72" fmla="*/ 2899521 h 3583627"/>
              <a:gd name="connsiteX73" fmla="*/ 2770293 w 3685394"/>
              <a:gd name="connsiteY73" fmla="*/ 2913067 h 3583627"/>
              <a:gd name="connsiteX74" fmla="*/ 2851573 w 3685394"/>
              <a:gd name="connsiteY74" fmla="*/ 2960481 h 3583627"/>
              <a:gd name="connsiteX75" fmla="*/ 2953173 w 3685394"/>
              <a:gd name="connsiteY75" fmla="*/ 3001121 h 3583627"/>
              <a:gd name="connsiteX76" fmla="*/ 3007360 w 3685394"/>
              <a:gd name="connsiteY76" fmla="*/ 3048534 h 3583627"/>
              <a:gd name="connsiteX77" fmla="*/ 3088640 w 3685394"/>
              <a:gd name="connsiteY77" fmla="*/ 3123041 h 3583627"/>
              <a:gd name="connsiteX78" fmla="*/ 3115733 w 3685394"/>
              <a:gd name="connsiteY78" fmla="*/ 3170454 h 3583627"/>
              <a:gd name="connsiteX79" fmla="*/ 3176693 w 3685394"/>
              <a:gd name="connsiteY79" fmla="*/ 3265281 h 3583627"/>
              <a:gd name="connsiteX80" fmla="*/ 3190240 w 3685394"/>
              <a:gd name="connsiteY80" fmla="*/ 3292374 h 3583627"/>
              <a:gd name="connsiteX81" fmla="*/ 3203786 w 3685394"/>
              <a:gd name="connsiteY81" fmla="*/ 3333014 h 3583627"/>
              <a:gd name="connsiteX82" fmla="*/ 3217333 w 3685394"/>
              <a:gd name="connsiteY82" fmla="*/ 3360107 h 3583627"/>
              <a:gd name="connsiteX83" fmla="*/ 3230880 w 3685394"/>
              <a:gd name="connsiteY83" fmla="*/ 3393974 h 3583627"/>
              <a:gd name="connsiteX84" fmla="*/ 3305386 w 3685394"/>
              <a:gd name="connsiteY84" fmla="*/ 3475254 h 3583627"/>
              <a:gd name="connsiteX85" fmla="*/ 3406986 w 3685394"/>
              <a:gd name="connsiteY85" fmla="*/ 3549761 h 3583627"/>
              <a:gd name="connsiteX86" fmla="*/ 3447626 w 3685394"/>
              <a:gd name="connsiteY86" fmla="*/ 3570081 h 3583627"/>
              <a:gd name="connsiteX87" fmla="*/ 3515360 w 3685394"/>
              <a:gd name="connsiteY87" fmla="*/ 3583627 h 3583627"/>
              <a:gd name="connsiteX88" fmla="*/ 3556000 w 3685394"/>
              <a:gd name="connsiteY88" fmla="*/ 3570081 h 3583627"/>
              <a:gd name="connsiteX89" fmla="*/ 3644053 w 3685394"/>
              <a:gd name="connsiteY89" fmla="*/ 3495574 h 3583627"/>
              <a:gd name="connsiteX90" fmla="*/ 3677920 w 3685394"/>
              <a:gd name="connsiteY90" fmla="*/ 3407521 h 3583627"/>
              <a:gd name="connsiteX91" fmla="*/ 3671146 w 3685394"/>
              <a:gd name="connsiteY91" fmla="*/ 3258507 h 3583627"/>
              <a:gd name="connsiteX92" fmla="*/ 3644053 w 3685394"/>
              <a:gd name="connsiteY92" fmla="*/ 3211094 h 3583627"/>
              <a:gd name="connsiteX93" fmla="*/ 3549226 w 3685394"/>
              <a:gd name="connsiteY93" fmla="*/ 3102721 h 3583627"/>
              <a:gd name="connsiteX94" fmla="*/ 3501813 w 3685394"/>
              <a:gd name="connsiteY94" fmla="*/ 3062081 h 3583627"/>
              <a:gd name="connsiteX95" fmla="*/ 3461173 w 3685394"/>
              <a:gd name="connsiteY95" fmla="*/ 3021441 h 3583627"/>
              <a:gd name="connsiteX96" fmla="*/ 3400213 w 3685394"/>
              <a:gd name="connsiteY96" fmla="*/ 2946934 h 3583627"/>
              <a:gd name="connsiteX97" fmla="*/ 3359573 w 3685394"/>
              <a:gd name="connsiteY97" fmla="*/ 2919841 h 3583627"/>
              <a:gd name="connsiteX98" fmla="*/ 3332480 w 3685394"/>
              <a:gd name="connsiteY98" fmla="*/ 2885974 h 3583627"/>
              <a:gd name="connsiteX99" fmla="*/ 3271520 w 3685394"/>
              <a:gd name="connsiteY99" fmla="*/ 2838561 h 3583627"/>
              <a:gd name="connsiteX100" fmla="*/ 3169920 w 3685394"/>
              <a:gd name="connsiteY100" fmla="*/ 2750507 h 3583627"/>
              <a:gd name="connsiteX101" fmla="*/ 3122506 w 3685394"/>
              <a:gd name="connsiteY101" fmla="*/ 2716641 h 3583627"/>
              <a:gd name="connsiteX102" fmla="*/ 3088640 w 3685394"/>
              <a:gd name="connsiteY102" fmla="*/ 2682774 h 3583627"/>
              <a:gd name="connsiteX103" fmla="*/ 3034453 w 3685394"/>
              <a:gd name="connsiteY103" fmla="*/ 2648907 h 3583627"/>
              <a:gd name="connsiteX104" fmla="*/ 2966720 w 3685394"/>
              <a:gd name="connsiteY104" fmla="*/ 2594721 h 3583627"/>
              <a:gd name="connsiteX105" fmla="*/ 2905760 w 3685394"/>
              <a:gd name="connsiteY105" fmla="*/ 2554081 h 3583627"/>
              <a:gd name="connsiteX106" fmla="*/ 2858346 w 3685394"/>
              <a:gd name="connsiteY106" fmla="*/ 2513441 h 3583627"/>
              <a:gd name="connsiteX107" fmla="*/ 2695786 w 3685394"/>
              <a:gd name="connsiteY107" fmla="*/ 2384747 h 3583627"/>
              <a:gd name="connsiteX108" fmla="*/ 2614506 w 3685394"/>
              <a:gd name="connsiteY108" fmla="*/ 2262827 h 3583627"/>
              <a:gd name="connsiteX109" fmla="*/ 2499360 w 3685394"/>
              <a:gd name="connsiteY109" fmla="*/ 2140907 h 3583627"/>
              <a:gd name="connsiteX110" fmla="*/ 2465493 w 3685394"/>
              <a:gd name="connsiteY110" fmla="*/ 2093494 h 3583627"/>
              <a:gd name="connsiteX111" fmla="*/ 2316480 w 3685394"/>
              <a:gd name="connsiteY111" fmla="*/ 1917387 h 3583627"/>
              <a:gd name="connsiteX112" fmla="*/ 2255520 w 3685394"/>
              <a:gd name="connsiteY112" fmla="*/ 1856427 h 3583627"/>
              <a:gd name="connsiteX113" fmla="*/ 2160693 w 3685394"/>
              <a:gd name="connsiteY113" fmla="*/ 1795467 h 3583627"/>
              <a:gd name="connsiteX114" fmla="*/ 2079413 w 3685394"/>
              <a:gd name="connsiteY114" fmla="*/ 1720961 h 3583627"/>
              <a:gd name="connsiteX115" fmla="*/ 1943946 w 3685394"/>
              <a:gd name="connsiteY115" fmla="*/ 1599041 h 3583627"/>
              <a:gd name="connsiteX116" fmla="*/ 1869440 w 3685394"/>
              <a:gd name="connsiteY116" fmla="*/ 1538081 h 3583627"/>
              <a:gd name="connsiteX117" fmla="*/ 1822026 w 3685394"/>
              <a:gd name="connsiteY117" fmla="*/ 1497441 h 3583627"/>
              <a:gd name="connsiteX118" fmla="*/ 1788160 w 3685394"/>
              <a:gd name="connsiteY118" fmla="*/ 1450027 h 3583627"/>
              <a:gd name="connsiteX119" fmla="*/ 1713653 w 3685394"/>
              <a:gd name="connsiteY119" fmla="*/ 1375521 h 3583627"/>
              <a:gd name="connsiteX120" fmla="*/ 1632373 w 3685394"/>
              <a:gd name="connsiteY120" fmla="*/ 1280694 h 3583627"/>
              <a:gd name="connsiteX121" fmla="*/ 1557866 w 3685394"/>
              <a:gd name="connsiteY121" fmla="*/ 1185867 h 3583627"/>
              <a:gd name="connsiteX122" fmla="*/ 1503680 w 3685394"/>
              <a:gd name="connsiteY122" fmla="*/ 1131681 h 3583627"/>
              <a:gd name="connsiteX123" fmla="*/ 1442720 w 3685394"/>
              <a:gd name="connsiteY123" fmla="*/ 1077494 h 3583627"/>
              <a:gd name="connsiteX124" fmla="*/ 1388533 w 3685394"/>
              <a:gd name="connsiteY124" fmla="*/ 1016534 h 3583627"/>
              <a:gd name="connsiteX125" fmla="*/ 1347893 w 3685394"/>
              <a:gd name="connsiteY125" fmla="*/ 975894 h 3583627"/>
              <a:gd name="connsiteX126" fmla="*/ 1253066 w 3685394"/>
              <a:gd name="connsiteY126" fmla="*/ 860747 h 3583627"/>
              <a:gd name="connsiteX127" fmla="*/ 1192106 w 3685394"/>
              <a:gd name="connsiteY127" fmla="*/ 806561 h 3583627"/>
              <a:gd name="connsiteX128" fmla="*/ 1137920 w 3685394"/>
              <a:gd name="connsiteY128" fmla="*/ 745601 h 3583627"/>
              <a:gd name="connsiteX129" fmla="*/ 1076960 w 3685394"/>
              <a:gd name="connsiteY129" fmla="*/ 698187 h 3583627"/>
              <a:gd name="connsiteX130" fmla="*/ 1016000 w 3685394"/>
              <a:gd name="connsiteY130" fmla="*/ 644001 h 3583627"/>
              <a:gd name="connsiteX131" fmla="*/ 968586 w 3685394"/>
              <a:gd name="connsiteY131" fmla="*/ 610134 h 3583627"/>
              <a:gd name="connsiteX132" fmla="*/ 927946 w 3685394"/>
              <a:gd name="connsiteY132" fmla="*/ 576267 h 3583627"/>
              <a:gd name="connsiteX133" fmla="*/ 880533 w 3685394"/>
              <a:gd name="connsiteY133" fmla="*/ 542401 h 3583627"/>
              <a:gd name="connsiteX134" fmla="*/ 833120 w 3685394"/>
              <a:gd name="connsiteY134" fmla="*/ 501761 h 3583627"/>
              <a:gd name="connsiteX135" fmla="*/ 785706 w 3685394"/>
              <a:gd name="connsiteY135" fmla="*/ 474667 h 3583627"/>
              <a:gd name="connsiteX136" fmla="*/ 711200 w 3685394"/>
              <a:gd name="connsiteY136" fmla="*/ 406934 h 3583627"/>
              <a:gd name="connsiteX137" fmla="*/ 657013 w 3685394"/>
              <a:gd name="connsiteY137" fmla="*/ 366294 h 3583627"/>
              <a:gd name="connsiteX138" fmla="*/ 582506 w 3685394"/>
              <a:gd name="connsiteY138" fmla="*/ 271467 h 3583627"/>
              <a:gd name="connsiteX139" fmla="*/ 528320 w 3685394"/>
              <a:gd name="connsiteY139" fmla="*/ 169867 h 3583627"/>
              <a:gd name="connsiteX140" fmla="*/ 487680 w 3685394"/>
              <a:gd name="connsiteY140" fmla="*/ 81814 h 3583627"/>
              <a:gd name="connsiteX141" fmla="*/ 440266 w 3685394"/>
              <a:gd name="connsiteY141" fmla="*/ 27627 h 3583627"/>
              <a:gd name="connsiteX142" fmla="*/ 419946 w 3685394"/>
              <a:gd name="connsiteY142" fmla="*/ 14081 h 3583627"/>
              <a:gd name="connsiteX143" fmla="*/ 338666 w 3685394"/>
              <a:gd name="connsiteY143" fmla="*/ 534 h 3583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3685394" h="3583627">
                <a:moveTo>
                  <a:pt x="338666" y="534"/>
                </a:moveTo>
                <a:cubicBezTo>
                  <a:pt x="307057" y="3921"/>
                  <a:pt x="304213" y="5654"/>
                  <a:pt x="230293" y="34401"/>
                </a:cubicBezTo>
                <a:cubicBezTo>
                  <a:pt x="214268" y="40633"/>
                  <a:pt x="197732" y="46057"/>
                  <a:pt x="182880" y="54721"/>
                </a:cubicBezTo>
                <a:cubicBezTo>
                  <a:pt x="170392" y="62005"/>
                  <a:pt x="160578" y="73140"/>
                  <a:pt x="149013" y="81814"/>
                </a:cubicBezTo>
                <a:cubicBezTo>
                  <a:pt x="133475" y="93467"/>
                  <a:pt x="117404" y="104392"/>
                  <a:pt x="101600" y="115681"/>
                </a:cubicBezTo>
                <a:cubicBezTo>
                  <a:pt x="80837" y="146825"/>
                  <a:pt x="54965" y="183260"/>
                  <a:pt x="40640" y="217281"/>
                </a:cubicBezTo>
                <a:cubicBezTo>
                  <a:pt x="31493" y="239006"/>
                  <a:pt x="25780" y="262083"/>
                  <a:pt x="20320" y="285014"/>
                </a:cubicBezTo>
                <a:cubicBezTo>
                  <a:pt x="9264" y="331447"/>
                  <a:pt x="5759" y="367631"/>
                  <a:pt x="0" y="413707"/>
                </a:cubicBezTo>
                <a:cubicBezTo>
                  <a:pt x="4515" y="438543"/>
                  <a:pt x="2257" y="465636"/>
                  <a:pt x="13546" y="488214"/>
                </a:cubicBezTo>
                <a:cubicBezTo>
                  <a:pt x="45413" y="551949"/>
                  <a:pt x="123841" y="553957"/>
                  <a:pt x="182880" y="569494"/>
                </a:cubicBezTo>
                <a:cubicBezTo>
                  <a:pt x="205676" y="575493"/>
                  <a:pt x="227682" y="584354"/>
                  <a:pt x="250613" y="589814"/>
                </a:cubicBezTo>
                <a:cubicBezTo>
                  <a:pt x="275169" y="595661"/>
                  <a:pt x="300419" y="598161"/>
                  <a:pt x="325120" y="603361"/>
                </a:cubicBezTo>
                <a:cubicBezTo>
                  <a:pt x="343338" y="607196"/>
                  <a:pt x="361183" y="612643"/>
                  <a:pt x="379306" y="616907"/>
                </a:cubicBezTo>
                <a:cubicBezTo>
                  <a:pt x="399568" y="621675"/>
                  <a:pt x="419946" y="625938"/>
                  <a:pt x="440266" y="630454"/>
                </a:cubicBezTo>
                <a:cubicBezTo>
                  <a:pt x="456071" y="639485"/>
                  <a:pt x="471399" y="649406"/>
                  <a:pt x="487680" y="657547"/>
                </a:cubicBezTo>
                <a:cubicBezTo>
                  <a:pt x="503059" y="665237"/>
                  <a:pt x="520241" y="669203"/>
                  <a:pt x="535093" y="677867"/>
                </a:cubicBezTo>
                <a:cubicBezTo>
                  <a:pt x="562331" y="693756"/>
                  <a:pt x="579823" y="718125"/>
                  <a:pt x="602826" y="738827"/>
                </a:cubicBezTo>
                <a:cubicBezTo>
                  <a:pt x="613572" y="748498"/>
                  <a:pt x="626124" y="756057"/>
                  <a:pt x="636693" y="765921"/>
                </a:cubicBezTo>
                <a:cubicBezTo>
                  <a:pt x="660035" y="787707"/>
                  <a:pt x="681848" y="811076"/>
                  <a:pt x="704426" y="833654"/>
                </a:cubicBezTo>
                <a:lnTo>
                  <a:pt x="731520" y="860747"/>
                </a:lnTo>
                <a:cubicBezTo>
                  <a:pt x="738293" y="876552"/>
                  <a:pt x="745802" y="892061"/>
                  <a:pt x="751840" y="908161"/>
                </a:cubicBezTo>
                <a:cubicBezTo>
                  <a:pt x="759361" y="928216"/>
                  <a:pt x="762581" y="949963"/>
                  <a:pt x="772160" y="969121"/>
                </a:cubicBezTo>
                <a:cubicBezTo>
                  <a:pt x="836535" y="1097872"/>
                  <a:pt x="769117" y="971112"/>
                  <a:pt x="819573" y="1050401"/>
                </a:cubicBezTo>
                <a:cubicBezTo>
                  <a:pt x="849267" y="1097064"/>
                  <a:pt x="852196" y="1125517"/>
                  <a:pt x="907626" y="1158774"/>
                </a:cubicBezTo>
                <a:cubicBezTo>
                  <a:pt x="918915" y="1165547"/>
                  <a:pt x="930846" y="1171351"/>
                  <a:pt x="941493" y="1179094"/>
                </a:cubicBezTo>
                <a:cubicBezTo>
                  <a:pt x="955754" y="1189466"/>
                  <a:pt x="967461" y="1203179"/>
                  <a:pt x="982133" y="1212961"/>
                </a:cubicBezTo>
                <a:cubicBezTo>
                  <a:pt x="1026875" y="1242789"/>
                  <a:pt x="1032111" y="1227770"/>
                  <a:pt x="1083733" y="1260374"/>
                </a:cubicBezTo>
                <a:cubicBezTo>
                  <a:pt x="1105765" y="1274289"/>
                  <a:pt x="1155613" y="1315430"/>
                  <a:pt x="1178560" y="1341654"/>
                </a:cubicBezTo>
                <a:cubicBezTo>
                  <a:pt x="1207853" y="1375131"/>
                  <a:pt x="1216997" y="1402779"/>
                  <a:pt x="1232746" y="1450027"/>
                </a:cubicBezTo>
                <a:cubicBezTo>
                  <a:pt x="1239519" y="1470347"/>
                  <a:pt x="1242439" y="1492390"/>
                  <a:pt x="1253066" y="1510987"/>
                </a:cubicBezTo>
                <a:cubicBezTo>
                  <a:pt x="1260987" y="1524849"/>
                  <a:pt x="1276823" y="1532498"/>
                  <a:pt x="1286933" y="1544854"/>
                </a:cubicBezTo>
                <a:cubicBezTo>
                  <a:pt x="1297243" y="1557455"/>
                  <a:pt x="1303855" y="1572781"/>
                  <a:pt x="1314026" y="1585494"/>
                </a:cubicBezTo>
                <a:cubicBezTo>
                  <a:pt x="1345004" y="1624215"/>
                  <a:pt x="1338322" y="1603017"/>
                  <a:pt x="1374986" y="1639681"/>
                </a:cubicBezTo>
                <a:cubicBezTo>
                  <a:pt x="1380742" y="1645437"/>
                  <a:pt x="1382352" y="1654703"/>
                  <a:pt x="1388533" y="1660001"/>
                </a:cubicBezTo>
                <a:cubicBezTo>
                  <a:pt x="1416994" y="1684396"/>
                  <a:pt x="1429055" y="1679707"/>
                  <a:pt x="1463040" y="1693867"/>
                </a:cubicBezTo>
                <a:cubicBezTo>
                  <a:pt x="1534677" y="1723715"/>
                  <a:pt x="1471065" y="1709527"/>
                  <a:pt x="1551093" y="1720961"/>
                </a:cubicBezTo>
                <a:cubicBezTo>
                  <a:pt x="1641406" y="1757084"/>
                  <a:pt x="1528515" y="1720961"/>
                  <a:pt x="1618826" y="1720961"/>
                </a:cubicBezTo>
                <a:cubicBezTo>
                  <a:pt x="1626966" y="1720961"/>
                  <a:pt x="1632892" y="1729296"/>
                  <a:pt x="1639146" y="1734507"/>
                </a:cubicBezTo>
                <a:cubicBezTo>
                  <a:pt x="1646505" y="1740639"/>
                  <a:pt x="1653898" y="1747032"/>
                  <a:pt x="1659466" y="1754827"/>
                </a:cubicBezTo>
                <a:cubicBezTo>
                  <a:pt x="1665335" y="1763044"/>
                  <a:pt x="1665873" y="1774781"/>
                  <a:pt x="1673013" y="1781921"/>
                </a:cubicBezTo>
                <a:cubicBezTo>
                  <a:pt x="1682322" y="1791230"/>
                  <a:pt x="1696348" y="1794342"/>
                  <a:pt x="1706880" y="1802241"/>
                </a:cubicBezTo>
                <a:cubicBezTo>
                  <a:pt x="1714543" y="1807988"/>
                  <a:pt x="1720427" y="1815788"/>
                  <a:pt x="1727200" y="1822561"/>
                </a:cubicBezTo>
                <a:cubicBezTo>
                  <a:pt x="1750479" y="1869120"/>
                  <a:pt x="1729506" y="1834314"/>
                  <a:pt x="1774613" y="1883521"/>
                </a:cubicBezTo>
                <a:cubicBezTo>
                  <a:pt x="1788679" y="1898865"/>
                  <a:pt x="1800534" y="1916215"/>
                  <a:pt x="1815253" y="1930934"/>
                </a:cubicBezTo>
                <a:cubicBezTo>
                  <a:pt x="1821009" y="1936690"/>
                  <a:pt x="1829817" y="1938725"/>
                  <a:pt x="1835573" y="1944481"/>
                </a:cubicBezTo>
                <a:cubicBezTo>
                  <a:pt x="1854640" y="1963548"/>
                  <a:pt x="1854057" y="1972665"/>
                  <a:pt x="1869440" y="1991894"/>
                </a:cubicBezTo>
                <a:cubicBezTo>
                  <a:pt x="1882443" y="2008148"/>
                  <a:pt x="1898232" y="2022193"/>
                  <a:pt x="1910080" y="2039307"/>
                </a:cubicBezTo>
                <a:cubicBezTo>
                  <a:pt x="1918701" y="2051760"/>
                  <a:pt x="1922769" y="2066864"/>
                  <a:pt x="1930400" y="2079947"/>
                </a:cubicBezTo>
                <a:cubicBezTo>
                  <a:pt x="1954324" y="2120960"/>
                  <a:pt x="1954024" y="2117118"/>
                  <a:pt x="1984586" y="2147681"/>
                </a:cubicBezTo>
                <a:cubicBezTo>
                  <a:pt x="1991359" y="2163485"/>
                  <a:pt x="1996672" y="2179999"/>
                  <a:pt x="2004906" y="2195094"/>
                </a:cubicBezTo>
                <a:cubicBezTo>
                  <a:pt x="2010312" y="2205004"/>
                  <a:pt x="2018664" y="2213001"/>
                  <a:pt x="2025226" y="2222187"/>
                </a:cubicBezTo>
                <a:cubicBezTo>
                  <a:pt x="2029958" y="2228811"/>
                  <a:pt x="2033561" y="2236253"/>
                  <a:pt x="2038773" y="2242507"/>
                </a:cubicBezTo>
                <a:cubicBezTo>
                  <a:pt x="2044905" y="2249866"/>
                  <a:pt x="2053212" y="2255266"/>
                  <a:pt x="2059093" y="2262827"/>
                </a:cubicBezTo>
                <a:cubicBezTo>
                  <a:pt x="2069089" y="2275678"/>
                  <a:pt x="2074674" y="2291955"/>
                  <a:pt x="2086186" y="2303467"/>
                </a:cubicBezTo>
                <a:cubicBezTo>
                  <a:pt x="2093326" y="2310607"/>
                  <a:pt x="2104513" y="2312004"/>
                  <a:pt x="2113280" y="2317014"/>
                </a:cubicBezTo>
                <a:cubicBezTo>
                  <a:pt x="2120348" y="2321053"/>
                  <a:pt x="2126976" y="2325829"/>
                  <a:pt x="2133600" y="2330561"/>
                </a:cubicBezTo>
                <a:cubicBezTo>
                  <a:pt x="2142786" y="2337123"/>
                  <a:pt x="2151300" y="2344619"/>
                  <a:pt x="2160693" y="2350881"/>
                </a:cubicBezTo>
                <a:cubicBezTo>
                  <a:pt x="2171647" y="2358184"/>
                  <a:pt x="2183606" y="2363898"/>
                  <a:pt x="2194560" y="2371201"/>
                </a:cubicBezTo>
                <a:cubicBezTo>
                  <a:pt x="2203953" y="2377463"/>
                  <a:pt x="2211973" y="2385713"/>
                  <a:pt x="2221653" y="2391521"/>
                </a:cubicBezTo>
                <a:cubicBezTo>
                  <a:pt x="2234640" y="2399313"/>
                  <a:pt x="2249885" y="2403156"/>
                  <a:pt x="2262293" y="2411841"/>
                </a:cubicBezTo>
                <a:cubicBezTo>
                  <a:pt x="2272756" y="2419165"/>
                  <a:pt x="2279305" y="2431093"/>
                  <a:pt x="2289386" y="2438934"/>
                </a:cubicBezTo>
                <a:cubicBezTo>
                  <a:pt x="2299778" y="2447017"/>
                  <a:pt x="2311964" y="2452481"/>
                  <a:pt x="2323253" y="2459254"/>
                </a:cubicBezTo>
                <a:cubicBezTo>
                  <a:pt x="2396289" y="2556634"/>
                  <a:pt x="2281627" y="2410852"/>
                  <a:pt x="2377440" y="2506667"/>
                </a:cubicBezTo>
                <a:cubicBezTo>
                  <a:pt x="2384580" y="2513807"/>
                  <a:pt x="2386082" y="2524934"/>
                  <a:pt x="2390986" y="2533761"/>
                </a:cubicBezTo>
                <a:cubicBezTo>
                  <a:pt x="2397379" y="2545269"/>
                  <a:pt x="2403224" y="2557235"/>
                  <a:pt x="2411306" y="2567627"/>
                </a:cubicBezTo>
                <a:cubicBezTo>
                  <a:pt x="2495412" y="2675762"/>
                  <a:pt x="2387401" y="2519930"/>
                  <a:pt x="2458720" y="2621814"/>
                </a:cubicBezTo>
                <a:cubicBezTo>
                  <a:pt x="2473561" y="2643015"/>
                  <a:pt x="2488881" y="2669420"/>
                  <a:pt x="2506133" y="2689547"/>
                </a:cubicBezTo>
                <a:cubicBezTo>
                  <a:pt x="2512367" y="2696820"/>
                  <a:pt x="2520321" y="2702508"/>
                  <a:pt x="2526453" y="2709867"/>
                </a:cubicBezTo>
                <a:cubicBezTo>
                  <a:pt x="2531665" y="2716121"/>
                  <a:pt x="2534244" y="2724431"/>
                  <a:pt x="2540000" y="2730187"/>
                </a:cubicBezTo>
                <a:cubicBezTo>
                  <a:pt x="2602274" y="2792461"/>
                  <a:pt x="2530868" y="2703729"/>
                  <a:pt x="2594186" y="2777601"/>
                </a:cubicBezTo>
                <a:cubicBezTo>
                  <a:pt x="2623127" y="2811366"/>
                  <a:pt x="2590116" y="2785723"/>
                  <a:pt x="2628053" y="2818241"/>
                </a:cubicBezTo>
                <a:cubicBezTo>
                  <a:pt x="2680330" y="2863050"/>
                  <a:pt x="2628378" y="2813405"/>
                  <a:pt x="2689013" y="2858881"/>
                </a:cubicBezTo>
                <a:cubicBezTo>
                  <a:pt x="2724210" y="2885278"/>
                  <a:pt x="2693545" y="2875699"/>
                  <a:pt x="2736426" y="2899521"/>
                </a:cubicBezTo>
                <a:cubicBezTo>
                  <a:pt x="2747055" y="2905426"/>
                  <a:pt x="2759619" y="2907245"/>
                  <a:pt x="2770293" y="2913067"/>
                </a:cubicBezTo>
                <a:cubicBezTo>
                  <a:pt x="2842493" y="2952448"/>
                  <a:pt x="2778735" y="2929265"/>
                  <a:pt x="2851573" y="2960481"/>
                </a:cubicBezTo>
                <a:cubicBezTo>
                  <a:pt x="2880992" y="2973089"/>
                  <a:pt x="2924457" y="2985458"/>
                  <a:pt x="2953173" y="3001121"/>
                </a:cubicBezTo>
                <a:cubicBezTo>
                  <a:pt x="2984858" y="3018404"/>
                  <a:pt x="2978648" y="3025565"/>
                  <a:pt x="3007360" y="3048534"/>
                </a:cubicBezTo>
                <a:cubicBezTo>
                  <a:pt x="3062615" y="3092737"/>
                  <a:pt x="3040863" y="3056152"/>
                  <a:pt x="3088640" y="3123041"/>
                </a:cubicBezTo>
                <a:cubicBezTo>
                  <a:pt x="3099220" y="3137853"/>
                  <a:pt x="3106086" y="3155018"/>
                  <a:pt x="3115733" y="3170454"/>
                </a:cubicBezTo>
                <a:cubicBezTo>
                  <a:pt x="3146988" y="3220463"/>
                  <a:pt x="3152804" y="3222281"/>
                  <a:pt x="3176693" y="3265281"/>
                </a:cubicBezTo>
                <a:cubicBezTo>
                  <a:pt x="3181597" y="3274107"/>
                  <a:pt x="3186490" y="3282999"/>
                  <a:pt x="3190240" y="3292374"/>
                </a:cubicBezTo>
                <a:cubicBezTo>
                  <a:pt x="3195543" y="3305632"/>
                  <a:pt x="3197400" y="3320242"/>
                  <a:pt x="3203786" y="3333014"/>
                </a:cubicBezTo>
                <a:cubicBezTo>
                  <a:pt x="3208302" y="3342045"/>
                  <a:pt x="3213232" y="3350880"/>
                  <a:pt x="3217333" y="3360107"/>
                </a:cubicBezTo>
                <a:cubicBezTo>
                  <a:pt x="3222271" y="3371218"/>
                  <a:pt x="3224352" y="3383716"/>
                  <a:pt x="3230880" y="3393974"/>
                </a:cubicBezTo>
                <a:cubicBezTo>
                  <a:pt x="3244785" y="3415824"/>
                  <a:pt x="3287289" y="3458549"/>
                  <a:pt x="3305386" y="3475254"/>
                </a:cubicBezTo>
                <a:cubicBezTo>
                  <a:pt x="3346351" y="3513068"/>
                  <a:pt x="3358295" y="3521937"/>
                  <a:pt x="3406986" y="3549761"/>
                </a:cubicBezTo>
                <a:cubicBezTo>
                  <a:pt x="3420136" y="3557275"/>
                  <a:pt x="3433170" y="3565564"/>
                  <a:pt x="3447626" y="3570081"/>
                </a:cubicBezTo>
                <a:cubicBezTo>
                  <a:pt x="3469603" y="3576949"/>
                  <a:pt x="3515360" y="3583627"/>
                  <a:pt x="3515360" y="3583627"/>
                </a:cubicBezTo>
                <a:cubicBezTo>
                  <a:pt x="3528907" y="3579112"/>
                  <a:pt x="3543427" y="3576851"/>
                  <a:pt x="3556000" y="3570081"/>
                </a:cubicBezTo>
                <a:cubicBezTo>
                  <a:pt x="3581949" y="3556108"/>
                  <a:pt x="3626229" y="3519340"/>
                  <a:pt x="3644053" y="3495574"/>
                </a:cubicBezTo>
                <a:cubicBezTo>
                  <a:pt x="3663209" y="3470032"/>
                  <a:pt x="3669452" y="3437157"/>
                  <a:pt x="3677920" y="3407521"/>
                </a:cubicBezTo>
                <a:cubicBezTo>
                  <a:pt x="3685856" y="3344027"/>
                  <a:pt x="3692173" y="3332103"/>
                  <a:pt x="3671146" y="3258507"/>
                </a:cubicBezTo>
                <a:cubicBezTo>
                  <a:pt x="3666145" y="3241005"/>
                  <a:pt x="3654150" y="3226240"/>
                  <a:pt x="3644053" y="3211094"/>
                </a:cubicBezTo>
                <a:cubicBezTo>
                  <a:pt x="3611840" y="3162775"/>
                  <a:pt x="3592504" y="3143114"/>
                  <a:pt x="3549226" y="3102721"/>
                </a:cubicBezTo>
                <a:cubicBezTo>
                  <a:pt x="3534009" y="3088518"/>
                  <a:pt x="3517108" y="3076200"/>
                  <a:pt x="3501813" y="3062081"/>
                </a:cubicBezTo>
                <a:cubicBezTo>
                  <a:pt x="3487736" y="3049087"/>
                  <a:pt x="3473304" y="3036268"/>
                  <a:pt x="3461173" y="3021441"/>
                </a:cubicBezTo>
                <a:cubicBezTo>
                  <a:pt x="3411219" y="2960386"/>
                  <a:pt x="3478942" y="3012541"/>
                  <a:pt x="3400213" y="2946934"/>
                </a:cubicBezTo>
                <a:cubicBezTo>
                  <a:pt x="3387706" y="2936511"/>
                  <a:pt x="3371675" y="2930732"/>
                  <a:pt x="3359573" y="2919841"/>
                </a:cubicBezTo>
                <a:cubicBezTo>
                  <a:pt x="3348827" y="2910170"/>
                  <a:pt x="3343103" y="2895780"/>
                  <a:pt x="3332480" y="2885974"/>
                </a:cubicBezTo>
                <a:cubicBezTo>
                  <a:pt x="3313564" y="2868513"/>
                  <a:pt x="3291296" y="2855041"/>
                  <a:pt x="3271520" y="2838561"/>
                </a:cubicBezTo>
                <a:cubicBezTo>
                  <a:pt x="3237092" y="2809871"/>
                  <a:pt x="3206388" y="2776555"/>
                  <a:pt x="3169920" y="2750507"/>
                </a:cubicBezTo>
                <a:cubicBezTo>
                  <a:pt x="3154115" y="2739218"/>
                  <a:pt x="3137427" y="2729075"/>
                  <a:pt x="3122506" y="2716641"/>
                </a:cubicBezTo>
                <a:cubicBezTo>
                  <a:pt x="3110241" y="2706421"/>
                  <a:pt x="3101294" y="2692508"/>
                  <a:pt x="3088640" y="2682774"/>
                </a:cubicBezTo>
                <a:cubicBezTo>
                  <a:pt x="3071757" y="2669787"/>
                  <a:pt x="3051720" y="2661378"/>
                  <a:pt x="3034453" y="2648907"/>
                </a:cubicBezTo>
                <a:cubicBezTo>
                  <a:pt x="3011013" y="2631978"/>
                  <a:pt x="2989997" y="2611872"/>
                  <a:pt x="2966720" y="2594721"/>
                </a:cubicBezTo>
                <a:cubicBezTo>
                  <a:pt x="2947059" y="2580234"/>
                  <a:pt x="2925297" y="2568734"/>
                  <a:pt x="2905760" y="2554081"/>
                </a:cubicBezTo>
                <a:cubicBezTo>
                  <a:pt x="2889107" y="2541592"/>
                  <a:pt x="2874919" y="2526036"/>
                  <a:pt x="2858346" y="2513441"/>
                </a:cubicBezTo>
                <a:cubicBezTo>
                  <a:pt x="2781627" y="2455135"/>
                  <a:pt x="2748665" y="2445180"/>
                  <a:pt x="2695786" y="2384747"/>
                </a:cubicBezTo>
                <a:cubicBezTo>
                  <a:pt x="2551665" y="2220036"/>
                  <a:pt x="2708534" y="2399594"/>
                  <a:pt x="2614506" y="2262827"/>
                </a:cubicBezTo>
                <a:cubicBezTo>
                  <a:pt x="2586052" y="2221439"/>
                  <a:pt x="2530868" y="2176616"/>
                  <a:pt x="2499360" y="2140907"/>
                </a:cubicBezTo>
                <a:cubicBezTo>
                  <a:pt x="2486510" y="2126344"/>
                  <a:pt x="2477548" y="2108722"/>
                  <a:pt x="2465493" y="2093494"/>
                </a:cubicBezTo>
                <a:cubicBezTo>
                  <a:pt x="2449982" y="2073901"/>
                  <a:pt x="2350882" y="1951789"/>
                  <a:pt x="2316480" y="1917387"/>
                </a:cubicBezTo>
                <a:cubicBezTo>
                  <a:pt x="2296160" y="1897067"/>
                  <a:pt x="2278150" y="1874138"/>
                  <a:pt x="2255520" y="1856427"/>
                </a:cubicBezTo>
                <a:cubicBezTo>
                  <a:pt x="2225928" y="1833268"/>
                  <a:pt x="2185148" y="1823998"/>
                  <a:pt x="2160693" y="1795467"/>
                </a:cubicBezTo>
                <a:cubicBezTo>
                  <a:pt x="2067958" y="1687277"/>
                  <a:pt x="2169831" y="1797469"/>
                  <a:pt x="2079413" y="1720961"/>
                </a:cubicBezTo>
                <a:cubicBezTo>
                  <a:pt x="2033037" y="1681720"/>
                  <a:pt x="1989757" y="1638941"/>
                  <a:pt x="1943946" y="1599041"/>
                </a:cubicBezTo>
                <a:cubicBezTo>
                  <a:pt x="1919748" y="1577966"/>
                  <a:pt x="1894091" y="1558624"/>
                  <a:pt x="1869440" y="1538081"/>
                </a:cubicBezTo>
                <a:cubicBezTo>
                  <a:pt x="1853449" y="1524755"/>
                  <a:pt x="1834125" y="1514380"/>
                  <a:pt x="1822026" y="1497441"/>
                </a:cubicBezTo>
                <a:cubicBezTo>
                  <a:pt x="1810737" y="1481636"/>
                  <a:pt x="1801063" y="1464543"/>
                  <a:pt x="1788160" y="1450027"/>
                </a:cubicBezTo>
                <a:cubicBezTo>
                  <a:pt x="1764826" y="1423776"/>
                  <a:pt x="1734727" y="1403619"/>
                  <a:pt x="1713653" y="1375521"/>
                </a:cubicBezTo>
                <a:cubicBezTo>
                  <a:pt x="1586474" y="1205948"/>
                  <a:pt x="1752655" y="1422202"/>
                  <a:pt x="1632373" y="1280694"/>
                </a:cubicBezTo>
                <a:cubicBezTo>
                  <a:pt x="1606338" y="1250065"/>
                  <a:pt x="1586291" y="1214292"/>
                  <a:pt x="1557866" y="1185867"/>
                </a:cubicBezTo>
                <a:cubicBezTo>
                  <a:pt x="1539804" y="1167805"/>
                  <a:pt x="1522281" y="1149188"/>
                  <a:pt x="1503680" y="1131681"/>
                </a:cubicBezTo>
                <a:cubicBezTo>
                  <a:pt x="1483882" y="1113048"/>
                  <a:pt x="1461944" y="1096718"/>
                  <a:pt x="1442720" y="1077494"/>
                </a:cubicBezTo>
                <a:cubicBezTo>
                  <a:pt x="1423496" y="1058270"/>
                  <a:pt x="1407083" y="1036409"/>
                  <a:pt x="1388533" y="1016534"/>
                </a:cubicBezTo>
                <a:cubicBezTo>
                  <a:pt x="1375461" y="1002529"/>
                  <a:pt x="1360361" y="990440"/>
                  <a:pt x="1347893" y="975894"/>
                </a:cubicBezTo>
                <a:cubicBezTo>
                  <a:pt x="1277081" y="893280"/>
                  <a:pt x="1338942" y="946622"/>
                  <a:pt x="1253066" y="860747"/>
                </a:cubicBezTo>
                <a:cubicBezTo>
                  <a:pt x="1233842" y="841523"/>
                  <a:pt x="1211330" y="825785"/>
                  <a:pt x="1192106" y="806561"/>
                </a:cubicBezTo>
                <a:cubicBezTo>
                  <a:pt x="1172882" y="787337"/>
                  <a:pt x="1157718" y="764234"/>
                  <a:pt x="1137920" y="745601"/>
                </a:cubicBezTo>
                <a:cubicBezTo>
                  <a:pt x="1119174" y="727958"/>
                  <a:pt x="1096736" y="714667"/>
                  <a:pt x="1076960" y="698187"/>
                </a:cubicBezTo>
                <a:cubicBezTo>
                  <a:pt x="1056074" y="680782"/>
                  <a:pt x="1037100" y="661145"/>
                  <a:pt x="1016000" y="644001"/>
                </a:cubicBezTo>
                <a:cubicBezTo>
                  <a:pt x="1000926" y="631753"/>
                  <a:pt x="983981" y="621976"/>
                  <a:pt x="968586" y="610134"/>
                </a:cubicBezTo>
                <a:cubicBezTo>
                  <a:pt x="954609" y="599382"/>
                  <a:pt x="941923" y="587019"/>
                  <a:pt x="927946" y="576267"/>
                </a:cubicBezTo>
                <a:cubicBezTo>
                  <a:pt x="912552" y="564425"/>
                  <a:pt x="895805" y="554400"/>
                  <a:pt x="880533" y="542401"/>
                </a:cubicBezTo>
                <a:cubicBezTo>
                  <a:pt x="864165" y="529541"/>
                  <a:pt x="850058" y="513860"/>
                  <a:pt x="833120" y="501761"/>
                </a:cubicBezTo>
                <a:cubicBezTo>
                  <a:pt x="818308" y="491181"/>
                  <a:pt x="800672" y="485028"/>
                  <a:pt x="785706" y="474667"/>
                </a:cubicBezTo>
                <a:cubicBezTo>
                  <a:pt x="730108" y="436176"/>
                  <a:pt x="759973" y="448204"/>
                  <a:pt x="711200" y="406934"/>
                </a:cubicBezTo>
                <a:cubicBezTo>
                  <a:pt x="693964" y="392350"/>
                  <a:pt x="673603" y="381608"/>
                  <a:pt x="657013" y="366294"/>
                </a:cubicBezTo>
                <a:cubicBezTo>
                  <a:pt x="643442" y="353767"/>
                  <a:pt x="589234" y="281559"/>
                  <a:pt x="582506" y="271467"/>
                </a:cubicBezTo>
                <a:cubicBezTo>
                  <a:pt x="566883" y="248032"/>
                  <a:pt x="539714" y="194282"/>
                  <a:pt x="528320" y="169867"/>
                </a:cubicBezTo>
                <a:cubicBezTo>
                  <a:pt x="502982" y="115571"/>
                  <a:pt x="514854" y="131634"/>
                  <a:pt x="487680" y="81814"/>
                </a:cubicBezTo>
                <a:cubicBezTo>
                  <a:pt x="466844" y="43614"/>
                  <a:pt x="473355" y="51261"/>
                  <a:pt x="440266" y="27627"/>
                </a:cubicBezTo>
                <a:cubicBezTo>
                  <a:pt x="433642" y="22896"/>
                  <a:pt x="427955" y="15537"/>
                  <a:pt x="419946" y="14081"/>
                </a:cubicBezTo>
                <a:cubicBezTo>
                  <a:pt x="402175" y="10850"/>
                  <a:pt x="370275" y="-2853"/>
                  <a:pt x="338666" y="534"/>
                </a:cubicBezTo>
                <a:close/>
              </a:path>
            </a:pathLst>
          </a:custGeom>
          <a:solidFill>
            <a:srgbClr val="CEFDFC">
              <a:alpha val="4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732DFAEE-4755-2F13-2C9E-E02AAFC18CE5}"/>
              </a:ext>
            </a:extLst>
          </p:cNvPr>
          <p:cNvSpPr/>
          <p:nvPr/>
        </p:nvSpPr>
        <p:spPr>
          <a:xfrm>
            <a:off x="1605154" y="2598708"/>
            <a:ext cx="3014880" cy="2962199"/>
          </a:xfrm>
          <a:custGeom>
            <a:avLst/>
            <a:gdLst>
              <a:gd name="connsiteX0" fmla="*/ 196553 w 3014880"/>
              <a:gd name="connsiteY0" fmla="*/ 9025 h 2962199"/>
              <a:gd name="connsiteX1" fmla="*/ 47539 w 3014880"/>
              <a:gd name="connsiteY1" fmla="*/ 83532 h 2962199"/>
              <a:gd name="connsiteX2" fmla="*/ 33993 w 3014880"/>
              <a:gd name="connsiteY2" fmla="*/ 110625 h 2962199"/>
              <a:gd name="connsiteX3" fmla="*/ 6899 w 3014880"/>
              <a:gd name="connsiteY3" fmla="*/ 178359 h 2962199"/>
              <a:gd name="connsiteX4" fmla="*/ 13673 w 3014880"/>
              <a:gd name="connsiteY4" fmla="*/ 340919 h 2962199"/>
              <a:gd name="connsiteX5" fmla="*/ 74633 w 3014880"/>
              <a:gd name="connsiteY5" fmla="*/ 422199 h 2962199"/>
              <a:gd name="connsiteX6" fmla="*/ 108499 w 3014880"/>
              <a:gd name="connsiteY6" fmla="*/ 469612 h 2962199"/>
              <a:gd name="connsiteX7" fmla="*/ 142366 w 3014880"/>
              <a:gd name="connsiteY7" fmla="*/ 503479 h 2962199"/>
              <a:gd name="connsiteX8" fmla="*/ 169459 w 3014880"/>
              <a:gd name="connsiteY8" fmla="*/ 537345 h 2962199"/>
              <a:gd name="connsiteX9" fmla="*/ 264286 w 3014880"/>
              <a:gd name="connsiteY9" fmla="*/ 598305 h 2962199"/>
              <a:gd name="connsiteX10" fmla="*/ 379433 w 3014880"/>
              <a:gd name="connsiteY10" fmla="*/ 693132 h 2962199"/>
              <a:gd name="connsiteX11" fmla="*/ 460713 w 3014880"/>
              <a:gd name="connsiteY11" fmla="*/ 821825 h 2962199"/>
              <a:gd name="connsiteX12" fmla="*/ 487806 w 3014880"/>
              <a:gd name="connsiteY12" fmla="*/ 855692 h 2962199"/>
              <a:gd name="connsiteX13" fmla="*/ 569086 w 3014880"/>
              <a:gd name="connsiteY13" fmla="*/ 984385 h 2962199"/>
              <a:gd name="connsiteX14" fmla="*/ 602953 w 3014880"/>
              <a:gd name="connsiteY14" fmla="*/ 1011479 h 2962199"/>
              <a:gd name="connsiteX15" fmla="*/ 623273 w 3014880"/>
              <a:gd name="connsiteY15" fmla="*/ 1045345 h 2962199"/>
              <a:gd name="connsiteX16" fmla="*/ 745193 w 3014880"/>
              <a:gd name="connsiteY16" fmla="*/ 1153719 h 2962199"/>
              <a:gd name="connsiteX17" fmla="*/ 785833 w 3014880"/>
              <a:gd name="connsiteY17" fmla="*/ 1180812 h 2962199"/>
              <a:gd name="connsiteX18" fmla="*/ 853566 w 3014880"/>
              <a:gd name="connsiteY18" fmla="*/ 1234999 h 2962199"/>
              <a:gd name="connsiteX19" fmla="*/ 934846 w 3014880"/>
              <a:gd name="connsiteY19" fmla="*/ 1295959 h 2962199"/>
              <a:gd name="connsiteX20" fmla="*/ 1016126 w 3014880"/>
              <a:gd name="connsiteY20" fmla="*/ 1384012 h 2962199"/>
              <a:gd name="connsiteX21" fmla="*/ 1097406 w 3014880"/>
              <a:gd name="connsiteY21" fmla="*/ 1465292 h 2962199"/>
              <a:gd name="connsiteX22" fmla="*/ 1117726 w 3014880"/>
              <a:gd name="connsiteY22" fmla="*/ 1499159 h 2962199"/>
              <a:gd name="connsiteX23" fmla="*/ 1171913 w 3014880"/>
              <a:gd name="connsiteY23" fmla="*/ 1560119 h 2962199"/>
              <a:gd name="connsiteX24" fmla="*/ 1334473 w 3014880"/>
              <a:gd name="connsiteY24" fmla="*/ 1675265 h 2962199"/>
              <a:gd name="connsiteX25" fmla="*/ 1381886 w 3014880"/>
              <a:gd name="connsiteY25" fmla="*/ 1722679 h 2962199"/>
              <a:gd name="connsiteX26" fmla="*/ 1415753 w 3014880"/>
              <a:gd name="connsiteY26" fmla="*/ 1756545 h 2962199"/>
              <a:gd name="connsiteX27" fmla="*/ 1612179 w 3014880"/>
              <a:gd name="connsiteY27" fmla="*/ 1878465 h 2962199"/>
              <a:gd name="connsiteX28" fmla="*/ 1707006 w 3014880"/>
              <a:gd name="connsiteY28" fmla="*/ 1939425 h 2962199"/>
              <a:gd name="connsiteX29" fmla="*/ 1727326 w 3014880"/>
              <a:gd name="connsiteY29" fmla="*/ 1952972 h 2962199"/>
              <a:gd name="connsiteX30" fmla="*/ 1747646 w 3014880"/>
              <a:gd name="connsiteY30" fmla="*/ 1980065 h 2962199"/>
              <a:gd name="connsiteX31" fmla="*/ 1815379 w 3014880"/>
              <a:gd name="connsiteY31" fmla="*/ 2047799 h 2962199"/>
              <a:gd name="connsiteX32" fmla="*/ 1849246 w 3014880"/>
              <a:gd name="connsiteY32" fmla="*/ 2088439 h 2962199"/>
              <a:gd name="connsiteX33" fmla="*/ 1916979 w 3014880"/>
              <a:gd name="connsiteY33" fmla="*/ 2169719 h 2962199"/>
              <a:gd name="connsiteX34" fmla="*/ 1977939 w 3014880"/>
              <a:gd name="connsiteY34" fmla="*/ 2278092 h 2962199"/>
              <a:gd name="connsiteX35" fmla="*/ 2011806 w 3014880"/>
              <a:gd name="connsiteY35" fmla="*/ 2325505 h 2962199"/>
              <a:gd name="connsiteX36" fmla="*/ 2038899 w 3014880"/>
              <a:gd name="connsiteY36" fmla="*/ 2359372 h 2962199"/>
              <a:gd name="connsiteX37" fmla="*/ 2093086 w 3014880"/>
              <a:gd name="connsiteY37" fmla="*/ 2386465 h 2962199"/>
              <a:gd name="connsiteX38" fmla="*/ 2181139 w 3014880"/>
              <a:gd name="connsiteY38" fmla="*/ 2454199 h 2962199"/>
              <a:gd name="connsiteX39" fmla="*/ 2235326 w 3014880"/>
              <a:gd name="connsiteY39" fmla="*/ 2494839 h 2962199"/>
              <a:gd name="connsiteX40" fmla="*/ 2262419 w 3014880"/>
              <a:gd name="connsiteY40" fmla="*/ 2508385 h 2962199"/>
              <a:gd name="connsiteX41" fmla="*/ 2316606 w 3014880"/>
              <a:gd name="connsiteY41" fmla="*/ 2576119 h 2962199"/>
              <a:gd name="connsiteX42" fmla="*/ 2343699 w 3014880"/>
              <a:gd name="connsiteY42" fmla="*/ 2603212 h 2962199"/>
              <a:gd name="connsiteX43" fmla="*/ 2391113 w 3014880"/>
              <a:gd name="connsiteY43" fmla="*/ 2670945 h 2962199"/>
              <a:gd name="connsiteX44" fmla="*/ 2445299 w 3014880"/>
              <a:gd name="connsiteY44" fmla="*/ 2731905 h 2962199"/>
              <a:gd name="connsiteX45" fmla="*/ 2492713 w 3014880"/>
              <a:gd name="connsiteY45" fmla="*/ 2806412 h 2962199"/>
              <a:gd name="connsiteX46" fmla="*/ 2533353 w 3014880"/>
              <a:gd name="connsiteY46" fmla="*/ 2847052 h 2962199"/>
              <a:gd name="connsiteX47" fmla="*/ 2573993 w 3014880"/>
              <a:gd name="connsiteY47" fmla="*/ 2867372 h 2962199"/>
              <a:gd name="connsiteX48" fmla="*/ 2621406 w 3014880"/>
              <a:gd name="connsiteY48" fmla="*/ 2894465 h 2962199"/>
              <a:gd name="connsiteX49" fmla="*/ 2662046 w 3014880"/>
              <a:gd name="connsiteY49" fmla="*/ 2928332 h 2962199"/>
              <a:gd name="connsiteX50" fmla="*/ 2750099 w 3014880"/>
              <a:gd name="connsiteY50" fmla="*/ 2962199 h 2962199"/>
              <a:gd name="connsiteX51" fmla="*/ 2946526 w 3014880"/>
              <a:gd name="connsiteY51" fmla="*/ 2901239 h 2962199"/>
              <a:gd name="connsiteX52" fmla="*/ 2987166 w 3014880"/>
              <a:gd name="connsiteY52" fmla="*/ 2840279 h 2962199"/>
              <a:gd name="connsiteX53" fmla="*/ 3014259 w 3014880"/>
              <a:gd name="connsiteY53" fmla="*/ 2704812 h 2962199"/>
              <a:gd name="connsiteX54" fmla="*/ 2993939 w 3014880"/>
              <a:gd name="connsiteY54" fmla="*/ 2623532 h 2962199"/>
              <a:gd name="connsiteX55" fmla="*/ 2912659 w 3014880"/>
              <a:gd name="connsiteY55" fmla="*/ 2521932 h 2962199"/>
              <a:gd name="connsiteX56" fmla="*/ 2750099 w 3014880"/>
              <a:gd name="connsiteY56" fmla="*/ 2366145 h 2962199"/>
              <a:gd name="connsiteX57" fmla="*/ 2655273 w 3014880"/>
              <a:gd name="connsiteY57" fmla="*/ 2311959 h 2962199"/>
              <a:gd name="connsiteX58" fmla="*/ 2424979 w 3014880"/>
              <a:gd name="connsiteY58" fmla="*/ 2203585 h 2962199"/>
              <a:gd name="connsiteX59" fmla="*/ 2242099 w 3014880"/>
              <a:gd name="connsiteY59" fmla="*/ 2108759 h 2962199"/>
              <a:gd name="connsiteX60" fmla="*/ 2201459 w 3014880"/>
              <a:gd name="connsiteY60" fmla="*/ 2074892 h 2962199"/>
              <a:gd name="connsiteX61" fmla="*/ 2140499 w 3014880"/>
              <a:gd name="connsiteY61" fmla="*/ 2007159 h 2962199"/>
              <a:gd name="connsiteX62" fmla="*/ 1991486 w 3014880"/>
              <a:gd name="connsiteY62" fmla="*/ 1898785 h 2962199"/>
              <a:gd name="connsiteX63" fmla="*/ 1950846 w 3014880"/>
              <a:gd name="connsiteY63" fmla="*/ 1858145 h 2962199"/>
              <a:gd name="connsiteX64" fmla="*/ 1754419 w 3014880"/>
              <a:gd name="connsiteY64" fmla="*/ 1648172 h 2962199"/>
              <a:gd name="connsiteX65" fmla="*/ 1679913 w 3014880"/>
              <a:gd name="connsiteY65" fmla="*/ 1580439 h 2962199"/>
              <a:gd name="connsiteX66" fmla="*/ 1639273 w 3014880"/>
              <a:gd name="connsiteY66" fmla="*/ 1512705 h 2962199"/>
              <a:gd name="connsiteX67" fmla="*/ 1530899 w 3014880"/>
              <a:gd name="connsiteY67" fmla="*/ 1363692 h 2962199"/>
              <a:gd name="connsiteX68" fmla="*/ 1388659 w 3014880"/>
              <a:gd name="connsiteY68" fmla="*/ 1201132 h 2962199"/>
              <a:gd name="connsiteX69" fmla="*/ 1320926 w 3014880"/>
              <a:gd name="connsiteY69" fmla="*/ 1126625 h 2962199"/>
              <a:gd name="connsiteX70" fmla="*/ 1280286 w 3014880"/>
              <a:gd name="connsiteY70" fmla="*/ 1072439 h 2962199"/>
              <a:gd name="connsiteX71" fmla="*/ 1239646 w 3014880"/>
              <a:gd name="connsiteY71" fmla="*/ 1011479 h 2962199"/>
              <a:gd name="connsiteX72" fmla="*/ 1124499 w 3014880"/>
              <a:gd name="connsiteY72" fmla="*/ 876012 h 2962199"/>
              <a:gd name="connsiteX73" fmla="*/ 1077086 w 3014880"/>
              <a:gd name="connsiteY73" fmla="*/ 821825 h 2962199"/>
              <a:gd name="connsiteX74" fmla="*/ 961939 w 3014880"/>
              <a:gd name="connsiteY74" fmla="*/ 686359 h 2962199"/>
              <a:gd name="connsiteX75" fmla="*/ 887433 w 3014880"/>
              <a:gd name="connsiteY75" fmla="*/ 625399 h 2962199"/>
              <a:gd name="connsiteX76" fmla="*/ 812926 w 3014880"/>
              <a:gd name="connsiteY76" fmla="*/ 550892 h 2962199"/>
              <a:gd name="connsiteX77" fmla="*/ 663913 w 3014880"/>
              <a:gd name="connsiteY77" fmla="*/ 428972 h 2962199"/>
              <a:gd name="connsiteX78" fmla="*/ 602953 w 3014880"/>
              <a:gd name="connsiteY78" fmla="*/ 388332 h 2962199"/>
              <a:gd name="connsiteX79" fmla="*/ 569086 w 3014880"/>
              <a:gd name="connsiteY79" fmla="*/ 347692 h 2962199"/>
              <a:gd name="connsiteX80" fmla="*/ 521673 w 3014880"/>
              <a:gd name="connsiteY80" fmla="*/ 307052 h 2962199"/>
              <a:gd name="connsiteX81" fmla="*/ 440393 w 3014880"/>
              <a:gd name="connsiteY81" fmla="*/ 218999 h 2962199"/>
              <a:gd name="connsiteX82" fmla="*/ 386206 w 3014880"/>
              <a:gd name="connsiteY82" fmla="*/ 164812 h 2962199"/>
              <a:gd name="connsiteX83" fmla="*/ 311699 w 3014880"/>
              <a:gd name="connsiteY83" fmla="*/ 97079 h 2962199"/>
              <a:gd name="connsiteX84" fmla="*/ 291379 w 3014880"/>
              <a:gd name="connsiteY84" fmla="*/ 69985 h 2962199"/>
              <a:gd name="connsiteX85" fmla="*/ 230419 w 3014880"/>
              <a:gd name="connsiteY85" fmla="*/ 22572 h 2962199"/>
              <a:gd name="connsiteX86" fmla="*/ 189779 w 3014880"/>
              <a:gd name="connsiteY86" fmla="*/ 9025 h 2962199"/>
              <a:gd name="connsiteX87" fmla="*/ 196553 w 3014880"/>
              <a:gd name="connsiteY87" fmla="*/ 9025 h 2962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3014880" h="2962199">
                <a:moveTo>
                  <a:pt x="196553" y="9025"/>
                </a:moveTo>
                <a:cubicBezTo>
                  <a:pt x="172846" y="21443"/>
                  <a:pt x="96967" y="21747"/>
                  <a:pt x="47539" y="83532"/>
                </a:cubicBezTo>
                <a:cubicBezTo>
                  <a:pt x="41232" y="91416"/>
                  <a:pt x="37970" y="101344"/>
                  <a:pt x="33993" y="110625"/>
                </a:cubicBezTo>
                <a:cubicBezTo>
                  <a:pt x="24414" y="132976"/>
                  <a:pt x="6899" y="178359"/>
                  <a:pt x="6899" y="178359"/>
                </a:cubicBezTo>
                <a:cubicBezTo>
                  <a:pt x="654" y="247056"/>
                  <a:pt x="-7496" y="270354"/>
                  <a:pt x="13673" y="340919"/>
                </a:cubicBezTo>
                <a:cubicBezTo>
                  <a:pt x="27696" y="387663"/>
                  <a:pt x="46305" y="388206"/>
                  <a:pt x="74633" y="422199"/>
                </a:cubicBezTo>
                <a:cubicBezTo>
                  <a:pt x="87067" y="437119"/>
                  <a:pt x="96065" y="454692"/>
                  <a:pt x="108499" y="469612"/>
                </a:cubicBezTo>
                <a:cubicBezTo>
                  <a:pt x="118720" y="481877"/>
                  <a:pt x="131686" y="491612"/>
                  <a:pt x="142366" y="503479"/>
                </a:cubicBezTo>
                <a:cubicBezTo>
                  <a:pt x="152037" y="514224"/>
                  <a:pt x="158048" y="528470"/>
                  <a:pt x="169459" y="537345"/>
                </a:cubicBezTo>
                <a:cubicBezTo>
                  <a:pt x="199121" y="560415"/>
                  <a:pt x="232584" y="578131"/>
                  <a:pt x="264286" y="598305"/>
                </a:cubicBezTo>
                <a:cubicBezTo>
                  <a:pt x="305695" y="624656"/>
                  <a:pt x="353529" y="647799"/>
                  <a:pt x="379433" y="693132"/>
                </a:cubicBezTo>
                <a:cubicBezTo>
                  <a:pt x="404716" y="737377"/>
                  <a:pt x="428567" y="781642"/>
                  <a:pt x="460713" y="821825"/>
                </a:cubicBezTo>
                <a:cubicBezTo>
                  <a:pt x="469744" y="833114"/>
                  <a:pt x="480086" y="843469"/>
                  <a:pt x="487806" y="855692"/>
                </a:cubicBezTo>
                <a:cubicBezTo>
                  <a:pt x="512912" y="895444"/>
                  <a:pt x="533646" y="948945"/>
                  <a:pt x="569086" y="984385"/>
                </a:cubicBezTo>
                <a:cubicBezTo>
                  <a:pt x="579309" y="994608"/>
                  <a:pt x="591664" y="1002448"/>
                  <a:pt x="602953" y="1011479"/>
                </a:cubicBezTo>
                <a:cubicBezTo>
                  <a:pt x="609726" y="1022768"/>
                  <a:pt x="614937" y="1035156"/>
                  <a:pt x="623273" y="1045345"/>
                </a:cubicBezTo>
                <a:cubicBezTo>
                  <a:pt x="646975" y="1074314"/>
                  <a:pt x="726285" y="1141114"/>
                  <a:pt x="745193" y="1153719"/>
                </a:cubicBezTo>
                <a:cubicBezTo>
                  <a:pt x="758740" y="1162750"/>
                  <a:pt x="772808" y="1171043"/>
                  <a:pt x="785833" y="1180812"/>
                </a:cubicBezTo>
                <a:cubicBezTo>
                  <a:pt x="808964" y="1198160"/>
                  <a:pt x="829508" y="1218961"/>
                  <a:pt x="853566" y="1234999"/>
                </a:cubicBezTo>
                <a:cubicBezTo>
                  <a:pt x="884345" y="1255518"/>
                  <a:pt x="908270" y="1269383"/>
                  <a:pt x="934846" y="1295959"/>
                </a:cubicBezTo>
                <a:cubicBezTo>
                  <a:pt x="1070666" y="1431779"/>
                  <a:pt x="845155" y="1225253"/>
                  <a:pt x="1016126" y="1384012"/>
                </a:cubicBezTo>
                <a:cubicBezTo>
                  <a:pt x="1064817" y="1429225"/>
                  <a:pt x="1060473" y="1414509"/>
                  <a:pt x="1097406" y="1465292"/>
                </a:cubicBezTo>
                <a:cubicBezTo>
                  <a:pt x="1105149" y="1475939"/>
                  <a:pt x="1110423" y="1488205"/>
                  <a:pt x="1117726" y="1499159"/>
                </a:cubicBezTo>
                <a:cubicBezTo>
                  <a:pt x="1131771" y="1520226"/>
                  <a:pt x="1152486" y="1544855"/>
                  <a:pt x="1171913" y="1560119"/>
                </a:cubicBezTo>
                <a:cubicBezTo>
                  <a:pt x="1233316" y="1608364"/>
                  <a:pt x="1272509" y="1613299"/>
                  <a:pt x="1334473" y="1675265"/>
                </a:cubicBezTo>
                <a:lnTo>
                  <a:pt x="1381886" y="1722679"/>
                </a:lnTo>
                <a:cubicBezTo>
                  <a:pt x="1393175" y="1733968"/>
                  <a:pt x="1402762" y="1747266"/>
                  <a:pt x="1415753" y="1756545"/>
                </a:cubicBezTo>
                <a:cubicBezTo>
                  <a:pt x="1505830" y="1820887"/>
                  <a:pt x="1459170" y="1789621"/>
                  <a:pt x="1612179" y="1878465"/>
                </a:cubicBezTo>
                <a:cubicBezTo>
                  <a:pt x="1721367" y="1941864"/>
                  <a:pt x="1632853" y="1883811"/>
                  <a:pt x="1707006" y="1939425"/>
                </a:cubicBezTo>
                <a:cubicBezTo>
                  <a:pt x="1713518" y="1944309"/>
                  <a:pt x="1721570" y="1947216"/>
                  <a:pt x="1727326" y="1952972"/>
                </a:cubicBezTo>
                <a:cubicBezTo>
                  <a:pt x="1735308" y="1960954"/>
                  <a:pt x="1739965" y="1971793"/>
                  <a:pt x="1747646" y="1980065"/>
                </a:cubicBezTo>
                <a:cubicBezTo>
                  <a:pt x="1769373" y="2003463"/>
                  <a:pt x="1794938" y="2023270"/>
                  <a:pt x="1815379" y="2047799"/>
                </a:cubicBezTo>
                <a:cubicBezTo>
                  <a:pt x="1826668" y="2061346"/>
                  <a:pt x="1837384" y="2075391"/>
                  <a:pt x="1849246" y="2088439"/>
                </a:cubicBezTo>
                <a:cubicBezTo>
                  <a:pt x="1883384" y="2125991"/>
                  <a:pt x="1890212" y="2121538"/>
                  <a:pt x="1916979" y="2169719"/>
                </a:cubicBezTo>
                <a:cubicBezTo>
                  <a:pt x="1985807" y="2293610"/>
                  <a:pt x="1918447" y="2203726"/>
                  <a:pt x="1977939" y="2278092"/>
                </a:cubicBezTo>
                <a:cubicBezTo>
                  <a:pt x="1989950" y="2314122"/>
                  <a:pt x="1977521" y="2286934"/>
                  <a:pt x="2011806" y="2325505"/>
                </a:cubicBezTo>
                <a:cubicBezTo>
                  <a:pt x="2021411" y="2336310"/>
                  <a:pt x="2027334" y="2350698"/>
                  <a:pt x="2038899" y="2359372"/>
                </a:cubicBezTo>
                <a:cubicBezTo>
                  <a:pt x="2055054" y="2371489"/>
                  <a:pt x="2075770" y="2376075"/>
                  <a:pt x="2093086" y="2386465"/>
                </a:cubicBezTo>
                <a:cubicBezTo>
                  <a:pt x="2132530" y="2410132"/>
                  <a:pt x="2145842" y="2426465"/>
                  <a:pt x="2181139" y="2454199"/>
                </a:cubicBezTo>
                <a:cubicBezTo>
                  <a:pt x="2198892" y="2468148"/>
                  <a:pt x="2216540" y="2482315"/>
                  <a:pt x="2235326" y="2494839"/>
                </a:cubicBezTo>
                <a:cubicBezTo>
                  <a:pt x="2243727" y="2500440"/>
                  <a:pt x="2253388" y="2503870"/>
                  <a:pt x="2262419" y="2508385"/>
                </a:cubicBezTo>
                <a:cubicBezTo>
                  <a:pt x="2351731" y="2597697"/>
                  <a:pt x="2250027" y="2490517"/>
                  <a:pt x="2316606" y="2576119"/>
                </a:cubicBezTo>
                <a:cubicBezTo>
                  <a:pt x="2324447" y="2586200"/>
                  <a:pt x="2335214" y="2593666"/>
                  <a:pt x="2343699" y="2603212"/>
                </a:cubicBezTo>
                <a:cubicBezTo>
                  <a:pt x="2388380" y="2653478"/>
                  <a:pt x="2354829" y="2619110"/>
                  <a:pt x="2391113" y="2670945"/>
                </a:cubicBezTo>
                <a:cubicBezTo>
                  <a:pt x="2466833" y="2779117"/>
                  <a:pt x="2372072" y="2637756"/>
                  <a:pt x="2445299" y="2731905"/>
                </a:cubicBezTo>
                <a:cubicBezTo>
                  <a:pt x="2504192" y="2807625"/>
                  <a:pt x="2420973" y="2720325"/>
                  <a:pt x="2492713" y="2806412"/>
                </a:cubicBezTo>
                <a:cubicBezTo>
                  <a:pt x="2504978" y="2821129"/>
                  <a:pt x="2518027" y="2835557"/>
                  <a:pt x="2533353" y="2847052"/>
                </a:cubicBezTo>
                <a:cubicBezTo>
                  <a:pt x="2545470" y="2856139"/>
                  <a:pt x="2560658" y="2860191"/>
                  <a:pt x="2573993" y="2867372"/>
                </a:cubicBezTo>
                <a:cubicBezTo>
                  <a:pt x="2590020" y="2876002"/>
                  <a:pt x="2606440" y="2884104"/>
                  <a:pt x="2621406" y="2894465"/>
                </a:cubicBezTo>
                <a:cubicBezTo>
                  <a:pt x="2635904" y="2904502"/>
                  <a:pt x="2647374" y="2918550"/>
                  <a:pt x="2662046" y="2928332"/>
                </a:cubicBezTo>
                <a:cubicBezTo>
                  <a:pt x="2693175" y="2949085"/>
                  <a:pt x="2714400" y="2951999"/>
                  <a:pt x="2750099" y="2962199"/>
                </a:cubicBezTo>
                <a:cubicBezTo>
                  <a:pt x="2837165" y="2949139"/>
                  <a:pt x="2886379" y="2961386"/>
                  <a:pt x="2946526" y="2901239"/>
                </a:cubicBezTo>
                <a:cubicBezTo>
                  <a:pt x="2963795" y="2883970"/>
                  <a:pt x="2973619" y="2860599"/>
                  <a:pt x="2987166" y="2840279"/>
                </a:cubicBezTo>
                <a:cubicBezTo>
                  <a:pt x="3000127" y="2797076"/>
                  <a:pt x="3018500" y="2751467"/>
                  <a:pt x="3014259" y="2704812"/>
                </a:cubicBezTo>
                <a:cubicBezTo>
                  <a:pt x="3011731" y="2677000"/>
                  <a:pt x="3005399" y="2648999"/>
                  <a:pt x="2993939" y="2623532"/>
                </a:cubicBezTo>
                <a:cubicBezTo>
                  <a:pt x="2987123" y="2608386"/>
                  <a:pt x="2925294" y="2535141"/>
                  <a:pt x="2912659" y="2521932"/>
                </a:cubicBezTo>
                <a:cubicBezTo>
                  <a:pt x="2907738" y="2516787"/>
                  <a:pt x="2786159" y="2390731"/>
                  <a:pt x="2750099" y="2366145"/>
                </a:cubicBezTo>
                <a:cubicBezTo>
                  <a:pt x="2720020" y="2345637"/>
                  <a:pt x="2687658" y="2328589"/>
                  <a:pt x="2655273" y="2311959"/>
                </a:cubicBezTo>
                <a:cubicBezTo>
                  <a:pt x="2622877" y="2295323"/>
                  <a:pt x="2481745" y="2228266"/>
                  <a:pt x="2424979" y="2203585"/>
                </a:cubicBezTo>
                <a:cubicBezTo>
                  <a:pt x="2357044" y="2174048"/>
                  <a:pt x="2301853" y="2158554"/>
                  <a:pt x="2242099" y="2108759"/>
                </a:cubicBezTo>
                <a:cubicBezTo>
                  <a:pt x="2228552" y="2097470"/>
                  <a:pt x="2213928" y="2087361"/>
                  <a:pt x="2201459" y="2074892"/>
                </a:cubicBezTo>
                <a:cubicBezTo>
                  <a:pt x="2179980" y="2053413"/>
                  <a:pt x="2163772" y="2026679"/>
                  <a:pt x="2140499" y="2007159"/>
                </a:cubicBezTo>
                <a:cubicBezTo>
                  <a:pt x="2093441" y="1967691"/>
                  <a:pt x="2034915" y="1942214"/>
                  <a:pt x="1991486" y="1898785"/>
                </a:cubicBezTo>
                <a:cubicBezTo>
                  <a:pt x="1977939" y="1885238"/>
                  <a:pt x="1963840" y="1872222"/>
                  <a:pt x="1950846" y="1858145"/>
                </a:cubicBezTo>
                <a:cubicBezTo>
                  <a:pt x="1854972" y="1754281"/>
                  <a:pt x="1947652" y="1823839"/>
                  <a:pt x="1754419" y="1648172"/>
                </a:cubicBezTo>
                <a:cubicBezTo>
                  <a:pt x="1729584" y="1625594"/>
                  <a:pt x="1701651" y="1606013"/>
                  <a:pt x="1679913" y="1580439"/>
                </a:cubicBezTo>
                <a:cubicBezTo>
                  <a:pt x="1662860" y="1560377"/>
                  <a:pt x="1654190" y="1534402"/>
                  <a:pt x="1639273" y="1512705"/>
                </a:cubicBezTo>
                <a:cubicBezTo>
                  <a:pt x="1604478" y="1462094"/>
                  <a:pt x="1568208" y="1412480"/>
                  <a:pt x="1530899" y="1363692"/>
                </a:cubicBezTo>
                <a:cubicBezTo>
                  <a:pt x="1483968" y="1302321"/>
                  <a:pt x="1440797" y="1258236"/>
                  <a:pt x="1388659" y="1201132"/>
                </a:cubicBezTo>
                <a:cubicBezTo>
                  <a:pt x="1366028" y="1176345"/>
                  <a:pt x="1341065" y="1153476"/>
                  <a:pt x="1320926" y="1126625"/>
                </a:cubicBezTo>
                <a:cubicBezTo>
                  <a:pt x="1307379" y="1108563"/>
                  <a:pt x="1293306" y="1090884"/>
                  <a:pt x="1280286" y="1072439"/>
                </a:cubicBezTo>
                <a:cubicBezTo>
                  <a:pt x="1266202" y="1052487"/>
                  <a:pt x="1254447" y="1030905"/>
                  <a:pt x="1239646" y="1011479"/>
                </a:cubicBezTo>
                <a:cubicBezTo>
                  <a:pt x="1211647" y="974730"/>
                  <a:pt x="1157641" y="913888"/>
                  <a:pt x="1124499" y="876012"/>
                </a:cubicBezTo>
                <a:cubicBezTo>
                  <a:pt x="1108695" y="857950"/>
                  <a:pt x="1092451" y="840263"/>
                  <a:pt x="1077086" y="821825"/>
                </a:cubicBezTo>
                <a:cubicBezTo>
                  <a:pt x="1038553" y="775586"/>
                  <a:pt x="1005861" y="728085"/>
                  <a:pt x="961939" y="686359"/>
                </a:cubicBezTo>
                <a:cubicBezTo>
                  <a:pt x="938675" y="664258"/>
                  <a:pt x="911177" y="646984"/>
                  <a:pt x="887433" y="625399"/>
                </a:cubicBezTo>
                <a:cubicBezTo>
                  <a:pt x="861444" y="601773"/>
                  <a:pt x="839309" y="574077"/>
                  <a:pt x="812926" y="550892"/>
                </a:cubicBezTo>
                <a:cubicBezTo>
                  <a:pt x="764718" y="508527"/>
                  <a:pt x="717312" y="464572"/>
                  <a:pt x="663913" y="428972"/>
                </a:cubicBezTo>
                <a:cubicBezTo>
                  <a:pt x="643593" y="415425"/>
                  <a:pt x="621495" y="404225"/>
                  <a:pt x="602953" y="388332"/>
                </a:cubicBezTo>
                <a:cubicBezTo>
                  <a:pt x="589564" y="376856"/>
                  <a:pt x="581555" y="360161"/>
                  <a:pt x="569086" y="347692"/>
                </a:cubicBezTo>
                <a:cubicBezTo>
                  <a:pt x="554367" y="332973"/>
                  <a:pt x="536968" y="321171"/>
                  <a:pt x="521673" y="307052"/>
                </a:cubicBezTo>
                <a:cubicBezTo>
                  <a:pt x="463640" y="253483"/>
                  <a:pt x="496406" y="279013"/>
                  <a:pt x="440393" y="218999"/>
                </a:cubicBezTo>
                <a:cubicBezTo>
                  <a:pt x="422964" y="200325"/>
                  <a:pt x="404880" y="182241"/>
                  <a:pt x="386206" y="164812"/>
                </a:cubicBezTo>
                <a:cubicBezTo>
                  <a:pt x="354803" y="135503"/>
                  <a:pt x="337739" y="126838"/>
                  <a:pt x="311699" y="97079"/>
                </a:cubicBezTo>
                <a:cubicBezTo>
                  <a:pt x="304265" y="88583"/>
                  <a:pt x="298726" y="78556"/>
                  <a:pt x="291379" y="69985"/>
                </a:cubicBezTo>
                <a:cubicBezTo>
                  <a:pt x="277353" y="53621"/>
                  <a:pt x="248764" y="28687"/>
                  <a:pt x="230419" y="22572"/>
                </a:cubicBezTo>
                <a:cubicBezTo>
                  <a:pt x="216872" y="18056"/>
                  <a:pt x="203037" y="14328"/>
                  <a:pt x="189779" y="9025"/>
                </a:cubicBezTo>
                <a:cubicBezTo>
                  <a:pt x="160666" y="-2620"/>
                  <a:pt x="220260" y="-3393"/>
                  <a:pt x="196553" y="9025"/>
                </a:cubicBezTo>
                <a:close/>
              </a:path>
            </a:pathLst>
          </a:custGeom>
          <a:solidFill>
            <a:srgbClr val="00B0F0">
              <a:alpha val="43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7DE5802-1954-9602-2F79-C341E118B40F}"/>
              </a:ext>
            </a:extLst>
          </p:cNvPr>
          <p:cNvSpPr/>
          <p:nvPr/>
        </p:nvSpPr>
        <p:spPr>
          <a:xfrm>
            <a:off x="2227751" y="2580014"/>
            <a:ext cx="2425529" cy="2345467"/>
          </a:xfrm>
          <a:custGeom>
            <a:avLst/>
            <a:gdLst>
              <a:gd name="connsiteX0" fmla="*/ 149689 w 2425529"/>
              <a:gd name="connsiteY0" fmla="*/ 20946 h 2345467"/>
              <a:gd name="connsiteX1" fmla="*/ 115822 w 2425529"/>
              <a:gd name="connsiteY1" fmla="*/ 626 h 2345467"/>
              <a:gd name="connsiteX2" fmla="*/ 20996 w 2425529"/>
              <a:gd name="connsiteY2" fmla="*/ 163186 h 2345467"/>
              <a:gd name="connsiteX3" fmla="*/ 34542 w 2425529"/>
              <a:gd name="connsiteY3" fmla="*/ 488306 h 2345467"/>
              <a:gd name="connsiteX4" fmla="*/ 197102 w 2425529"/>
              <a:gd name="connsiteY4" fmla="*/ 705053 h 2345467"/>
              <a:gd name="connsiteX5" fmla="*/ 454489 w 2425529"/>
              <a:gd name="connsiteY5" fmla="*/ 996306 h 2345467"/>
              <a:gd name="connsiteX6" fmla="*/ 657689 w 2425529"/>
              <a:gd name="connsiteY6" fmla="*/ 1246919 h 2345467"/>
              <a:gd name="connsiteX7" fmla="*/ 759289 w 2425529"/>
              <a:gd name="connsiteY7" fmla="*/ 1334973 h 2345467"/>
              <a:gd name="connsiteX8" fmla="*/ 894756 w 2425529"/>
              <a:gd name="connsiteY8" fmla="*/ 1483986 h 2345467"/>
              <a:gd name="connsiteX9" fmla="*/ 982809 w 2425529"/>
              <a:gd name="connsiteY9" fmla="*/ 1551719 h 2345467"/>
              <a:gd name="connsiteX10" fmla="*/ 1064089 w 2425529"/>
              <a:gd name="connsiteY10" fmla="*/ 1626226 h 2345467"/>
              <a:gd name="connsiteX11" fmla="*/ 1395982 w 2425529"/>
              <a:gd name="connsiteY11" fmla="*/ 1863293 h 2345467"/>
              <a:gd name="connsiteX12" fmla="*/ 1565316 w 2425529"/>
              <a:gd name="connsiteY12" fmla="*/ 1971666 h 2345467"/>
              <a:gd name="connsiteX13" fmla="*/ 1666916 w 2425529"/>
              <a:gd name="connsiteY13" fmla="*/ 2019079 h 2345467"/>
              <a:gd name="connsiteX14" fmla="*/ 1734649 w 2425529"/>
              <a:gd name="connsiteY14" fmla="*/ 2059719 h 2345467"/>
              <a:gd name="connsiteX15" fmla="*/ 1829476 w 2425529"/>
              <a:gd name="connsiteY15" fmla="*/ 2127453 h 2345467"/>
              <a:gd name="connsiteX16" fmla="*/ 1944622 w 2425529"/>
              <a:gd name="connsiteY16" fmla="*/ 2222279 h 2345467"/>
              <a:gd name="connsiteX17" fmla="*/ 2046222 w 2425529"/>
              <a:gd name="connsiteY17" fmla="*/ 2269693 h 2345467"/>
              <a:gd name="connsiteX18" fmla="*/ 2202009 w 2425529"/>
              <a:gd name="connsiteY18" fmla="*/ 2330653 h 2345467"/>
              <a:gd name="connsiteX19" fmla="*/ 2262969 w 2425529"/>
              <a:gd name="connsiteY19" fmla="*/ 2344199 h 2345467"/>
              <a:gd name="connsiteX20" fmla="*/ 2411982 w 2425529"/>
              <a:gd name="connsiteY20" fmla="*/ 2317106 h 2345467"/>
              <a:gd name="connsiteX21" fmla="*/ 2425529 w 2425529"/>
              <a:gd name="connsiteY21" fmla="*/ 2262919 h 2345467"/>
              <a:gd name="connsiteX22" fmla="*/ 2391662 w 2425529"/>
              <a:gd name="connsiteY22" fmla="*/ 2120679 h 2345467"/>
              <a:gd name="connsiteX23" fmla="*/ 2134276 w 2425529"/>
              <a:gd name="connsiteY23" fmla="*/ 1890386 h 2345467"/>
              <a:gd name="connsiteX24" fmla="*/ 2059769 w 2425529"/>
              <a:gd name="connsiteY24" fmla="*/ 1829426 h 2345467"/>
              <a:gd name="connsiteX25" fmla="*/ 1964942 w 2425529"/>
              <a:gd name="connsiteY25" fmla="*/ 1754919 h 2345467"/>
              <a:gd name="connsiteX26" fmla="*/ 1856569 w 2425529"/>
              <a:gd name="connsiteY26" fmla="*/ 1660093 h 2345467"/>
              <a:gd name="connsiteX27" fmla="*/ 1782062 w 2425529"/>
              <a:gd name="connsiteY27" fmla="*/ 1605906 h 2345467"/>
              <a:gd name="connsiteX28" fmla="*/ 1673689 w 2425529"/>
              <a:gd name="connsiteY28" fmla="*/ 1490759 h 2345467"/>
              <a:gd name="connsiteX29" fmla="*/ 1605956 w 2425529"/>
              <a:gd name="connsiteY29" fmla="*/ 1423026 h 2345467"/>
              <a:gd name="connsiteX30" fmla="*/ 1544996 w 2425529"/>
              <a:gd name="connsiteY30" fmla="*/ 1348519 h 2345467"/>
              <a:gd name="connsiteX31" fmla="*/ 1348569 w 2425529"/>
              <a:gd name="connsiteY31" fmla="*/ 1158866 h 2345467"/>
              <a:gd name="connsiteX32" fmla="*/ 1179236 w 2425529"/>
              <a:gd name="connsiteY32" fmla="*/ 1003079 h 2345467"/>
              <a:gd name="connsiteX33" fmla="*/ 1064089 w 2425529"/>
              <a:gd name="connsiteY33" fmla="*/ 901479 h 2345467"/>
              <a:gd name="connsiteX34" fmla="*/ 982809 w 2425529"/>
              <a:gd name="connsiteY34" fmla="*/ 833746 h 2345467"/>
              <a:gd name="connsiteX35" fmla="*/ 887982 w 2425529"/>
              <a:gd name="connsiteY35" fmla="*/ 752466 h 2345467"/>
              <a:gd name="connsiteX36" fmla="*/ 766062 w 2425529"/>
              <a:gd name="connsiteY36" fmla="*/ 657639 h 2345467"/>
              <a:gd name="connsiteX37" fmla="*/ 569636 w 2425529"/>
              <a:gd name="connsiteY37" fmla="*/ 501853 h 2345467"/>
              <a:gd name="connsiteX38" fmla="*/ 440942 w 2425529"/>
              <a:gd name="connsiteY38" fmla="*/ 379933 h 2345467"/>
              <a:gd name="connsiteX39" fmla="*/ 379982 w 2425529"/>
              <a:gd name="connsiteY39" fmla="*/ 285106 h 2345467"/>
              <a:gd name="connsiteX40" fmla="*/ 285156 w 2425529"/>
              <a:gd name="connsiteY40" fmla="*/ 88679 h 2345467"/>
              <a:gd name="connsiteX41" fmla="*/ 258062 w 2425529"/>
              <a:gd name="connsiteY41" fmla="*/ 54813 h 2345467"/>
              <a:gd name="connsiteX42" fmla="*/ 224196 w 2425529"/>
              <a:gd name="connsiteY42" fmla="*/ 34493 h 2345467"/>
              <a:gd name="connsiteX43" fmla="*/ 149689 w 2425529"/>
              <a:gd name="connsiteY43" fmla="*/ 20946 h 2345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425529" h="2345467">
                <a:moveTo>
                  <a:pt x="149689" y="20946"/>
                </a:moveTo>
                <a:cubicBezTo>
                  <a:pt x="138400" y="14173"/>
                  <a:pt x="128312" y="-3537"/>
                  <a:pt x="115822" y="626"/>
                </a:cubicBezTo>
                <a:cubicBezTo>
                  <a:pt x="63483" y="18072"/>
                  <a:pt x="31558" y="137535"/>
                  <a:pt x="20996" y="163186"/>
                </a:cubicBezTo>
                <a:cubicBezTo>
                  <a:pt x="-3173" y="324312"/>
                  <a:pt x="-15335" y="306933"/>
                  <a:pt x="34542" y="488306"/>
                </a:cubicBezTo>
                <a:cubicBezTo>
                  <a:pt x="57274" y="570969"/>
                  <a:pt x="145321" y="653273"/>
                  <a:pt x="197102" y="705053"/>
                </a:cubicBezTo>
                <a:cubicBezTo>
                  <a:pt x="320869" y="828819"/>
                  <a:pt x="349425" y="847465"/>
                  <a:pt x="454489" y="996306"/>
                </a:cubicBezTo>
                <a:cubicBezTo>
                  <a:pt x="539180" y="1116285"/>
                  <a:pt x="545231" y="1134461"/>
                  <a:pt x="657689" y="1246919"/>
                </a:cubicBezTo>
                <a:cubicBezTo>
                  <a:pt x="689379" y="1278609"/>
                  <a:pt x="727599" y="1303283"/>
                  <a:pt x="759289" y="1334973"/>
                </a:cubicBezTo>
                <a:cubicBezTo>
                  <a:pt x="806756" y="1382440"/>
                  <a:pt x="841548" y="1443057"/>
                  <a:pt x="894756" y="1483986"/>
                </a:cubicBezTo>
                <a:cubicBezTo>
                  <a:pt x="924107" y="1506564"/>
                  <a:pt x="954455" y="1527901"/>
                  <a:pt x="982809" y="1551719"/>
                </a:cubicBezTo>
                <a:cubicBezTo>
                  <a:pt x="1010952" y="1575359"/>
                  <a:pt x="1035077" y="1603661"/>
                  <a:pt x="1064089" y="1626226"/>
                </a:cubicBezTo>
                <a:cubicBezTo>
                  <a:pt x="1094589" y="1649948"/>
                  <a:pt x="1320410" y="1814927"/>
                  <a:pt x="1395982" y="1863293"/>
                </a:cubicBezTo>
                <a:cubicBezTo>
                  <a:pt x="1452427" y="1899417"/>
                  <a:pt x="1504588" y="1943327"/>
                  <a:pt x="1565316" y="1971666"/>
                </a:cubicBezTo>
                <a:cubicBezTo>
                  <a:pt x="1599183" y="1987470"/>
                  <a:pt x="1633758" y="2001837"/>
                  <a:pt x="1666916" y="2019079"/>
                </a:cubicBezTo>
                <a:cubicBezTo>
                  <a:pt x="1690276" y="2031226"/>
                  <a:pt x="1712387" y="2045659"/>
                  <a:pt x="1734649" y="2059719"/>
                </a:cubicBezTo>
                <a:cubicBezTo>
                  <a:pt x="1763260" y="2077789"/>
                  <a:pt x="1802810" y="2103211"/>
                  <a:pt x="1829476" y="2127453"/>
                </a:cubicBezTo>
                <a:cubicBezTo>
                  <a:pt x="1883482" y="2176550"/>
                  <a:pt x="1868004" y="2178076"/>
                  <a:pt x="1944622" y="2222279"/>
                </a:cubicBezTo>
                <a:cubicBezTo>
                  <a:pt x="1976994" y="2240955"/>
                  <a:pt x="2012070" y="2254514"/>
                  <a:pt x="2046222" y="2269693"/>
                </a:cubicBezTo>
                <a:cubicBezTo>
                  <a:pt x="2081608" y="2285420"/>
                  <a:pt x="2163203" y="2319011"/>
                  <a:pt x="2202009" y="2330653"/>
                </a:cubicBezTo>
                <a:cubicBezTo>
                  <a:pt x="2221947" y="2336634"/>
                  <a:pt x="2242649" y="2339684"/>
                  <a:pt x="2262969" y="2344199"/>
                </a:cubicBezTo>
                <a:cubicBezTo>
                  <a:pt x="2265899" y="2344027"/>
                  <a:pt x="2388069" y="2354683"/>
                  <a:pt x="2411982" y="2317106"/>
                </a:cubicBezTo>
                <a:cubicBezTo>
                  <a:pt x="2421978" y="2301398"/>
                  <a:pt x="2421013" y="2280981"/>
                  <a:pt x="2425529" y="2262919"/>
                </a:cubicBezTo>
                <a:cubicBezTo>
                  <a:pt x="2414240" y="2215506"/>
                  <a:pt x="2413459" y="2164272"/>
                  <a:pt x="2391662" y="2120679"/>
                </a:cubicBezTo>
                <a:cubicBezTo>
                  <a:pt x="2348397" y="2034148"/>
                  <a:pt x="2194986" y="1937605"/>
                  <a:pt x="2134276" y="1890386"/>
                </a:cubicBezTo>
                <a:cubicBezTo>
                  <a:pt x="2108946" y="1870685"/>
                  <a:pt x="2084826" y="1849472"/>
                  <a:pt x="2059769" y="1829426"/>
                </a:cubicBezTo>
                <a:cubicBezTo>
                  <a:pt x="2028379" y="1804314"/>
                  <a:pt x="1995195" y="1781390"/>
                  <a:pt x="1964942" y="1754919"/>
                </a:cubicBezTo>
                <a:cubicBezTo>
                  <a:pt x="1928818" y="1723310"/>
                  <a:pt x="1893781" y="1690414"/>
                  <a:pt x="1856569" y="1660093"/>
                </a:cubicBezTo>
                <a:cubicBezTo>
                  <a:pt x="1832762" y="1640695"/>
                  <a:pt x="1805552" y="1625687"/>
                  <a:pt x="1782062" y="1605906"/>
                </a:cubicBezTo>
                <a:cubicBezTo>
                  <a:pt x="1741211" y="1571505"/>
                  <a:pt x="1710192" y="1529290"/>
                  <a:pt x="1673689" y="1490759"/>
                </a:cubicBezTo>
                <a:cubicBezTo>
                  <a:pt x="1651730" y="1467580"/>
                  <a:pt x="1627378" y="1446703"/>
                  <a:pt x="1605956" y="1423026"/>
                </a:cubicBezTo>
                <a:cubicBezTo>
                  <a:pt x="1584427" y="1399231"/>
                  <a:pt x="1567390" y="1371502"/>
                  <a:pt x="1544996" y="1348519"/>
                </a:cubicBezTo>
                <a:cubicBezTo>
                  <a:pt x="1481481" y="1283332"/>
                  <a:pt x="1414439" y="1221672"/>
                  <a:pt x="1348569" y="1158866"/>
                </a:cubicBezTo>
                <a:cubicBezTo>
                  <a:pt x="1308074" y="1120254"/>
                  <a:pt x="1224243" y="1043586"/>
                  <a:pt x="1179236" y="1003079"/>
                </a:cubicBezTo>
                <a:cubicBezTo>
                  <a:pt x="1160180" y="985928"/>
                  <a:pt x="1085908" y="920025"/>
                  <a:pt x="1064089" y="901479"/>
                </a:cubicBezTo>
                <a:cubicBezTo>
                  <a:pt x="1037217" y="878638"/>
                  <a:pt x="1009732" y="856527"/>
                  <a:pt x="982809" y="833746"/>
                </a:cubicBezTo>
                <a:cubicBezTo>
                  <a:pt x="951028" y="806855"/>
                  <a:pt x="920293" y="778718"/>
                  <a:pt x="887982" y="752466"/>
                </a:cubicBezTo>
                <a:cubicBezTo>
                  <a:pt x="848024" y="720000"/>
                  <a:pt x="806634" y="689336"/>
                  <a:pt x="766062" y="657639"/>
                </a:cubicBezTo>
                <a:cubicBezTo>
                  <a:pt x="708685" y="612813"/>
                  <a:pt x="625427" y="547313"/>
                  <a:pt x="569636" y="501853"/>
                </a:cubicBezTo>
                <a:cubicBezTo>
                  <a:pt x="516236" y="458341"/>
                  <a:pt x="480060" y="433720"/>
                  <a:pt x="440942" y="379933"/>
                </a:cubicBezTo>
                <a:cubicBezTo>
                  <a:pt x="418840" y="349543"/>
                  <a:pt x="393938" y="319995"/>
                  <a:pt x="379982" y="285106"/>
                </a:cubicBezTo>
                <a:cubicBezTo>
                  <a:pt x="355508" y="223921"/>
                  <a:pt x="323102" y="136109"/>
                  <a:pt x="285156" y="88679"/>
                </a:cubicBezTo>
                <a:cubicBezTo>
                  <a:pt x="276125" y="77390"/>
                  <a:pt x="268867" y="64418"/>
                  <a:pt x="258062" y="54813"/>
                </a:cubicBezTo>
                <a:cubicBezTo>
                  <a:pt x="248222" y="46067"/>
                  <a:pt x="235704" y="40886"/>
                  <a:pt x="224196" y="34493"/>
                </a:cubicBezTo>
                <a:lnTo>
                  <a:pt x="149689" y="20946"/>
                </a:lnTo>
                <a:close/>
              </a:path>
            </a:pathLst>
          </a:custGeom>
          <a:solidFill>
            <a:srgbClr val="0070C0">
              <a:alpha val="3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C59B4741-D653-12F1-C57B-A965E5C5C2F2}"/>
              </a:ext>
            </a:extLst>
          </p:cNvPr>
          <p:cNvSpPr/>
          <p:nvPr/>
        </p:nvSpPr>
        <p:spPr>
          <a:xfrm>
            <a:off x="2770293" y="2648329"/>
            <a:ext cx="1835574" cy="1740791"/>
          </a:xfrm>
          <a:custGeom>
            <a:avLst/>
            <a:gdLst>
              <a:gd name="connsiteX0" fmla="*/ 47414 w 1835574"/>
              <a:gd name="connsiteY0" fmla="*/ 44 h 1740791"/>
              <a:gd name="connsiteX1" fmla="*/ 27094 w 1835574"/>
              <a:gd name="connsiteY1" fmla="*/ 33911 h 1740791"/>
              <a:gd name="connsiteX2" fmla="*/ 0 w 1835574"/>
              <a:gd name="connsiteY2" fmla="*/ 203244 h 1740791"/>
              <a:gd name="connsiteX3" fmla="*/ 27094 w 1835574"/>
              <a:gd name="connsiteY3" fmla="*/ 325164 h 1740791"/>
              <a:gd name="connsiteX4" fmla="*/ 54187 w 1835574"/>
              <a:gd name="connsiteY4" fmla="*/ 386124 h 1740791"/>
              <a:gd name="connsiteX5" fmla="*/ 101600 w 1835574"/>
              <a:gd name="connsiteY5" fmla="*/ 440311 h 1740791"/>
              <a:gd name="connsiteX6" fmla="*/ 169334 w 1835574"/>
              <a:gd name="connsiteY6" fmla="*/ 494498 h 1740791"/>
              <a:gd name="connsiteX7" fmla="*/ 250614 w 1835574"/>
              <a:gd name="connsiteY7" fmla="*/ 582551 h 1740791"/>
              <a:gd name="connsiteX8" fmla="*/ 352214 w 1835574"/>
              <a:gd name="connsiteY8" fmla="*/ 636738 h 1740791"/>
              <a:gd name="connsiteX9" fmla="*/ 399627 w 1835574"/>
              <a:gd name="connsiteY9" fmla="*/ 663831 h 1740791"/>
              <a:gd name="connsiteX10" fmla="*/ 419947 w 1835574"/>
              <a:gd name="connsiteY10" fmla="*/ 677378 h 1740791"/>
              <a:gd name="connsiteX11" fmla="*/ 447040 w 1835574"/>
              <a:gd name="connsiteY11" fmla="*/ 690924 h 1740791"/>
              <a:gd name="connsiteX12" fmla="*/ 494454 w 1835574"/>
              <a:gd name="connsiteY12" fmla="*/ 758658 h 1740791"/>
              <a:gd name="connsiteX13" fmla="*/ 521547 w 1835574"/>
              <a:gd name="connsiteY13" fmla="*/ 806071 h 1740791"/>
              <a:gd name="connsiteX14" fmla="*/ 562187 w 1835574"/>
              <a:gd name="connsiteY14" fmla="*/ 839938 h 1740791"/>
              <a:gd name="connsiteX15" fmla="*/ 596054 w 1835574"/>
              <a:gd name="connsiteY15" fmla="*/ 873804 h 1740791"/>
              <a:gd name="connsiteX16" fmla="*/ 636694 w 1835574"/>
              <a:gd name="connsiteY16" fmla="*/ 900898 h 1740791"/>
              <a:gd name="connsiteX17" fmla="*/ 677334 w 1835574"/>
              <a:gd name="connsiteY17" fmla="*/ 941538 h 1740791"/>
              <a:gd name="connsiteX18" fmla="*/ 711200 w 1835574"/>
              <a:gd name="connsiteY18" fmla="*/ 968631 h 1740791"/>
              <a:gd name="connsiteX19" fmla="*/ 772160 w 1835574"/>
              <a:gd name="connsiteY19" fmla="*/ 1029591 h 1740791"/>
              <a:gd name="connsiteX20" fmla="*/ 806027 w 1835574"/>
              <a:gd name="connsiteY20" fmla="*/ 1070231 h 1740791"/>
              <a:gd name="connsiteX21" fmla="*/ 894080 w 1835574"/>
              <a:gd name="connsiteY21" fmla="*/ 1144738 h 1740791"/>
              <a:gd name="connsiteX22" fmla="*/ 955040 w 1835574"/>
              <a:gd name="connsiteY22" fmla="*/ 1212471 h 1740791"/>
              <a:gd name="connsiteX23" fmla="*/ 1056640 w 1835574"/>
              <a:gd name="connsiteY23" fmla="*/ 1320844 h 1740791"/>
              <a:gd name="connsiteX24" fmla="*/ 1131147 w 1835574"/>
              <a:gd name="connsiteY24" fmla="*/ 1381804 h 1740791"/>
              <a:gd name="connsiteX25" fmla="*/ 1165014 w 1835574"/>
              <a:gd name="connsiteY25" fmla="*/ 1408898 h 1740791"/>
              <a:gd name="connsiteX26" fmla="*/ 1239520 w 1835574"/>
              <a:gd name="connsiteY26" fmla="*/ 1483404 h 1740791"/>
              <a:gd name="connsiteX27" fmla="*/ 1280160 w 1835574"/>
              <a:gd name="connsiteY27" fmla="*/ 1530818 h 1740791"/>
              <a:gd name="connsiteX28" fmla="*/ 1503680 w 1835574"/>
              <a:gd name="connsiteY28" fmla="*/ 1673058 h 1740791"/>
              <a:gd name="connsiteX29" fmla="*/ 1639147 w 1835574"/>
              <a:gd name="connsiteY29" fmla="*/ 1727244 h 1740791"/>
              <a:gd name="connsiteX30" fmla="*/ 1713654 w 1835574"/>
              <a:gd name="connsiteY30" fmla="*/ 1740791 h 1740791"/>
              <a:gd name="connsiteX31" fmla="*/ 1828800 w 1835574"/>
              <a:gd name="connsiteY31" fmla="*/ 1673058 h 1740791"/>
              <a:gd name="connsiteX32" fmla="*/ 1835574 w 1835574"/>
              <a:gd name="connsiteY32" fmla="*/ 1612098 h 1740791"/>
              <a:gd name="connsiteX33" fmla="*/ 1781387 w 1835574"/>
              <a:gd name="connsiteY33" fmla="*/ 1429218 h 1740791"/>
              <a:gd name="connsiteX34" fmla="*/ 1612054 w 1835574"/>
              <a:gd name="connsiteY34" fmla="*/ 1266658 h 1740791"/>
              <a:gd name="connsiteX35" fmla="*/ 1422400 w 1835574"/>
              <a:gd name="connsiteY35" fmla="*/ 1144738 h 1740791"/>
              <a:gd name="connsiteX36" fmla="*/ 1361440 w 1835574"/>
              <a:gd name="connsiteY36" fmla="*/ 1090551 h 1740791"/>
              <a:gd name="connsiteX37" fmla="*/ 1212427 w 1835574"/>
              <a:gd name="connsiteY37" fmla="*/ 921218 h 1740791"/>
              <a:gd name="connsiteX38" fmla="*/ 1158240 w 1835574"/>
              <a:gd name="connsiteY38" fmla="*/ 860258 h 1740791"/>
              <a:gd name="connsiteX39" fmla="*/ 982134 w 1835574"/>
              <a:gd name="connsiteY39" fmla="*/ 657058 h 1740791"/>
              <a:gd name="connsiteX40" fmla="*/ 887307 w 1835574"/>
              <a:gd name="connsiteY40" fmla="*/ 582551 h 1740791"/>
              <a:gd name="connsiteX41" fmla="*/ 785707 w 1835574"/>
              <a:gd name="connsiteY41" fmla="*/ 494498 h 1740791"/>
              <a:gd name="connsiteX42" fmla="*/ 623147 w 1835574"/>
              <a:gd name="connsiteY42" fmla="*/ 372578 h 1740791"/>
              <a:gd name="connsiteX43" fmla="*/ 548640 w 1835574"/>
              <a:gd name="connsiteY43" fmla="*/ 270978 h 1740791"/>
              <a:gd name="connsiteX44" fmla="*/ 508000 w 1835574"/>
              <a:gd name="connsiteY44" fmla="*/ 196471 h 1740791"/>
              <a:gd name="connsiteX45" fmla="*/ 413174 w 1835574"/>
              <a:gd name="connsiteY45" fmla="*/ 88098 h 1740791"/>
              <a:gd name="connsiteX46" fmla="*/ 358987 w 1835574"/>
              <a:gd name="connsiteY46" fmla="*/ 54231 h 1740791"/>
              <a:gd name="connsiteX47" fmla="*/ 203200 w 1835574"/>
              <a:gd name="connsiteY47" fmla="*/ 33911 h 1740791"/>
              <a:gd name="connsiteX48" fmla="*/ 155787 w 1835574"/>
              <a:gd name="connsiteY48" fmla="*/ 27138 h 1740791"/>
              <a:gd name="connsiteX49" fmla="*/ 47414 w 1835574"/>
              <a:gd name="connsiteY49" fmla="*/ 44 h 1740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835574" h="1740791">
                <a:moveTo>
                  <a:pt x="47414" y="44"/>
                </a:moveTo>
                <a:cubicBezTo>
                  <a:pt x="25965" y="1173"/>
                  <a:pt x="31717" y="21584"/>
                  <a:pt x="27094" y="33911"/>
                </a:cubicBezTo>
                <a:cubicBezTo>
                  <a:pt x="965" y="103589"/>
                  <a:pt x="5495" y="126320"/>
                  <a:pt x="0" y="203244"/>
                </a:cubicBezTo>
                <a:cubicBezTo>
                  <a:pt x="4459" y="225540"/>
                  <a:pt x="18263" y="300143"/>
                  <a:pt x="27094" y="325164"/>
                </a:cubicBezTo>
                <a:cubicBezTo>
                  <a:pt x="34495" y="346133"/>
                  <a:pt x="44243" y="366235"/>
                  <a:pt x="54187" y="386124"/>
                </a:cubicBezTo>
                <a:cubicBezTo>
                  <a:pt x="80227" y="438205"/>
                  <a:pt x="65813" y="428383"/>
                  <a:pt x="101600" y="440311"/>
                </a:cubicBezTo>
                <a:cubicBezTo>
                  <a:pt x="124178" y="458373"/>
                  <a:pt x="153296" y="470440"/>
                  <a:pt x="169334" y="494498"/>
                </a:cubicBezTo>
                <a:cubicBezTo>
                  <a:pt x="201412" y="542616"/>
                  <a:pt x="196450" y="542831"/>
                  <a:pt x="250614" y="582551"/>
                </a:cubicBezTo>
                <a:cubicBezTo>
                  <a:pt x="273568" y="599384"/>
                  <a:pt x="328333" y="624002"/>
                  <a:pt x="352214" y="636738"/>
                </a:cubicBezTo>
                <a:cubicBezTo>
                  <a:pt x="368275" y="645304"/>
                  <a:pt x="384018" y="654466"/>
                  <a:pt x="399627" y="663831"/>
                </a:cubicBezTo>
                <a:cubicBezTo>
                  <a:pt x="406607" y="668019"/>
                  <a:pt x="412879" y="673339"/>
                  <a:pt x="419947" y="677378"/>
                </a:cubicBezTo>
                <a:cubicBezTo>
                  <a:pt x="428714" y="682387"/>
                  <a:pt x="438009" y="686409"/>
                  <a:pt x="447040" y="690924"/>
                </a:cubicBezTo>
                <a:cubicBezTo>
                  <a:pt x="523035" y="817584"/>
                  <a:pt x="406165" y="626225"/>
                  <a:pt x="494454" y="758658"/>
                </a:cubicBezTo>
                <a:cubicBezTo>
                  <a:pt x="504551" y="773803"/>
                  <a:pt x="509894" y="792087"/>
                  <a:pt x="521547" y="806071"/>
                </a:cubicBezTo>
                <a:cubicBezTo>
                  <a:pt x="532836" y="819618"/>
                  <a:pt x="549139" y="828076"/>
                  <a:pt x="562187" y="839938"/>
                </a:cubicBezTo>
                <a:cubicBezTo>
                  <a:pt x="574000" y="850677"/>
                  <a:pt x="583698" y="863694"/>
                  <a:pt x="596054" y="873804"/>
                </a:cubicBezTo>
                <a:cubicBezTo>
                  <a:pt x="608655" y="884114"/>
                  <a:pt x="624186" y="890475"/>
                  <a:pt x="636694" y="900898"/>
                </a:cubicBezTo>
                <a:cubicBezTo>
                  <a:pt x="651411" y="913163"/>
                  <a:pt x="663158" y="928651"/>
                  <a:pt x="677334" y="941538"/>
                </a:cubicBezTo>
                <a:cubicBezTo>
                  <a:pt x="688031" y="951263"/>
                  <a:pt x="700606" y="958794"/>
                  <a:pt x="711200" y="968631"/>
                </a:cubicBezTo>
                <a:cubicBezTo>
                  <a:pt x="732258" y="988185"/>
                  <a:pt x="753763" y="1007515"/>
                  <a:pt x="772160" y="1029591"/>
                </a:cubicBezTo>
                <a:cubicBezTo>
                  <a:pt x="783449" y="1043138"/>
                  <a:pt x="793207" y="1058123"/>
                  <a:pt x="806027" y="1070231"/>
                </a:cubicBezTo>
                <a:cubicBezTo>
                  <a:pt x="833980" y="1096631"/>
                  <a:pt x="894080" y="1144738"/>
                  <a:pt x="894080" y="1144738"/>
                </a:cubicBezTo>
                <a:cubicBezTo>
                  <a:pt x="932945" y="1209512"/>
                  <a:pt x="891598" y="1149029"/>
                  <a:pt x="955040" y="1212471"/>
                </a:cubicBezTo>
                <a:cubicBezTo>
                  <a:pt x="1024789" y="1282220"/>
                  <a:pt x="948480" y="1232350"/>
                  <a:pt x="1056640" y="1320844"/>
                </a:cubicBezTo>
                <a:lnTo>
                  <a:pt x="1131147" y="1381804"/>
                </a:lnTo>
                <a:cubicBezTo>
                  <a:pt x="1142367" y="1390921"/>
                  <a:pt x="1165014" y="1408898"/>
                  <a:pt x="1165014" y="1408898"/>
                </a:cubicBezTo>
                <a:cubicBezTo>
                  <a:pt x="1202689" y="1484250"/>
                  <a:pt x="1138423" y="1365456"/>
                  <a:pt x="1239520" y="1483404"/>
                </a:cubicBezTo>
                <a:cubicBezTo>
                  <a:pt x="1253067" y="1499209"/>
                  <a:pt x="1264355" y="1517271"/>
                  <a:pt x="1280160" y="1530818"/>
                </a:cubicBezTo>
                <a:cubicBezTo>
                  <a:pt x="1332814" y="1575950"/>
                  <a:pt x="1440733" y="1647880"/>
                  <a:pt x="1503680" y="1673058"/>
                </a:cubicBezTo>
                <a:cubicBezTo>
                  <a:pt x="1548836" y="1691120"/>
                  <a:pt x="1591297" y="1718544"/>
                  <a:pt x="1639147" y="1727244"/>
                </a:cubicBezTo>
                <a:lnTo>
                  <a:pt x="1713654" y="1740791"/>
                </a:lnTo>
                <a:cubicBezTo>
                  <a:pt x="1770897" y="1723178"/>
                  <a:pt x="1809257" y="1731685"/>
                  <a:pt x="1828800" y="1673058"/>
                </a:cubicBezTo>
                <a:cubicBezTo>
                  <a:pt x="1835265" y="1653662"/>
                  <a:pt x="1833316" y="1632418"/>
                  <a:pt x="1835574" y="1612098"/>
                </a:cubicBezTo>
                <a:cubicBezTo>
                  <a:pt x="1826932" y="1571049"/>
                  <a:pt x="1817669" y="1473138"/>
                  <a:pt x="1781387" y="1429218"/>
                </a:cubicBezTo>
                <a:cubicBezTo>
                  <a:pt x="1780812" y="1428522"/>
                  <a:pt x="1637694" y="1282042"/>
                  <a:pt x="1612054" y="1266658"/>
                </a:cubicBezTo>
                <a:cubicBezTo>
                  <a:pt x="1541929" y="1224583"/>
                  <a:pt x="1486808" y="1194508"/>
                  <a:pt x="1422400" y="1144738"/>
                </a:cubicBezTo>
                <a:cubicBezTo>
                  <a:pt x="1400887" y="1128114"/>
                  <a:pt x="1381274" y="1109146"/>
                  <a:pt x="1361440" y="1090551"/>
                </a:cubicBezTo>
                <a:cubicBezTo>
                  <a:pt x="1293639" y="1026987"/>
                  <a:pt x="1288054" y="1009997"/>
                  <a:pt x="1212427" y="921218"/>
                </a:cubicBezTo>
                <a:cubicBezTo>
                  <a:pt x="1194797" y="900522"/>
                  <a:pt x="1174931" y="881718"/>
                  <a:pt x="1158240" y="860258"/>
                </a:cubicBezTo>
                <a:cubicBezTo>
                  <a:pt x="1085380" y="766580"/>
                  <a:pt x="1065966" y="731217"/>
                  <a:pt x="982134" y="657058"/>
                </a:cubicBezTo>
                <a:cubicBezTo>
                  <a:pt x="952025" y="630423"/>
                  <a:pt x="918276" y="608180"/>
                  <a:pt x="887307" y="582551"/>
                </a:cubicBezTo>
                <a:cubicBezTo>
                  <a:pt x="852781" y="553978"/>
                  <a:pt x="821144" y="521933"/>
                  <a:pt x="785707" y="494498"/>
                </a:cubicBezTo>
                <a:cubicBezTo>
                  <a:pt x="723930" y="446671"/>
                  <a:pt x="673987" y="426808"/>
                  <a:pt x="623147" y="372578"/>
                </a:cubicBezTo>
                <a:cubicBezTo>
                  <a:pt x="606256" y="354561"/>
                  <a:pt x="564388" y="297749"/>
                  <a:pt x="548640" y="270978"/>
                </a:cubicBezTo>
                <a:cubicBezTo>
                  <a:pt x="534296" y="246594"/>
                  <a:pt x="523418" y="220191"/>
                  <a:pt x="508000" y="196471"/>
                </a:cubicBezTo>
                <a:cubicBezTo>
                  <a:pt x="488257" y="166096"/>
                  <a:pt x="442852" y="111840"/>
                  <a:pt x="413174" y="88098"/>
                </a:cubicBezTo>
                <a:cubicBezTo>
                  <a:pt x="396542" y="74792"/>
                  <a:pt x="379091" y="61268"/>
                  <a:pt x="358987" y="54231"/>
                </a:cubicBezTo>
                <a:cubicBezTo>
                  <a:pt x="324874" y="42291"/>
                  <a:pt x="239903" y="37989"/>
                  <a:pt x="203200" y="33911"/>
                </a:cubicBezTo>
                <a:cubicBezTo>
                  <a:pt x="187333" y="32148"/>
                  <a:pt x="171654" y="28901"/>
                  <a:pt x="155787" y="27138"/>
                </a:cubicBezTo>
                <a:cubicBezTo>
                  <a:pt x="87463" y="19546"/>
                  <a:pt x="68863" y="-1085"/>
                  <a:pt x="47414" y="44"/>
                </a:cubicBezTo>
                <a:close/>
              </a:path>
            </a:pathLst>
          </a:custGeom>
          <a:solidFill>
            <a:srgbClr val="002060">
              <a:alpha val="34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8FB034E7-75DA-54D7-F1A8-AD5A77E132B0}"/>
              </a:ext>
            </a:extLst>
          </p:cNvPr>
          <p:cNvSpPr/>
          <p:nvPr/>
        </p:nvSpPr>
        <p:spPr>
          <a:xfrm>
            <a:off x="3501813" y="2668463"/>
            <a:ext cx="995916" cy="1016230"/>
          </a:xfrm>
          <a:custGeom>
            <a:avLst/>
            <a:gdLst>
              <a:gd name="connsiteX0" fmla="*/ 223520 w 995916"/>
              <a:gd name="connsiteY0" fmla="*/ 20550 h 1016230"/>
              <a:gd name="connsiteX1" fmla="*/ 142240 w 995916"/>
              <a:gd name="connsiteY1" fmla="*/ 34097 h 1016230"/>
              <a:gd name="connsiteX2" fmla="*/ 121920 w 995916"/>
              <a:gd name="connsiteY2" fmla="*/ 47644 h 1016230"/>
              <a:gd name="connsiteX3" fmla="*/ 94827 w 995916"/>
              <a:gd name="connsiteY3" fmla="*/ 54417 h 1016230"/>
              <a:gd name="connsiteX4" fmla="*/ 27094 w 995916"/>
              <a:gd name="connsiteY4" fmla="*/ 88284 h 1016230"/>
              <a:gd name="connsiteX5" fmla="*/ 20320 w 995916"/>
              <a:gd name="connsiteY5" fmla="*/ 115377 h 1016230"/>
              <a:gd name="connsiteX6" fmla="*/ 6774 w 995916"/>
              <a:gd name="connsiteY6" fmla="*/ 142470 h 1016230"/>
              <a:gd name="connsiteX7" fmla="*/ 0 w 995916"/>
              <a:gd name="connsiteY7" fmla="*/ 176337 h 1016230"/>
              <a:gd name="connsiteX8" fmla="*/ 6774 w 995916"/>
              <a:gd name="connsiteY8" fmla="*/ 216977 h 1016230"/>
              <a:gd name="connsiteX9" fmla="*/ 13547 w 995916"/>
              <a:gd name="connsiteY9" fmla="*/ 264390 h 1016230"/>
              <a:gd name="connsiteX10" fmla="*/ 74507 w 995916"/>
              <a:gd name="connsiteY10" fmla="*/ 365990 h 1016230"/>
              <a:gd name="connsiteX11" fmla="*/ 101600 w 995916"/>
              <a:gd name="connsiteY11" fmla="*/ 406630 h 1016230"/>
              <a:gd name="connsiteX12" fmla="*/ 155787 w 995916"/>
              <a:gd name="connsiteY12" fmla="*/ 474364 h 1016230"/>
              <a:gd name="connsiteX13" fmla="*/ 182880 w 995916"/>
              <a:gd name="connsiteY13" fmla="*/ 515004 h 1016230"/>
              <a:gd name="connsiteX14" fmla="*/ 284480 w 995916"/>
              <a:gd name="connsiteY14" fmla="*/ 623377 h 1016230"/>
              <a:gd name="connsiteX15" fmla="*/ 325120 w 995916"/>
              <a:gd name="connsiteY15" fmla="*/ 670790 h 1016230"/>
              <a:gd name="connsiteX16" fmla="*/ 379307 w 995916"/>
              <a:gd name="connsiteY16" fmla="*/ 711430 h 1016230"/>
              <a:gd name="connsiteX17" fmla="*/ 419947 w 995916"/>
              <a:gd name="connsiteY17" fmla="*/ 758844 h 1016230"/>
              <a:gd name="connsiteX18" fmla="*/ 582507 w 995916"/>
              <a:gd name="connsiteY18" fmla="*/ 887537 h 1016230"/>
              <a:gd name="connsiteX19" fmla="*/ 629920 w 995916"/>
              <a:gd name="connsiteY19" fmla="*/ 921404 h 1016230"/>
              <a:gd name="connsiteX20" fmla="*/ 765387 w 995916"/>
              <a:gd name="connsiteY20" fmla="*/ 982364 h 1016230"/>
              <a:gd name="connsiteX21" fmla="*/ 853440 w 995916"/>
              <a:gd name="connsiteY21" fmla="*/ 1009457 h 1016230"/>
              <a:gd name="connsiteX22" fmla="*/ 907627 w 995916"/>
              <a:gd name="connsiteY22" fmla="*/ 1016230 h 1016230"/>
              <a:gd name="connsiteX23" fmla="*/ 982134 w 995916"/>
              <a:gd name="connsiteY23" fmla="*/ 989137 h 1016230"/>
              <a:gd name="connsiteX24" fmla="*/ 995680 w 995916"/>
              <a:gd name="connsiteY24" fmla="*/ 934950 h 1016230"/>
              <a:gd name="connsiteX25" fmla="*/ 975360 w 995916"/>
              <a:gd name="connsiteY25" fmla="*/ 785937 h 1016230"/>
              <a:gd name="connsiteX26" fmla="*/ 914400 w 995916"/>
              <a:gd name="connsiteY26" fmla="*/ 697884 h 1016230"/>
              <a:gd name="connsiteX27" fmla="*/ 880534 w 995916"/>
              <a:gd name="connsiteY27" fmla="*/ 650470 h 1016230"/>
              <a:gd name="connsiteX28" fmla="*/ 778934 w 995916"/>
              <a:gd name="connsiteY28" fmla="*/ 555644 h 1016230"/>
              <a:gd name="connsiteX29" fmla="*/ 724747 w 995916"/>
              <a:gd name="connsiteY29" fmla="*/ 501457 h 1016230"/>
              <a:gd name="connsiteX30" fmla="*/ 629920 w 995916"/>
              <a:gd name="connsiteY30" fmla="*/ 420177 h 1016230"/>
              <a:gd name="connsiteX31" fmla="*/ 596054 w 995916"/>
              <a:gd name="connsiteY31" fmla="*/ 365990 h 1016230"/>
              <a:gd name="connsiteX32" fmla="*/ 521547 w 995916"/>
              <a:gd name="connsiteY32" fmla="*/ 277937 h 1016230"/>
              <a:gd name="connsiteX33" fmla="*/ 487680 w 995916"/>
              <a:gd name="connsiteY33" fmla="*/ 223750 h 1016230"/>
              <a:gd name="connsiteX34" fmla="*/ 460587 w 995916"/>
              <a:gd name="connsiteY34" fmla="*/ 169564 h 1016230"/>
              <a:gd name="connsiteX35" fmla="*/ 386080 w 995916"/>
              <a:gd name="connsiteY35" fmla="*/ 88284 h 1016230"/>
              <a:gd name="connsiteX36" fmla="*/ 365760 w 995916"/>
              <a:gd name="connsiteY36" fmla="*/ 61190 h 1016230"/>
              <a:gd name="connsiteX37" fmla="*/ 331894 w 995916"/>
              <a:gd name="connsiteY37" fmla="*/ 40870 h 1016230"/>
              <a:gd name="connsiteX38" fmla="*/ 250614 w 995916"/>
              <a:gd name="connsiteY38" fmla="*/ 230 h 1016230"/>
              <a:gd name="connsiteX39" fmla="*/ 223520 w 995916"/>
              <a:gd name="connsiteY39" fmla="*/ 20550 h 1016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995916" h="1016230">
                <a:moveTo>
                  <a:pt x="223520" y="20550"/>
                </a:moveTo>
                <a:cubicBezTo>
                  <a:pt x="205458" y="26194"/>
                  <a:pt x="168780" y="27020"/>
                  <a:pt x="142240" y="34097"/>
                </a:cubicBezTo>
                <a:cubicBezTo>
                  <a:pt x="134374" y="36195"/>
                  <a:pt x="129402" y="44437"/>
                  <a:pt x="121920" y="47644"/>
                </a:cubicBezTo>
                <a:cubicBezTo>
                  <a:pt x="113364" y="51311"/>
                  <a:pt x="103658" y="51473"/>
                  <a:pt x="94827" y="54417"/>
                </a:cubicBezTo>
                <a:cubicBezTo>
                  <a:pt x="60260" y="65939"/>
                  <a:pt x="58909" y="69194"/>
                  <a:pt x="27094" y="88284"/>
                </a:cubicBezTo>
                <a:cubicBezTo>
                  <a:pt x="24836" y="97315"/>
                  <a:pt x="23589" y="106661"/>
                  <a:pt x="20320" y="115377"/>
                </a:cubicBezTo>
                <a:cubicBezTo>
                  <a:pt x="16775" y="124831"/>
                  <a:pt x="9967" y="132891"/>
                  <a:pt x="6774" y="142470"/>
                </a:cubicBezTo>
                <a:cubicBezTo>
                  <a:pt x="3133" y="153392"/>
                  <a:pt x="2258" y="165048"/>
                  <a:pt x="0" y="176337"/>
                </a:cubicBezTo>
                <a:cubicBezTo>
                  <a:pt x="2258" y="189884"/>
                  <a:pt x="4686" y="203403"/>
                  <a:pt x="6774" y="216977"/>
                </a:cubicBezTo>
                <a:cubicBezTo>
                  <a:pt x="9202" y="232756"/>
                  <a:pt x="9161" y="249039"/>
                  <a:pt x="13547" y="264390"/>
                </a:cubicBezTo>
                <a:cubicBezTo>
                  <a:pt x="27763" y="314148"/>
                  <a:pt x="43242" y="322219"/>
                  <a:pt x="74507" y="365990"/>
                </a:cubicBezTo>
                <a:cubicBezTo>
                  <a:pt x="83970" y="379238"/>
                  <a:pt x="92859" y="392894"/>
                  <a:pt x="101600" y="406630"/>
                </a:cubicBezTo>
                <a:cubicBezTo>
                  <a:pt x="160572" y="499302"/>
                  <a:pt x="75699" y="376478"/>
                  <a:pt x="155787" y="474364"/>
                </a:cubicBezTo>
                <a:cubicBezTo>
                  <a:pt x="166097" y="486965"/>
                  <a:pt x="172709" y="502291"/>
                  <a:pt x="182880" y="515004"/>
                </a:cubicBezTo>
                <a:cubicBezTo>
                  <a:pt x="238078" y="584002"/>
                  <a:pt x="229219" y="563865"/>
                  <a:pt x="284480" y="623377"/>
                </a:cubicBezTo>
                <a:cubicBezTo>
                  <a:pt x="298644" y="638631"/>
                  <a:pt x="309866" y="656626"/>
                  <a:pt x="325120" y="670790"/>
                </a:cubicBezTo>
                <a:cubicBezTo>
                  <a:pt x="341665" y="686153"/>
                  <a:pt x="362762" y="696067"/>
                  <a:pt x="379307" y="711430"/>
                </a:cubicBezTo>
                <a:cubicBezTo>
                  <a:pt x="394561" y="725594"/>
                  <a:pt x="405228" y="744125"/>
                  <a:pt x="419947" y="758844"/>
                </a:cubicBezTo>
                <a:cubicBezTo>
                  <a:pt x="463040" y="801937"/>
                  <a:pt x="539744" y="855929"/>
                  <a:pt x="582507" y="887537"/>
                </a:cubicBezTo>
                <a:cubicBezTo>
                  <a:pt x="598126" y="899081"/>
                  <a:pt x="612548" y="912718"/>
                  <a:pt x="629920" y="921404"/>
                </a:cubicBezTo>
                <a:cubicBezTo>
                  <a:pt x="712246" y="962567"/>
                  <a:pt x="693159" y="956569"/>
                  <a:pt x="765387" y="982364"/>
                </a:cubicBezTo>
                <a:cubicBezTo>
                  <a:pt x="784119" y="989054"/>
                  <a:pt x="835464" y="1005862"/>
                  <a:pt x="853440" y="1009457"/>
                </a:cubicBezTo>
                <a:cubicBezTo>
                  <a:pt x="871289" y="1013027"/>
                  <a:pt x="889565" y="1013972"/>
                  <a:pt x="907627" y="1016230"/>
                </a:cubicBezTo>
                <a:cubicBezTo>
                  <a:pt x="932463" y="1007199"/>
                  <a:pt x="962716" y="1007062"/>
                  <a:pt x="982134" y="989137"/>
                </a:cubicBezTo>
                <a:cubicBezTo>
                  <a:pt x="995815" y="976509"/>
                  <a:pt x="994835" y="953549"/>
                  <a:pt x="995680" y="934950"/>
                </a:cubicBezTo>
                <a:cubicBezTo>
                  <a:pt x="997269" y="899982"/>
                  <a:pt x="990900" y="824788"/>
                  <a:pt x="975360" y="785937"/>
                </a:cubicBezTo>
                <a:cubicBezTo>
                  <a:pt x="958003" y="742543"/>
                  <a:pt x="942013" y="733782"/>
                  <a:pt x="914400" y="697884"/>
                </a:cubicBezTo>
                <a:cubicBezTo>
                  <a:pt x="902558" y="682489"/>
                  <a:pt x="893254" y="665147"/>
                  <a:pt x="880534" y="650470"/>
                </a:cubicBezTo>
                <a:cubicBezTo>
                  <a:pt x="831384" y="593758"/>
                  <a:pt x="829642" y="602972"/>
                  <a:pt x="778934" y="555644"/>
                </a:cubicBezTo>
                <a:cubicBezTo>
                  <a:pt x="760260" y="538215"/>
                  <a:pt x="743348" y="518964"/>
                  <a:pt x="724747" y="501457"/>
                </a:cubicBezTo>
                <a:cubicBezTo>
                  <a:pt x="679556" y="458925"/>
                  <a:pt x="670886" y="452949"/>
                  <a:pt x="629920" y="420177"/>
                </a:cubicBezTo>
                <a:cubicBezTo>
                  <a:pt x="618631" y="402115"/>
                  <a:pt x="608963" y="382933"/>
                  <a:pt x="596054" y="365990"/>
                </a:cubicBezTo>
                <a:cubicBezTo>
                  <a:pt x="572753" y="335407"/>
                  <a:pt x="541925" y="310541"/>
                  <a:pt x="521547" y="277937"/>
                </a:cubicBezTo>
                <a:cubicBezTo>
                  <a:pt x="510258" y="259875"/>
                  <a:pt x="498123" y="242315"/>
                  <a:pt x="487680" y="223750"/>
                </a:cubicBezTo>
                <a:cubicBezTo>
                  <a:pt x="477780" y="206149"/>
                  <a:pt x="470977" y="186880"/>
                  <a:pt x="460587" y="169564"/>
                </a:cubicBezTo>
                <a:cubicBezTo>
                  <a:pt x="418816" y="99946"/>
                  <a:pt x="439511" y="141715"/>
                  <a:pt x="386080" y="88284"/>
                </a:cubicBezTo>
                <a:cubicBezTo>
                  <a:pt x="378097" y="80301"/>
                  <a:pt x="374256" y="68624"/>
                  <a:pt x="365760" y="61190"/>
                </a:cubicBezTo>
                <a:cubicBezTo>
                  <a:pt x="355853" y="52521"/>
                  <a:pt x="343001" y="47938"/>
                  <a:pt x="331894" y="40870"/>
                </a:cubicBezTo>
                <a:cubicBezTo>
                  <a:pt x="299863" y="20487"/>
                  <a:pt x="288728" y="6094"/>
                  <a:pt x="250614" y="230"/>
                </a:cubicBezTo>
                <a:cubicBezTo>
                  <a:pt x="234993" y="-2173"/>
                  <a:pt x="241582" y="14906"/>
                  <a:pt x="223520" y="20550"/>
                </a:cubicBezTo>
                <a:close/>
              </a:path>
            </a:pathLst>
          </a:custGeom>
          <a:solidFill>
            <a:srgbClr val="7030A0">
              <a:alpha val="3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A5592BA-7E8F-A711-21DF-46CE1D37CEB6}"/>
              </a:ext>
            </a:extLst>
          </p:cNvPr>
          <p:cNvSpPr/>
          <p:nvPr/>
        </p:nvSpPr>
        <p:spPr>
          <a:xfrm>
            <a:off x="4084271" y="2607705"/>
            <a:ext cx="501276" cy="501255"/>
          </a:xfrm>
          <a:custGeom>
            <a:avLst/>
            <a:gdLst>
              <a:gd name="connsiteX0" fmla="*/ 155836 w 501276"/>
              <a:gd name="connsiteY0" fmla="*/ 28 h 501255"/>
              <a:gd name="connsiteX1" fmla="*/ 61009 w 501276"/>
              <a:gd name="connsiteY1" fmla="*/ 40668 h 501255"/>
              <a:gd name="connsiteX2" fmla="*/ 27142 w 501276"/>
              <a:gd name="connsiteY2" fmla="*/ 74535 h 501255"/>
              <a:gd name="connsiteX3" fmla="*/ 49 w 501276"/>
              <a:gd name="connsiteY3" fmla="*/ 142268 h 501255"/>
              <a:gd name="connsiteX4" fmla="*/ 6822 w 501276"/>
              <a:gd name="connsiteY4" fmla="*/ 284508 h 501255"/>
              <a:gd name="connsiteX5" fmla="*/ 54236 w 501276"/>
              <a:gd name="connsiteY5" fmla="*/ 365788 h 501255"/>
              <a:gd name="connsiteX6" fmla="*/ 81329 w 501276"/>
              <a:gd name="connsiteY6" fmla="*/ 413202 h 501255"/>
              <a:gd name="connsiteX7" fmla="*/ 210022 w 501276"/>
              <a:gd name="connsiteY7" fmla="*/ 487708 h 501255"/>
              <a:gd name="connsiteX8" fmla="*/ 298076 w 501276"/>
              <a:gd name="connsiteY8" fmla="*/ 501255 h 501255"/>
              <a:gd name="connsiteX9" fmla="*/ 480956 w 501276"/>
              <a:gd name="connsiteY9" fmla="*/ 419975 h 501255"/>
              <a:gd name="connsiteX10" fmla="*/ 494502 w 501276"/>
              <a:gd name="connsiteY10" fmla="*/ 372562 h 501255"/>
              <a:gd name="connsiteX11" fmla="*/ 501276 w 501276"/>
              <a:gd name="connsiteY11" fmla="*/ 318375 h 501255"/>
              <a:gd name="connsiteX12" fmla="*/ 480956 w 501276"/>
              <a:gd name="connsiteY12" fmla="*/ 210002 h 501255"/>
              <a:gd name="connsiteX13" fmla="*/ 460636 w 501276"/>
              <a:gd name="connsiteY13" fmla="*/ 162588 h 501255"/>
              <a:gd name="connsiteX14" fmla="*/ 447089 w 501276"/>
              <a:gd name="connsiteY14" fmla="*/ 121948 h 501255"/>
              <a:gd name="connsiteX15" fmla="*/ 386129 w 501276"/>
              <a:gd name="connsiteY15" fmla="*/ 67762 h 501255"/>
              <a:gd name="connsiteX16" fmla="*/ 325169 w 501276"/>
              <a:gd name="connsiteY16" fmla="*/ 47442 h 501255"/>
              <a:gd name="connsiteX17" fmla="*/ 155836 w 501276"/>
              <a:gd name="connsiteY17" fmla="*/ 28 h 501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1276" h="501255">
                <a:moveTo>
                  <a:pt x="155836" y="28"/>
                </a:moveTo>
                <a:cubicBezTo>
                  <a:pt x="111809" y="-1101"/>
                  <a:pt x="74195" y="32191"/>
                  <a:pt x="61009" y="40668"/>
                </a:cubicBezTo>
                <a:cubicBezTo>
                  <a:pt x="47580" y="49301"/>
                  <a:pt x="38431" y="63246"/>
                  <a:pt x="27142" y="74535"/>
                </a:cubicBezTo>
                <a:cubicBezTo>
                  <a:pt x="18111" y="97113"/>
                  <a:pt x="-1108" y="117979"/>
                  <a:pt x="49" y="142268"/>
                </a:cubicBezTo>
                <a:cubicBezTo>
                  <a:pt x="2307" y="189681"/>
                  <a:pt x="109" y="237518"/>
                  <a:pt x="6822" y="284508"/>
                </a:cubicBezTo>
                <a:cubicBezTo>
                  <a:pt x="12810" y="326422"/>
                  <a:pt x="33238" y="334291"/>
                  <a:pt x="54236" y="365788"/>
                </a:cubicBezTo>
                <a:cubicBezTo>
                  <a:pt x="64333" y="380934"/>
                  <a:pt x="68458" y="400331"/>
                  <a:pt x="81329" y="413202"/>
                </a:cubicBezTo>
                <a:cubicBezTo>
                  <a:pt x="99645" y="431518"/>
                  <a:pt x="186233" y="480468"/>
                  <a:pt x="210022" y="487708"/>
                </a:cubicBezTo>
                <a:cubicBezTo>
                  <a:pt x="238432" y="496354"/>
                  <a:pt x="268725" y="496739"/>
                  <a:pt x="298076" y="501255"/>
                </a:cubicBezTo>
                <a:cubicBezTo>
                  <a:pt x="409682" y="475890"/>
                  <a:pt x="438966" y="503955"/>
                  <a:pt x="480956" y="419975"/>
                </a:cubicBezTo>
                <a:cubicBezTo>
                  <a:pt x="488307" y="405274"/>
                  <a:pt x="489987" y="388366"/>
                  <a:pt x="494502" y="372562"/>
                </a:cubicBezTo>
                <a:cubicBezTo>
                  <a:pt x="496760" y="354500"/>
                  <a:pt x="501276" y="336578"/>
                  <a:pt x="501276" y="318375"/>
                </a:cubicBezTo>
                <a:cubicBezTo>
                  <a:pt x="501276" y="290527"/>
                  <a:pt x="489626" y="236013"/>
                  <a:pt x="480956" y="210002"/>
                </a:cubicBezTo>
                <a:cubicBezTo>
                  <a:pt x="475519" y="193689"/>
                  <a:pt x="466809" y="178637"/>
                  <a:pt x="460636" y="162588"/>
                </a:cubicBezTo>
                <a:cubicBezTo>
                  <a:pt x="455510" y="149260"/>
                  <a:pt x="454436" y="134193"/>
                  <a:pt x="447089" y="121948"/>
                </a:cubicBezTo>
                <a:cubicBezTo>
                  <a:pt x="441055" y="111892"/>
                  <a:pt x="394560" y="71978"/>
                  <a:pt x="386129" y="67762"/>
                </a:cubicBezTo>
                <a:cubicBezTo>
                  <a:pt x="366971" y="58183"/>
                  <a:pt x="345764" y="53326"/>
                  <a:pt x="325169" y="47442"/>
                </a:cubicBezTo>
                <a:cubicBezTo>
                  <a:pt x="225300" y="18908"/>
                  <a:pt x="199863" y="1157"/>
                  <a:pt x="155836" y="28"/>
                </a:cubicBezTo>
                <a:close/>
              </a:path>
            </a:pathLst>
          </a:custGeom>
          <a:solidFill>
            <a:srgbClr val="FDCDE4">
              <a:alpha val="4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9EC7F1C-61D4-328F-44A8-A445D89721DB}"/>
              </a:ext>
            </a:extLst>
          </p:cNvPr>
          <p:cNvGrpSpPr/>
          <p:nvPr/>
        </p:nvGrpSpPr>
        <p:grpSpPr>
          <a:xfrm>
            <a:off x="3908213" y="6082453"/>
            <a:ext cx="2023661" cy="688156"/>
            <a:chOff x="3908213" y="6082453"/>
            <a:chExt cx="2023661" cy="6881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521F24C6-ADA7-6B0A-33B6-CB8B4AB1E45E}"/>
                    </a:ext>
                  </a:extLst>
                </p:cNvPr>
                <p:cNvSpPr txBox="1"/>
                <p:nvPr/>
              </p:nvSpPr>
              <p:spPr>
                <a:xfrm>
                  <a:off x="4484074" y="6308944"/>
                  <a:ext cx="14478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𝑋</m:t>
                        </m:r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=6</m:t>
                        </m:r>
                      </m:oMath>
                    </m:oMathPara>
                  </a14:m>
                  <a:endParaRPr lang="en-US" sz="2400">
                    <a:solidFill>
                      <a:srgbClr val="00B050"/>
                    </a:solidFill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endParaRPr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521F24C6-ADA7-6B0A-33B6-CB8B4AB1E4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4074" y="6308944"/>
                  <a:ext cx="1447800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56FFA131-2218-4624-E166-D20DB5DEB843}"/>
                </a:ext>
              </a:extLst>
            </p:cNvPr>
            <p:cNvCxnSpPr>
              <a:endCxn id="24" idx="75"/>
            </p:cNvCxnSpPr>
            <p:nvPr/>
          </p:nvCxnSpPr>
          <p:spPr>
            <a:xfrm flipH="1" flipV="1">
              <a:off x="3908213" y="6082453"/>
              <a:ext cx="866530" cy="30485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0E0A1EA-187F-C87C-F0BA-AD0B5EEF9773}"/>
              </a:ext>
            </a:extLst>
          </p:cNvPr>
          <p:cNvGrpSpPr/>
          <p:nvPr/>
        </p:nvGrpSpPr>
        <p:grpSpPr>
          <a:xfrm>
            <a:off x="4715547" y="4717892"/>
            <a:ext cx="1688763" cy="512081"/>
            <a:chOff x="4715547" y="4717892"/>
            <a:chExt cx="1688763" cy="5120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4CECE20E-CF0D-5A82-6F19-F7150CACE62F}"/>
                    </a:ext>
                  </a:extLst>
                </p:cNvPr>
                <p:cNvSpPr txBox="1"/>
                <p:nvPr/>
              </p:nvSpPr>
              <p:spPr>
                <a:xfrm>
                  <a:off x="4956510" y="4768308"/>
                  <a:ext cx="14478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𝑋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=9</m:t>
                        </m:r>
                      </m:oMath>
                    </m:oMathPara>
                  </a14:m>
                  <a:endParaRPr lang="en-US" sz="2400">
                    <a:solidFill>
                      <a:srgbClr val="0070C0"/>
                    </a:solidFill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endParaRP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4CECE20E-CF0D-5A82-6F19-F7150CACE6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6510" y="4768308"/>
                  <a:ext cx="1447800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733A818B-3359-632D-9531-51C0D49E120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15547" y="4717892"/>
              <a:ext cx="439111" cy="15890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9F3A980-C943-5F57-3566-1E65F3C907C2}"/>
              </a:ext>
            </a:extLst>
          </p:cNvPr>
          <p:cNvGrpSpPr/>
          <p:nvPr/>
        </p:nvGrpSpPr>
        <p:grpSpPr>
          <a:xfrm>
            <a:off x="4627585" y="2905464"/>
            <a:ext cx="1782822" cy="553040"/>
            <a:chOff x="4627585" y="2905464"/>
            <a:chExt cx="1782822" cy="5530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264F2059-0477-2B8B-A7EE-741D11163D26}"/>
                    </a:ext>
                  </a:extLst>
                </p:cNvPr>
                <p:cNvSpPr txBox="1"/>
                <p:nvPr/>
              </p:nvSpPr>
              <p:spPr>
                <a:xfrm>
                  <a:off x="4962607" y="2996839"/>
                  <a:ext cx="14478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F963AA"/>
                            </a:solidFill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𝑋</m:t>
                        </m:r>
                        <m:r>
                          <a:rPr lang="en-US" sz="2400" b="0" i="1" smtClean="0">
                            <a:solidFill>
                              <a:srgbClr val="F963AA"/>
                            </a:solidFill>
                            <a:latin typeface="Cambria Math" panose="02040503050406030204" pitchFamily="18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rPr>
                          <m:t>=12</m:t>
                        </m:r>
                      </m:oMath>
                    </m:oMathPara>
                  </a14:m>
                  <a:endParaRPr lang="en-US" sz="2400">
                    <a:solidFill>
                      <a:srgbClr val="F963AA"/>
                    </a:solidFill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endParaRP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264F2059-0477-2B8B-A7EE-741D11163D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62607" y="2996839"/>
                  <a:ext cx="1447800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B3C7DEC8-D6DC-83F9-610E-E73EA28F228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27585" y="2905464"/>
              <a:ext cx="439111" cy="15890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7051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30" grpId="0" animBg="1"/>
      <p:bldP spid="32" grpId="0" animBg="1"/>
      <p:bldP spid="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850003-8F09-95AB-C9CF-0FB762864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4997F-654D-B402-71BA-FB179D59B5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The Distribution of a Random Variable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6EFD5C-CB38-4143-5B83-B28DF9F86B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19, CS70 Summer 2025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7BEDDE-0B92-D988-061E-1F4D4345D40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114300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Random Variables</a:t>
            </a:r>
          </a:p>
          <a:p>
            <a:pPr marL="457200" indent="-166688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The Idea and Definition</a:t>
            </a:r>
          </a:p>
          <a:p>
            <a:pPr marL="457200" indent="-166688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Random Variables and Events</a:t>
            </a:r>
          </a:p>
          <a:p>
            <a:pPr marL="457200" indent="-166688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300" b="1" i="1" dirty="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</a:rPr>
              <a:t>The Distribution of a Random Variable</a:t>
            </a:r>
          </a:p>
          <a:p>
            <a:pPr marL="457200" indent="-166688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Expectation</a:t>
            </a:r>
          </a:p>
          <a:p>
            <a:pPr marL="114300"/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Common Distributions</a:t>
            </a:r>
          </a:p>
          <a:p>
            <a:pPr marL="457200" indent="-166688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Bernoulli Distribution</a:t>
            </a:r>
          </a:p>
          <a:p>
            <a:pPr marL="457200" indent="-166688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Binomial Distribution</a:t>
            </a:r>
          </a:p>
          <a:p>
            <a:pPr marL="457200" indent="-166688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Geometric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Distribution</a:t>
            </a:r>
          </a:p>
          <a:p>
            <a:pPr marL="457200" indent="-166688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Poisson Distribution</a:t>
            </a:r>
          </a:p>
          <a:p>
            <a:pPr marL="114300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834295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FA4EB-F95A-F0C0-8877-F90410298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 Experiment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7CBE8-C093-0E90-207D-7E515A7F0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Sample spaces can be big – three 4-sided die rolls: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… and overly detailed. Often interested in some measurement on the outcome.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r>
              <a:rPr lang="en-US" dirty="0"/>
              <a:t>Example: </a:t>
            </a:r>
            <a:r>
              <a:rPr lang="en-US" b="1" dirty="0">
                <a:solidFill>
                  <a:schemeClr val="accent3"/>
                </a:solidFill>
              </a:rPr>
              <a:t>How many </a:t>
            </a:r>
            <a:r>
              <a:rPr lang="en-US" dirty="0"/>
              <a:t>4s were rolled?</a:t>
            </a:r>
          </a:p>
          <a:p>
            <a:r>
              <a:rPr lang="en-US" sz="1800" dirty="0">
                <a:latin typeface="Consolas" panose="020B0609020204030204" pitchFamily="49" charset="0"/>
              </a:rPr>
              <a:t>	111</a:t>
            </a:r>
            <a:r>
              <a:rPr lang="en-US" sz="1800" dirty="0"/>
              <a:t> → </a:t>
            </a:r>
            <a:r>
              <a:rPr lang="en-US" sz="1800" b="1" dirty="0">
                <a:solidFill>
                  <a:schemeClr val="accent3"/>
                </a:solidFill>
              </a:rPr>
              <a:t>0</a:t>
            </a:r>
            <a:r>
              <a:rPr lang="en-US" sz="1800" dirty="0"/>
              <a:t>		</a:t>
            </a:r>
            <a:r>
              <a:rPr lang="en-US" sz="1800" dirty="0">
                <a:latin typeface="Consolas" panose="020B0609020204030204" pitchFamily="49" charset="0"/>
              </a:rPr>
              <a:t>142</a:t>
            </a:r>
            <a:r>
              <a:rPr lang="en-US" sz="1800" dirty="0"/>
              <a:t> → </a:t>
            </a:r>
            <a:r>
              <a:rPr lang="en-US" sz="1800" b="1" dirty="0">
                <a:solidFill>
                  <a:schemeClr val="accent3"/>
                </a:solidFill>
              </a:rPr>
              <a:t>1</a:t>
            </a:r>
          </a:p>
          <a:p>
            <a:r>
              <a:rPr lang="en-US" sz="1800" dirty="0">
                <a:latin typeface="Consolas" panose="020B0609020204030204" pitchFamily="49" charset="0"/>
              </a:rPr>
              <a:t>	434</a:t>
            </a:r>
            <a:r>
              <a:rPr lang="en-US" sz="1800" dirty="0"/>
              <a:t> → </a:t>
            </a:r>
            <a:r>
              <a:rPr lang="en-US" sz="1800" b="1" dirty="0">
                <a:solidFill>
                  <a:schemeClr val="accent3"/>
                </a:solidFill>
              </a:rPr>
              <a:t>2</a:t>
            </a:r>
            <a:r>
              <a:rPr lang="en-US" sz="1800" dirty="0"/>
              <a:t>		</a:t>
            </a:r>
            <a:r>
              <a:rPr lang="en-US" sz="1800" dirty="0">
                <a:latin typeface="Consolas" panose="020B0609020204030204" pitchFamily="49" charset="0"/>
              </a:rPr>
              <a:t>444</a:t>
            </a:r>
            <a:r>
              <a:rPr lang="en-US" sz="1800" dirty="0"/>
              <a:t> → </a:t>
            </a:r>
            <a:r>
              <a:rPr lang="en-US" sz="1800" b="1" dirty="0">
                <a:solidFill>
                  <a:schemeClr val="accent3"/>
                </a:solidFill>
              </a:rPr>
              <a:t>3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AD0506-CC5C-92C5-A74B-62FDD4090212}"/>
              </a:ext>
            </a:extLst>
          </p:cNvPr>
          <p:cNvSpPr txBox="1"/>
          <p:nvPr/>
        </p:nvSpPr>
        <p:spPr>
          <a:xfrm>
            <a:off x="3446584" y="1120676"/>
            <a:ext cx="264828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111 112 113 114</a:t>
            </a:r>
          </a:p>
          <a:p>
            <a:r>
              <a:rPr lang="en-US" dirty="0">
                <a:latin typeface="Consolas" panose="020B0609020204030204" pitchFamily="49" charset="0"/>
              </a:rPr>
              <a:t>121 122 123 124</a:t>
            </a:r>
          </a:p>
          <a:p>
            <a:r>
              <a:rPr lang="en-US" dirty="0">
                <a:latin typeface="Consolas" panose="020B0609020204030204" pitchFamily="49" charset="0"/>
              </a:rPr>
              <a:t>131 132 133 134</a:t>
            </a:r>
          </a:p>
          <a:p>
            <a:r>
              <a:rPr lang="en-US" dirty="0">
                <a:latin typeface="Consolas" panose="020B0609020204030204" pitchFamily="49" charset="0"/>
              </a:rPr>
              <a:t>141 142 143 144</a:t>
            </a:r>
          </a:p>
          <a:p>
            <a:r>
              <a:rPr lang="en-US" dirty="0">
                <a:latin typeface="Consolas" panose="020B0609020204030204" pitchFamily="49" charset="0"/>
              </a:rPr>
              <a:t>211 212 213 214</a:t>
            </a:r>
          </a:p>
          <a:p>
            <a:r>
              <a:rPr lang="en-US" dirty="0">
                <a:latin typeface="Consolas" panose="020B0609020204030204" pitchFamily="49" charset="0"/>
              </a:rPr>
              <a:t>221 222 223 224</a:t>
            </a:r>
          </a:p>
          <a:p>
            <a:r>
              <a:rPr lang="en-US" dirty="0">
                <a:latin typeface="Consolas" panose="020B0609020204030204" pitchFamily="49" charset="0"/>
              </a:rPr>
              <a:t>231 232 233 234</a:t>
            </a:r>
          </a:p>
          <a:p>
            <a:r>
              <a:rPr lang="en-US" dirty="0">
                <a:latin typeface="Consolas" panose="020B0609020204030204" pitchFamily="49" charset="0"/>
              </a:rPr>
              <a:t>241 242 243 244</a:t>
            </a:r>
          </a:p>
          <a:p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5783BF-2D66-C940-14CC-C2393FBF42A9}"/>
              </a:ext>
            </a:extLst>
          </p:cNvPr>
          <p:cNvSpPr txBox="1"/>
          <p:nvPr/>
        </p:nvSpPr>
        <p:spPr>
          <a:xfrm>
            <a:off x="5503985" y="1120676"/>
            <a:ext cx="280474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311 312 313 314</a:t>
            </a:r>
          </a:p>
          <a:p>
            <a:r>
              <a:rPr lang="en-US" dirty="0">
                <a:latin typeface="Consolas" panose="020B0609020204030204" pitchFamily="49" charset="0"/>
              </a:rPr>
              <a:t>321 322 323 324</a:t>
            </a:r>
          </a:p>
          <a:p>
            <a:r>
              <a:rPr lang="en-US" dirty="0">
                <a:latin typeface="Consolas" panose="020B0609020204030204" pitchFamily="49" charset="0"/>
              </a:rPr>
              <a:t>331 332 333 334</a:t>
            </a:r>
          </a:p>
          <a:p>
            <a:r>
              <a:rPr lang="en-US" dirty="0">
                <a:latin typeface="Consolas" panose="020B0609020204030204" pitchFamily="49" charset="0"/>
              </a:rPr>
              <a:t>341 342 343 344</a:t>
            </a:r>
          </a:p>
          <a:p>
            <a:r>
              <a:rPr lang="en-US" dirty="0">
                <a:latin typeface="Consolas" panose="020B0609020204030204" pitchFamily="49" charset="0"/>
              </a:rPr>
              <a:t>411 412 413 414</a:t>
            </a:r>
          </a:p>
          <a:p>
            <a:r>
              <a:rPr lang="en-US" dirty="0">
                <a:latin typeface="Consolas" panose="020B0609020204030204" pitchFamily="49" charset="0"/>
              </a:rPr>
              <a:t>421 422 423 424</a:t>
            </a:r>
          </a:p>
          <a:p>
            <a:r>
              <a:rPr lang="en-US" dirty="0">
                <a:latin typeface="Consolas" panose="020B0609020204030204" pitchFamily="49" charset="0"/>
              </a:rPr>
              <a:t>431 432 433 434</a:t>
            </a:r>
          </a:p>
          <a:p>
            <a:r>
              <a:rPr lang="en-US" dirty="0">
                <a:latin typeface="Consolas" panose="020B0609020204030204" pitchFamily="49" charset="0"/>
              </a:rPr>
              <a:t>441 442 443 444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17B895FF-DC70-5D56-E9BB-50A2DD9E9E6D}"/>
              </a:ext>
            </a:extLst>
          </p:cNvPr>
          <p:cNvSpPr/>
          <p:nvPr/>
        </p:nvSpPr>
        <p:spPr>
          <a:xfrm>
            <a:off x="7728438" y="1230923"/>
            <a:ext cx="237393" cy="2198077"/>
          </a:xfrm>
          <a:prstGeom prst="rightBrac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2F2C9C-34DB-290F-C879-D61B4AA4EC05}"/>
              </a:ext>
            </a:extLst>
          </p:cNvPr>
          <p:cNvSpPr txBox="1"/>
          <p:nvPr/>
        </p:nvSpPr>
        <p:spPr>
          <a:xfrm>
            <a:off x="8094844" y="2145295"/>
            <a:ext cx="2371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64 different outcomes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379D94C3-8DDF-BB24-6F6D-44DD94AF5A9E}"/>
              </a:ext>
            </a:extLst>
          </p:cNvPr>
          <p:cNvSpPr/>
          <p:nvPr/>
        </p:nvSpPr>
        <p:spPr>
          <a:xfrm>
            <a:off x="4273062" y="5222631"/>
            <a:ext cx="167053" cy="685800"/>
          </a:xfrm>
          <a:prstGeom prst="rightBrac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805BF4-800A-5BDC-F6A8-26820D2F9EEB}"/>
              </a:ext>
            </a:extLst>
          </p:cNvPr>
          <p:cNvSpPr txBox="1"/>
          <p:nvPr/>
        </p:nvSpPr>
        <p:spPr>
          <a:xfrm>
            <a:off x="4554415" y="5380865"/>
            <a:ext cx="4874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4 possible values of interest (0..3)</a:t>
            </a:r>
          </a:p>
        </p:txBody>
      </p:sp>
    </p:spTree>
    <p:extLst>
      <p:ext uri="{BB962C8B-B14F-4D97-AF65-F5344CB8AC3E}">
        <p14:creationId xmlns:p14="http://schemas.microsoft.com/office/powerpoint/2010/main" val="2590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9" grpId="0"/>
      <p:bldP spid="10" grpId="0" animBg="1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5CCCAD-5FE9-5F4E-A0B1-21FED2C6EF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07FC1-39B0-D368-BE46-A29460D43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Distribution of a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5C558D-B621-5D3D-5542-A818784936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33468"/>
                <a:ext cx="11488745" cy="1676332"/>
              </a:xfrm>
            </p:spPr>
            <p:txBody>
              <a:bodyPr/>
              <a:lstStyle/>
              <a:p>
                <a:r>
                  <a:rPr lang="en-US"/>
                  <a:t>The </a:t>
                </a:r>
                <a:r>
                  <a:rPr lang="en-US" b="1">
                    <a:solidFill>
                      <a:schemeClr val="accent3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rPr>
                  <a:t>distribution</a:t>
                </a:r>
                <a:r>
                  <a:rPr lang="en-US"/>
                  <a:t> of a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/>
                  <a:t> is the collection of values</a:t>
                </a:r>
              </a:p>
              <a:p>
                <a:endParaRPr lang="en-US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range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/>
              </a:p>
              <a:p>
                <a:endParaRPr lang="en-US"/>
              </a:p>
              <a:p>
                <a:r>
                  <a:rPr lang="en-US"/>
                  <a:t>                                                                 </a:t>
                </a:r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5C558D-B621-5D3D-5542-A818784936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33468"/>
                <a:ext cx="11488745" cy="1676332"/>
              </a:xfrm>
              <a:blipFill>
                <a:blip r:embed="rId2"/>
                <a:stretch>
                  <a:fillRect l="-796" t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D6E8C51-55F8-97D3-1670-F5F6C9D87DC5}"/>
              </a:ext>
            </a:extLst>
          </p:cNvPr>
          <p:cNvSpPr txBox="1"/>
          <p:nvPr/>
        </p:nvSpPr>
        <p:spPr>
          <a:xfrm>
            <a:off x="978737" y="62439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1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0C4D177-02C1-0FFF-25FC-77A4E4ABFEFA}"/>
              </a:ext>
            </a:extLst>
          </p:cNvPr>
          <p:cNvGraphicFramePr>
            <a:graphicFrameLocks noGrp="1"/>
          </p:cNvGraphicFramePr>
          <p:nvPr/>
        </p:nvGraphicFramePr>
        <p:xfrm>
          <a:off x="828556" y="2551652"/>
          <a:ext cx="3759198" cy="3722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6533">
                  <a:extLst>
                    <a:ext uri="{9D8B030D-6E8A-4147-A177-3AD203B41FA5}">
                      <a16:colId xmlns:a16="http://schemas.microsoft.com/office/drawing/2014/main" val="541369856"/>
                    </a:ext>
                  </a:extLst>
                </a:gridCol>
                <a:gridCol w="626533">
                  <a:extLst>
                    <a:ext uri="{9D8B030D-6E8A-4147-A177-3AD203B41FA5}">
                      <a16:colId xmlns:a16="http://schemas.microsoft.com/office/drawing/2014/main" val="1530387400"/>
                    </a:ext>
                  </a:extLst>
                </a:gridCol>
                <a:gridCol w="626533">
                  <a:extLst>
                    <a:ext uri="{9D8B030D-6E8A-4147-A177-3AD203B41FA5}">
                      <a16:colId xmlns:a16="http://schemas.microsoft.com/office/drawing/2014/main" val="3899228368"/>
                    </a:ext>
                  </a:extLst>
                </a:gridCol>
                <a:gridCol w="626533">
                  <a:extLst>
                    <a:ext uri="{9D8B030D-6E8A-4147-A177-3AD203B41FA5}">
                      <a16:colId xmlns:a16="http://schemas.microsoft.com/office/drawing/2014/main" val="1191057490"/>
                    </a:ext>
                  </a:extLst>
                </a:gridCol>
                <a:gridCol w="626533">
                  <a:extLst>
                    <a:ext uri="{9D8B030D-6E8A-4147-A177-3AD203B41FA5}">
                      <a16:colId xmlns:a16="http://schemas.microsoft.com/office/drawing/2014/main" val="999540088"/>
                    </a:ext>
                  </a:extLst>
                </a:gridCol>
                <a:gridCol w="626533">
                  <a:extLst>
                    <a:ext uri="{9D8B030D-6E8A-4147-A177-3AD203B41FA5}">
                      <a16:colId xmlns:a16="http://schemas.microsoft.com/office/drawing/2014/main" val="203906067"/>
                    </a:ext>
                  </a:extLst>
                </a:gridCol>
              </a:tblGrid>
              <a:tr h="62046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6412316"/>
                  </a:ext>
                </a:extLst>
              </a:tr>
              <a:tr h="62046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78986644"/>
                  </a:ext>
                </a:extLst>
              </a:tr>
              <a:tr h="62046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9893073"/>
                  </a:ext>
                </a:extLst>
              </a:tr>
              <a:tr h="62046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342549"/>
                  </a:ext>
                </a:extLst>
              </a:tr>
              <a:tr h="62046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0263159"/>
                  </a:ext>
                </a:extLst>
              </a:tr>
              <a:tr h="62046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339994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9F1B273-9E85-95E2-ED4B-061FF06763B2}"/>
              </a:ext>
            </a:extLst>
          </p:cNvPr>
          <p:cNvSpPr txBox="1"/>
          <p:nvPr/>
        </p:nvSpPr>
        <p:spPr>
          <a:xfrm>
            <a:off x="1600061" y="62439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5CEA83-F70E-F5FA-426B-757FCC88607C}"/>
              </a:ext>
            </a:extLst>
          </p:cNvPr>
          <p:cNvSpPr txBox="1"/>
          <p:nvPr/>
        </p:nvSpPr>
        <p:spPr>
          <a:xfrm>
            <a:off x="2221385" y="62439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EE7899-39E5-5986-CD9B-B3A5FDE9E901}"/>
              </a:ext>
            </a:extLst>
          </p:cNvPr>
          <p:cNvSpPr txBox="1"/>
          <p:nvPr/>
        </p:nvSpPr>
        <p:spPr>
          <a:xfrm>
            <a:off x="2842709" y="62439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8CF867-927F-C6F9-5E5F-37C0A2F02A75}"/>
              </a:ext>
            </a:extLst>
          </p:cNvPr>
          <p:cNvSpPr txBox="1"/>
          <p:nvPr/>
        </p:nvSpPr>
        <p:spPr>
          <a:xfrm>
            <a:off x="3464033" y="62439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BD2E68-6A8A-3D0E-D3F6-830038E5DAF7}"/>
              </a:ext>
            </a:extLst>
          </p:cNvPr>
          <p:cNvSpPr txBox="1"/>
          <p:nvPr/>
        </p:nvSpPr>
        <p:spPr>
          <a:xfrm>
            <a:off x="4085358" y="62439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39A065-20DB-F90E-679B-E0CF4C31AE1E}"/>
              </a:ext>
            </a:extLst>
          </p:cNvPr>
          <p:cNvSpPr txBox="1"/>
          <p:nvPr/>
        </p:nvSpPr>
        <p:spPr>
          <a:xfrm>
            <a:off x="381000" y="5748403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E1A9B2-3005-3DA1-629F-92E4F0A90DB4}"/>
              </a:ext>
            </a:extLst>
          </p:cNvPr>
          <p:cNvSpPr txBox="1"/>
          <p:nvPr/>
        </p:nvSpPr>
        <p:spPr>
          <a:xfrm>
            <a:off x="381000" y="5119944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6284BC-A042-C3BE-D9A9-CA543B460E3C}"/>
              </a:ext>
            </a:extLst>
          </p:cNvPr>
          <p:cNvSpPr txBox="1"/>
          <p:nvPr/>
        </p:nvSpPr>
        <p:spPr>
          <a:xfrm>
            <a:off x="381000" y="4491483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CA7E92-99F6-7EC6-AE8F-37B37C7D1BA2}"/>
              </a:ext>
            </a:extLst>
          </p:cNvPr>
          <p:cNvSpPr txBox="1"/>
          <p:nvPr/>
        </p:nvSpPr>
        <p:spPr>
          <a:xfrm>
            <a:off x="381000" y="3863022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DBE08C-4B86-1CB2-17F4-641AF02E3A20}"/>
              </a:ext>
            </a:extLst>
          </p:cNvPr>
          <p:cNvSpPr txBox="1"/>
          <p:nvPr/>
        </p:nvSpPr>
        <p:spPr>
          <a:xfrm>
            <a:off x="381000" y="3234561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5622090-861D-16F0-7E47-724CB14CCF6F}"/>
              </a:ext>
            </a:extLst>
          </p:cNvPr>
          <p:cNvSpPr txBox="1"/>
          <p:nvPr/>
        </p:nvSpPr>
        <p:spPr>
          <a:xfrm>
            <a:off x="381000" y="26061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6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E8C24A0-9D65-2B2A-48D9-622FF8C9DB5D}"/>
              </a:ext>
            </a:extLst>
          </p:cNvPr>
          <p:cNvSpPr/>
          <p:nvPr/>
        </p:nvSpPr>
        <p:spPr>
          <a:xfrm>
            <a:off x="859961" y="5673619"/>
            <a:ext cx="454066" cy="517208"/>
          </a:xfrm>
          <a:custGeom>
            <a:avLst/>
            <a:gdLst>
              <a:gd name="connsiteX0" fmla="*/ 352466 w 454066"/>
              <a:gd name="connsiteY0" fmla="*/ 2434 h 517208"/>
              <a:gd name="connsiteX1" fmla="*/ 74759 w 454066"/>
              <a:gd name="connsiteY1" fmla="*/ 117581 h 517208"/>
              <a:gd name="connsiteX2" fmla="*/ 7026 w 454066"/>
              <a:gd name="connsiteY2" fmla="*/ 225954 h 517208"/>
              <a:gd name="connsiteX3" fmla="*/ 27346 w 454066"/>
              <a:gd name="connsiteY3" fmla="*/ 442701 h 517208"/>
              <a:gd name="connsiteX4" fmla="*/ 122172 w 454066"/>
              <a:gd name="connsiteY4" fmla="*/ 503661 h 517208"/>
              <a:gd name="connsiteX5" fmla="*/ 237319 w 454066"/>
              <a:gd name="connsiteY5" fmla="*/ 517208 h 517208"/>
              <a:gd name="connsiteX6" fmla="*/ 440519 w 454066"/>
              <a:gd name="connsiteY6" fmla="*/ 388514 h 517208"/>
              <a:gd name="connsiteX7" fmla="*/ 454066 w 454066"/>
              <a:gd name="connsiteY7" fmla="*/ 300461 h 517208"/>
              <a:gd name="connsiteX8" fmla="*/ 433746 w 454066"/>
              <a:gd name="connsiteY8" fmla="*/ 144674 h 517208"/>
              <a:gd name="connsiteX9" fmla="*/ 399879 w 454066"/>
              <a:gd name="connsiteY9" fmla="*/ 76941 h 517208"/>
              <a:gd name="connsiteX10" fmla="*/ 366012 w 454066"/>
              <a:gd name="connsiteY10" fmla="*/ 36301 h 517208"/>
              <a:gd name="connsiteX11" fmla="*/ 352466 w 454066"/>
              <a:gd name="connsiteY11" fmla="*/ 2434 h 517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4066" h="517208">
                <a:moveTo>
                  <a:pt x="352466" y="2434"/>
                </a:moveTo>
                <a:cubicBezTo>
                  <a:pt x="303924" y="15981"/>
                  <a:pt x="171042" y="17732"/>
                  <a:pt x="74759" y="117581"/>
                </a:cubicBezTo>
                <a:cubicBezTo>
                  <a:pt x="45189" y="148246"/>
                  <a:pt x="29604" y="189830"/>
                  <a:pt x="7026" y="225954"/>
                </a:cubicBezTo>
                <a:cubicBezTo>
                  <a:pt x="3892" y="282368"/>
                  <a:pt x="-15343" y="388154"/>
                  <a:pt x="27346" y="442701"/>
                </a:cubicBezTo>
                <a:cubicBezTo>
                  <a:pt x="50505" y="472293"/>
                  <a:pt x="86759" y="491095"/>
                  <a:pt x="122172" y="503661"/>
                </a:cubicBezTo>
                <a:cubicBezTo>
                  <a:pt x="158594" y="516585"/>
                  <a:pt x="198937" y="512692"/>
                  <a:pt x="237319" y="517208"/>
                </a:cubicBezTo>
                <a:cubicBezTo>
                  <a:pt x="323180" y="483817"/>
                  <a:pt x="391469" y="476102"/>
                  <a:pt x="440519" y="388514"/>
                </a:cubicBezTo>
                <a:cubicBezTo>
                  <a:pt x="455029" y="362604"/>
                  <a:pt x="449550" y="329812"/>
                  <a:pt x="454066" y="300461"/>
                </a:cubicBezTo>
                <a:cubicBezTo>
                  <a:pt x="450704" y="260126"/>
                  <a:pt x="447040" y="184557"/>
                  <a:pt x="433746" y="144674"/>
                </a:cubicBezTo>
                <a:cubicBezTo>
                  <a:pt x="425764" y="120727"/>
                  <a:pt x="413258" y="98347"/>
                  <a:pt x="399879" y="76941"/>
                </a:cubicBezTo>
                <a:cubicBezTo>
                  <a:pt x="390533" y="61988"/>
                  <a:pt x="380273" y="46673"/>
                  <a:pt x="366012" y="36301"/>
                </a:cubicBezTo>
                <a:cubicBezTo>
                  <a:pt x="366009" y="36299"/>
                  <a:pt x="401008" y="-11113"/>
                  <a:pt x="352466" y="2434"/>
                </a:cubicBezTo>
                <a:close/>
              </a:path>
            </a:pathLst>
          </a:custGeom>
          <a:solidFill>
            <a:schemeClr val="accent2">
              <a:alpha val="34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DCA8A58-3FE0-3F70-80E7-D8FD629E43F6}"/>
              </a:ext>
            </a:extLst>
          </p:cNvPr>
          <p:cNvSpPr/>
          <p:nvPr/>
        </p:nvSpPr>
        <p:spPr>
          <a:xfrm>
            <a:off x="860203" y="5046133"/>
            <a:ext cx="1110837" cy="1110827"/>
          </a:xfrm>
          <a:custGeom>
            <a:avLst/>
            <a:gdLst>
              <a:gd name="connsiteX0" fmla="*/ 209984 w 1110837"/>
              <a:gd name="connsiteY0" fmla="*/ 60960 h 1110827"/>
              <a:gd name="connsiteX1" fmla="*/ 176117 w 1110837"/>
              <a:gd name="connsiteY1" fmla="*/ 74507 h 1110827"/>
              <a:gd name="connsiteX2" fmla="*/ 74517 w 1110837"/>
              <a:gd name="connsiteY2" fmla="*/ 142240 h 1110827"/>
              <a:gd name="connsiteX3" fmla="*/ 13557 w 1110837"/>
              <a:gd name="connsiteY3" fmla="*/ 270934 h 1110827"/>
              <a:gd name="connsiteX4" fmla="*/ 10 w 1110837"/>
              <a:gd name="connsiteY4" fmla="*/ 372534 h 1110827"/>
              <a:gd name="connsiteX5" fmla="*/ 33877 w 1110837"/>
              <a:gd name="connsiteY5" fmla="*/ 453814 h 1110827"/>
              <a:gd name="connsiteX6" fmla="*/ 67744 w 1110837"/>
              <a:gd name="connsiteY6" fmla="*/ 487680 h 1110827"/>
              <a:gd name="connsiteX7" fmla="*/ 196437 w 1110837"/>
              <a:gd name="connsiteY7" fmla="*/ 528320 h 1110827"/>
              <a:gd name="connsiteX8" fmla="*/ 264170 w 1110837"/>
              <a:gd name="connsiteY8" fmla="*/ 548640 h 1110827"/>
              <a:gd name="connsiteX9" fmla="*/ 304810 w 1110837"/>
              <a:gd name="connsiteY9" fmla="*/ 555414 h 1110827"/>
              <a:gd name="connsiteX10" fmla="*/ 352224 w 1110837"/>
              <a:gd name="connsiteY10" fmla="*/ 568960 h 1110827"/>
              <a:gd name="connsiteX11" fmla="*/ 460597 w 1110837"/>
              <a:gd name="connsiteY11" fmla="*/ 582507 h 1110827"/>
              <a:gd name="connsiteX12" fmla="*/ 535104 w 1110837"/>
              <a:gd name="connsiteY12" fmla="*/ 609600 h 1110827"/>
              <a:gd name="connsiteX13" fmla="*/ 589290 w 1110837"/>
              <a:gd name="connsiteY13" fmla="*/ 677334 h 1110827"/>
              <a:gd name="connsiteX14" fmla="*/ 609610 w 1110837"/>
              <a:gd name="connsiteY14" fmla="*/ 704427 h 1110827"/>
              <a:gd name="connsiteX15" fmla="*/ 643477 w 1110837"/>
              <a:gd name="connsiteY15" fmla="*/ 772160 h 1110827"/>
              <a:gd name="connsiteX16" fmla="*/ 657024 w 1110837"/>
              <a:gd name="connsiteY16" fmla="*/ 799254 h 1110827"/>
              <a:gd name="connsiteX17" fmla="*/ 670570 w 1110837"/>
              <a:gd name="connsiteY17" fmla="*/ 826347 h 1110827"/>
              <a:gd name="connsiteX18" fmla="*/ 677344 w 1110837"/>
              <a:gd name="connsiteY18" fmla="*/ 860214 h 1110827"/>
              <a:gd name="connsiteX19" fmla="*/ 690890 w 1110837"/>
              <a:gd name="connsiteY19" fmla="*/ 880534 h 1110827"/>
              <a:gd name="connsiteX20" fmla="*/ 711210 w 1110837"/>
              <a:gd name="connsiteY20" fmla="*/ 941494 h 1110827"/>
              <a:gd name="connsiteX21" fmla="*/ 717984 w 1110837"/>
              <a:gd name="connsiteY21" fmla="*/ 975360 h 1110827"/>
              <a:gd name="connsiteX22" fmla="*/ 745077 w 1110837"/>
              <a:gd name="connsiteY22" fmla="*/ 1016000 h 1110827"/>
              <a:gd name="connsiteX23" fmla="*/ 846677 w 1110837"/>
              <a:gd name="connsiteY23" fmla="*/ 1097280 h 1110827"/>
              <a:gd name="connsiteX24" fmla="*/ 900864 w 1110837"/>
              <a:gd name="connsiteY24" fmla="*/ 1110827 h 1110827"/>
              <a:gd name="connsiteX25" fmla="*/ 1016010 w 1110837"/>
              <a:gd name="connsiteY25" fmla="*/ 1090507 h 1110827"/>
              <a:gd name="connsiteX26" fmla="*/ 1110837 w 1110837"/>
              <a:gd name="connsiteY26" fmla="*/ 955040 h 1110827"/>
              <a:gd name="connsiteX27" fmla="*/ 1090517 w 1110837"/>
              <a:gd name="connsiteY27" fmla="*/ 812800 h 1110827"/>
              <a:gd name="connsiteX28" fmla="*/ 1056650 w 1110837"/>
              <a:gd name="connsiteY28" fmla="*/ 758614 h 1110827"/>
              <a:gd name="connsiteX29" fmla="*/ 934730 w 1110837"/>
              <a:gd name="connsiteY29" fmla="*/ 636694 h 1110827"/>
              <a:gd name="connsiteX30" fmla="*/ 812810 w 1110837"/>
              <a:gd name="connsiteY30" fmla="*/ 555414 h 1110827"/>
              <a:gd name="connsiteX31" fmla="*/ 751850 w 1110837"/>
              <a:gd name="connsiteY31" fmla="*/ 480907 h 1110827"/>
              <a:gd name="connsiteX32" fmla="*/ 690890 w 1110837"/>
              <a:gd name="connsiteY32" fmla="*/ 399627 h 1110827"/>
              <a:gd name="connsiteX33" fmla="*/ 670570 w 1110837"/>
              <a:gd name="connsiteY33" fmla="*/ 345440 h 1110827"/>
              <a:gd name="connsiteX34" fmla="*/ 636704 w 1110837"/>
              <a:gd name="connsiteY34" fmla="*/ 291254 h 1110827"/>
              <a:gd name="connsiteX35" fmla="*/ 514784 w 1110837"/>
              <a:gd name="connsiteY35" fmla="*/ 115147 h 1110827"/>
              <a:gd name="connsiteX36" fmla="*/ 406410 w 1110837"/>
              <a:gd name="connsiteY36" fmla="*/ 33867 h 1110827"/>
              <a:gd name="connsiteX37" fmla="*/ 358997 w 1110837"/>
              <a:gd name="connsiteY37" fmla="*/ 20320 h 1110827"/>
              <a:gd name="connsiteX38" fmla="*/ 325130 w 1110837"/>
              <a:gd name="connsiteY38" fmla="*/ 6774 h 1110827"/>
              <a:gd name="connsiteX39" fmla="*/ 304810 w 1110837"/>
              <a:gd name="connsiteY39" fmla="*/ 0 h 1110827"/>
              <a:gd name="connsiteX40" fmla="*/ 203210 w 1110837"/>
              <a:gd name="connsiteY40" fmla="*/ 33867 h 1110827"/>
              <a:gd name="connsiteX41" fmla="*/ 209984 w 1110837"/>
              <a:gd name="connsiteY41" fmla="*/ 60960 h 1110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110837" h="1110827">
                <a:moveTo>
                  <a:pt x="209984" y="60960"/>
                </a:moveTo>
                <a:cubicBezTo>
                  <a:pt x="205469" y="67733"/>
                  <a:pt x="186822" y="68743"/>
                  <a:pt x="176117" y="74507"/>
                </a:cubicBezTo>
                <a:cubicBezTo>
                  <a:pt x="140239" y="93826"/>
                  <a:pt x="107551" y="118645"/>
                  <a:pt x="74517" y="142240"/>
                </a:cubicBezTo>
                <a:cubicBezTo>
                  <a:pt x="26187" y="238900"/>
                  <a:pt x="45809" y="195678"/>
                  <a:pt x="13557" y="270934"/>
                </a:cubicBezTo>
                <a:cubicBezTo>
                  <a:pt x="12253" y="280062"/>
                  <a:pt x="-406" y="366704"/>
                  <a:pt x="10" y="372534"/>
                </a:cubicBezTo>
                <a:cubicBezTo>
                  <a:pt x="1123" y="388124"/>
                  <a:pt x="25439" y="442212"/>
                  <a:pt x="33877" y="453814"/>
                </a:cubicBezTo>
                <a:cubicBezTo>
                  <a:pt x="43267" y="466725"/>
                  <a:pt x="53231" y="481028"/>
                  <a:pt x="67744" y="487680"/>
                </a:cubicBezTo>
                <a:cubicBezTo>
                  <a:pt x="108639" y="506423"/>
                  <a:pt x="153473" y="514986"/>
                  <a:pt x="196437" y="528320"/>
                </a:cubicBezTo>
                <a:cubicBezTo>
                  <a:pt x="218950" y="535307"/>
                  <a:pt x="240919" y="544764"/>
                  <a:pt x="264170" y="548640"/>
                </a:cubicBezTo>
                <a:cubicBezTo>
                  <a:pt x="277717" y="550898"/>
                  <a:pt x="291428" y="552326"/>
                  <a:pt x="304810" y="555414"/>
                </a:cubicBezTo>
                <a:cubicBezTo>
                  <a:pt x="320826" y="559110"/>
                  <a:pt x="336030" y="566144"/>
                  <a:pt x="352224" y="568960"/>
                </a:cubicBezTo>
                <a:cubicBezTo>
                  <a:pt x="388091" y="575198"/>
                  <a:pt x="460597" y="582507"/>
                  <a:pt x="460597" y="582507"/>
                </a:cubicBezTo>
                <a:cubicBezTo>
                  <a:pt x="470088" y="585219"/>
                  <a:pt x="522568" y="597064"/>
                  <a:pt x="535104" y="609600"/>
                </a:cubicBezTo>
                <a:cubicBezTo>
                  <a:pt x="555549" y="630045"/>
                  <a:pt x="571427" y="654599"/>
                  <a:pt x="589290" y="677334"/>
                </a:cubicBezTo>
                <a:cubicBezTo>
                  <a:pt x="596264" y="686211"/>
                  <a:pt x="604561" y="694330"/>
                  <a:pt x="609610" y="704427"/>
                </a:cubicBezTo>
                <a:lnTo>
                  <a:pt x="643477" y="772160"/>
                </a:lnTo>
                <a:lnTo>
                  <a:pt x="657024" y="799254"/>
                </a:lnTo>
                <a:lnTo>
                  <a:pt x="670570" y="826347"/>
                </a:lnTo>
                <a:cubicBezTo>
                  <a:pt x="672828" y="837636"/>
                  <a:pt x="673302" y="849434"/>
                  <a:pt x="677344" y="860214"/>
                </a:cubicBezTo>
                <a:cubicBezTo>
                  <a:pt x="680202" y="867836"/>
                  <a:pt x="688032" y="872912"/>
                  <a:pt x="690890" y="880534"/>
                </a:cubicBezTo>
                <a:cubicBezTo>
                  <a:pt x="730286" y="985589"/>
                  <a:pt x="665641" y="850349"/>
                  <a:pt x="711210" y="941494"/>
                </a:cubicBezTo>
                <a:cubicBezTo>
                  <a:pt x="713468" y="952783"/>
                  <a:pt x="713220" y="964880"/>
                  <a:pt x="717984" y="975360"/>
                </a:cubicBezTo>
                <a:cubicBezTo>
                  <a:pt x="724721" y="990182"/>
                  <a:pt x="734561" y="1003571"/>
                  <a:pt x="745077" y="1016000"/>
                </a:cubicBezTo>
                <a:cubicBezTo>
                  <a:pt x="772959" y="1048952"/>
                  <a:pt x="806502" y="1079704"/>
                  <a:pt x="846677" y="1097280"/>
                </a:cubicBezTo>
                <a:cubicBezTo>
                  <a:pt x="863734" y="1104742"/>
                  <a:pt x="882802" y="1106311"/>
                  <a:pt x="900864" y="1110827"/>
                </a:cubicBezTo>
                <a:cubicBezTo>
                  <a:pt x="939246" y="1104054"/>
                  <a:pt x="979035" y="1102832"/>
                  <a:pt x="1016010" y="1090507"/>
                </a:cubicBezTo>
                <a:cubicBezTo>
                  <a:pt x="1075011" y="1070840"/>
                  <a:pt x="1091890" y="1005566"/>
                  <a:pt x="1110837" y="955040"/>
                </a:cubicBezTo>
                <a:cubicBezTo>
                  <a:pt x="1104064" y="907627"/>
                  <a:pt x="1103254" y="858970"/>
                  <a:pt x="1090517" y="812800"/>
                </a:cubicBezTo>
                <a:cubicBezTo>
                  <a:pt x="1084853" y="792267"/>
                  <a:pt x="1068465" y="776336"/>
                  <a:pt x="1056650" y="758614"/>
                </a:cubicBezTo>
                <a:cubicBezTo>
                  <a:pt x="1018372" y="701197"/>
                  <a:pt x="1002105" y="681611"/>
                  <a:pt x="934730" y="636694"/>
                </a:cubicBezTo>
                <a:cubicBezTo>
                  <a:pt x="894090" y="609601"/>
                  <a:pt x="843739" y="593217"/>
                  <a:pt x="812810" y="555414"/>
                </a:cubicBezTo>
                <a:lnTo>
                  <a:pt x="751850" y="480907"/>
                </a:lnTo>
                <a:cubicBezTo>
                  <a:pt x="732174" y="457014"/>
                  <a:pt x="705040" y="427928"/>
                  <a:pt x="690890" y="399627"/>
                </a:cubicBezTo>
                <a:cubicBezTo>
                  <a:pt x="682263" y="382373"/>
                  <a:pt x="679197" y="362694"/>
                  <a:pt x="670570" y="345440"/>
                </a:cubicBezTo>
                <a:cubicBezTo>
                  <a:pt x="661045" y="326389"/>
                  <a:pt x="647048" y="309873"/>
                  <a:pt x="636704" y="291254"/>
                </a:cubicBezTo>
                <a:cubicBezTo>
                  <a:pt x="597424" y="220550"/>
                  <a:pt x="590354" y="171824"/>
                  <a:pt x="514784" y="115147"/>
                </a:cubicBezTo>
                <a:cubicBezTo>
                  <a:pt x="478659" y="88054"/>
                  <a:pt x="449828" y="46273"/>
                  <a:pt x="406410" y="33867"/>
                </a:cubicBezTo>
                <a:cubicBezTo>
                  <a:pt x="390606" y="29351"/>
                  <a:pt x="374590" y="25518"/>
                  <a:pt x="358997" y="20320"/>
                </a:cubicBezTo>
                <a:cubicBezTo>
                  <a:pt x="347462" y="16475"/>
                  <a:pt x="336514" y="11043"/>
                  <a:pt x="325130" y="6774"/>
                </a:cubicBezTo>
                <a:cubicBezTo>
                  <a:pt x="318445" y="4267"/>
                  <a:pt x="311583" y="2258"/>
                  <a:pt x="304810" y="0"/>
                </a:cubicBezTo>
                <a:cubicBezTo>
                  <a:pt x="271049" y="6752"/>
                  <a:pt x="230015" y="7062"/>
                  <a:pt x="203210" y="33867"/>
                </a:cubicBezTo>
                <a:cubicBezTo>
                  <a:pt x="194295" y="42782"/>
                  <a:pt x="214499" y="54187"/>
                  <a:pt x="209984" y="60960"/>
                </a:cubicBezTo>
                <a:close/>
              </a:path>
            </a:pathLst>
          </a:custGeom>
          <a:solidFill>
            <a:srgbClr val="FFC000">
              <a:alpha val="4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7B56F24-DFBF-AC87-5237-BDE26821ACBC}"/>
              </a:ext>
            </a:extLst>
          </p:cNvPr>
          <p:cNvSpPr/>
          <p:nvPr/>
        </p:nvSpPr>
        <p:spPr>
          <a:xfrm>
            <a:off x="885729" y="4429605"/>
            <a:ext cx="1830909" cy="1808635"/>
          </a:xfrm>
          <a:custGeom>
            <a:avLst/>
            <a:gdLst>
              <a:gd name="connsiteX0" fmla="*/ 326698 w 1830909"/>
              <a:gd name="connsiteY0" fmla="*/ 6928 h 1808635"/>
              <a:gd name="connsiteX1" fmla="*/ 292831 w 1830909"/>
              <a:gd name="connsiteY1" fmla="*/ 155 h 1808635"/>
              <a:gd name="connsiteX2" fmla="*/ 109951 w 1830909"/>
              <a:gd name="connsiteY2" fmla="*/ 54342 h 1808635"/>
              <a:gd name="connsiteX3" fmla="*/ 69311 w 1830909"/>
              <a:gd name="connsiteY3" fmla="*/ 101755 h 1808635"/>
              <a:gd name="connsiteX4" fmla="*/ 42218 w 1830909"/>
              <a:gd name="connsiteY4" fmla="*/ 162715 h 1808635"/>
              <a:gd name="connsiteX5" fmla="*/ 8351 w 1830909"/>
              <a:gd name="connsiteY5" fmla="*/ 230448 h 1808635"/>
              <a:gd name="connsiteX6" fmla="*/ 8351 w 1830909"/>
              <a:gd name="connsiteY6" fmla="*/ 386235 h 1808635"/>
              <a:gd name="connsiteX7" fmla="*/ 28671 w 1830909"/>
              <a:gd name="connsiteY7" fmla="*/ 420102 h 1808635"/>
              <a:gd name="connsiteX8" fmla="*/ 48991 w 1830909"/>
              <a:gd name="connsiteY8" fmla="*/ 467515 h 1808635"/>
              <a:gd name="connsiteX9" fmla="*/ 177684 w 1830909"/>
              <a:gd name="connsiteY9" fmla="*/ 542022 h 1808635"/>
              <a:gd name="connsiteX10" fmla="*/ 313151 w 1830909"/>
              <a:gd name="connsiteY10" fmla="*/ 596208 h 1808635"/>
              <a:gd name="connsiteX11" fmla="*/ 468938 w 1830909"/>
              <a:gd name="connsiteY11" fmla="*/ 657168 h 1808635"/>
              <a:gd name="connsiteX12" fmla="*/ 516351 w 1830909"/>
              <a:gd name="connsiteY12" fmla="*/ 684262 h 1808635"/>
              <a:gd name="connsiteX13" fmla="*/ 597631 w 1830909"/>
              <a:gd name="connsiteY13" fmla="*/ 765542 h 1808635"/>
              <a:gd name="connsiteX14" fmla="*/ 645044 w 1830909"/>
              <a:gd name="connsiteY14" fmla="*/ 812955 h 1808635"/>
              <a:gd name="connsiteX15" fmla="*/ 692458 w 1830909"/>
              <a:gd name="connsiteY15" fmla="*/ 914555 h 1808635"/>
              <a:gd name="connsiteX16" fmla="*/ 712778 w 1830909"/>
              <a:gd name="connsiteY16" fmla="*/ 955195 h 1808635"/>
              <a:gd name="connsiteX17" fmla="*/ 726324 w 1830909"/>
              <a:gd name="connsiteY17" fmla="*/ 1002608 h 1808635"/>
              <a:gd name="connsiteX18" fmla="*/ 753418 w 1830909"/>
              <a:gd name="connsiteY18" fmla="*/ 1050022 h 1808635"/>
              <a:gd name="connsiteX19" fmla="*/ 787284 w 1830909"/>
              <a:gd name="connsiteY19" fmla="*/ 1117755 h 1808635"/>
              <a:gd name="connsiteX20" fmla="*/ 855018 w 1830909"/>
              <a:gd name="connsiteY20" fmla="*/ 1192262 h 1808635"/>
              <a:gd name="connsiteX21" fmla="*/ 895658 w 1830909"/>
              <a:gd name="connsiteY21" fmla="*/ 1239675 h 1808635"/>
              <a:gd name="connsiteX22" fmla="*/ 922751 w 1830909"/>
              <a:gd name="connsiteY22" fmla="*/ 1280315 h 1808635"/>
              <a:gd name="connsiteX23" fmla="*/ 963391 w 1830909"/>
              <a:gd name="connsiteY23" fmla="*/ 1327728 h 1808635"/>
              <a:gd name="connsiteX24" fmla="*/ 1058218 w 1830909"/>
              <a:gd name="connsiteY24" fmla="*/ 1456422 h 1808635"/>
              <a:gd name="connsiteX25" fmla="*/ 1268191 w 1830909"/>
              <a:gd name="connsiteY25" fmla="*/ 1625755 h 1808635"/>
              <a:gd name="connsiteX26" fmla="*/ 1302058 w 1830909"/>
              <a:gd name="connsiteY26" fmla="*/ 1659622 h 1808635"/>
              <a:gd name="connsiteX27" fmla="*/ 1335924 w 1830909"/>
              <a:gd name="connsiteY27" fmla="*/ 1686715 h 1808635"/>
              <a:gd name="connsiteX28" fmla="*/ 1363018 w 1830909"/>
              <a:gd name="connsiteY28" fmla="*/ 1720582 h 1808635"/>
              <a:gd name="connsiteX29" fmla="*/ 1471391 w 1830909"/>
              <a:gd name="connsiteY29" fmla="*/ 1781542 h 1808635"/>
              <a:gd name="connsiteX30" fmla="*/ 1572991 w 1830909"/>
              <a:gd name="connsiteY30" fmla="*/ 1808635 h 1808635"/>
              <a:gd name="connsiteX31" fmla="*/ 1728778 w 1830909"/>
              <a:gd name="connsiteY31" fmla="*/ 1761222 h 1808635"/>
              <a:gd name="connsiteX32" fmla="*/ 1762644 w 1830909"/>
              <a:gd name="connsiteY32" fmla="*/ 1700262 h 1808635"/>
              <a:gd name="connsiteX33" fmla="*/ 1789738 w 1830909"/>
              <a:gd name="connsiteY33" fmla="*/ 1659622 h 1808635"/>
              <a:gd name="connsiteX34" fmla="*/ 1823604 w 1830909"/>
              <a:gd name="connsiteY34" fmla="*/ 1578342 h 1808635"/>
              <a:gd name="connsiteX35" fmla="*/ 1830378 w 1830909"/>
              <a:gd name="connsiteY35" fmla="*/ 1537702 h 1808635"/>
              <a:gd name="connsiteX36" fmla="*/ 1735551 w 1830909"/>
              <a:gd name="connsiteY36" fmla="*/ 1348048 h 1808635"/>
              <a:gd name="connsiteX37" fmla="*/ 1606858 w 1830909"/>
              <a:gd name="connsiteY37" fmla="*/ 1273542 h 1808635"/>
              <a:gd name="connsiteX38" fmla="*/ 1545898 w 1830909"/>
              <a:gd name="connsiteY38" fmla="*/ 1232902 h 1808635"/>
              <a:gd name="connsiteX39" fmla="*/ 1444298 w 1830909"/>
              <a:gd name="connsiteY39" fmla="*/ 1171942 h 1808635"/>
              <a:gd name="connsiteX40" fmla="*/ 1396884 w 1830909"/>
              <a:gd name="connsiteY40" fmla="*/ 1138075 h 1808635"/>
              <a:gd name="connsiteX41" fmla="*/ 1302058 w 1830909"/>
              <a:gd name="connsiteY41" fmla="*/ 1050022 h 1808635"/>
              <a:gd name="connsiteX42" fmla="*/ 1274964 w 1830909"/>
              <a:gd name="connsiteY42" fmla="*/ 1016155 h 1808635"/>
              <a:gd name="connsiteX43" fmla="*/ 1241098 w 1830909"/>
              <a:gd name="connsiteY43" fmla="*/ 982288 h 1808635"/>
              <a:gd name="connsiteX44" fmla="*/ 1139498 w 1830909"/>
              <a:gd name="connsiteY44" fmla="*/ 819728 h 1808635"/>
              <a:gd name="connsiteX45" fmla="*/ 1044671 w 1830909"/>
              <a:gd name="connsiteY45" fmla="*/ 711355 h 1808635"/>
              <a:gd name="connsiteX46" fmla="*/ 990484 w 1830909"/>
              <a:gd name="connsiteY46" fmla="*/ 663942 h 1808635"/>
              <a:gd name="connsiteX47" fmla="*/ 902431 w 1830909"/>
              <a:gd name="connsiteY47" fmla="*/ 582662 h 1808635"/>
              <a:gd name="connsiteX48" fmla="*/ 780511 w 1830909"/>
              <a:gd name="connsiteY48" fmla="*/ 447195 h 1808635"/>
              <a:gd name="connsiteX49" fmla="*/ 658591 w 1830909"/>
              <a:gd name="connsiteY49" fmla="*/ 352368 h 1808635"/>
              <a:gd name="connsiteX50" fmla="*/ 597631 w 1830909"/>
              <a:gd name="connsiteY50" fmla="*/ 257542 h 1808635"/>
              <a:gd name="connsiteX51" fmla="*/ 570538 w 1830909"/>
              <a:gd name="connsiteY51" fmla="*/ 210128 h 1808635"/>
              <a:gd name="connsiteX52" fmla="*/ 543444 w 1830909"/>
              <a:gd name="connsiteY52" fmla="*/ 128848 h 1808635"/>
              <a:gd name="connsiteX53" fmla="*/ 529898 w 1830909"/>
              <a:gd name="connsiteY53" fmla="*/ 94982 h 1808635"/>
              <a:gd name="connsiteX54" fmla="*/ 441844 w 1830909"/>
              <a:gd name="connsiteY54" fmla="*/ 34022 h 1808635"/>
              <a:gd name="connsiteX55" fmla="*/ 414751 w 1830909"/>
              <a:gd name="connsiteY55" fmla="*/ 20475 h 1808635"/>
              <a:gd name="connsiteX56" fmla="*/ 394431 w 1830909"/>
              <a:gd name="connsiteY56" fmla="*/ 6928 h 1808635"/>
              <a:gd name="connsiteX57" fmla="*/ 326698 w 1830909"/>
              <a:gd name="connsiteY57" fmla="*/ 6928 h 1808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830909" h="1808635">
                <a:moveTo>
                  <a:pt x="326698" y="6928"/>
                </a:moveTo>
                <a:cubicBezTo>
                  <a:pt x="309765" y="5799"/>
                  <a:pt x="304273" y="-1116"/>
                  <a:pt x="292831" y="155"/>
                </a:cubicBezTo>
                <a:cubicBezTo>
                  <a:pt x="230803" y="7047"/>
                  <a:pt x="167704" y="33716"/>
                  <a:pt x="109951" y="54342"/>
                </a:cubicBezTo>
                <a:cubicBezTo>
                  <a:pt x="96404" y="70146"/>
                  <a:pt x="80343" y="84103"/>
                  <a:pt x="69311" y="101755"/>
                </a:cubicBezTo>
                <a:cubicBezTo>
                  <a:pt x="57526" y="120612"/>
                  <a:pt x="51737" y="142619"/>
                  <a:pt x="42218" y="162715"/>
                </a:cubicBezTo>
                <a:cubicBezTo>
                  <a:pt x="31412" y="185528"/>
                  <a:pt x="19640" y="207870"/>
                  <a:pt x="8351" y="230448"/>
                </a:cubicBezTo>
                <a:cubicBezTo>
                  <a:pt x="662" y="291964"/>
                  <a:pt x="-5774" y="315607"/>
                  <a:pt x="8351" y="386235"/>
                </a:cubicBezTo>
                <a:cubicBezTo>
                  <a:pt x="10933" y="399144"/>
                  <a:pt x="22783" y="408327"/>
                  <a:pt x="28671" y="420102"/>
                </a:cubicBezTo>
                <a:cubicBezTo>
                  <a:pt x="36361" y="435481"/>
                  <a:pt x="39453" y="453208"/>
                  <a:pt x="48991" y="467515"/>
                </a:cubicBezTo>
                <a:cubicBezTo>
                  <a:pt x="78089" y="511162"/>
                  <a:pt x="130835" y="526406"/>
                  <a:pt x="177684" y="542022"/>
                </a:cubicBezTo>
                <a:cubicBezTo>
                  <a:pt x="324908" y="591097"/>
                  <a:pt x="142237" y="527843"/>
                  <a:pt x="313151" y="596208"/>
                </a:cubicBezTo>
                <a:cubicBezTo>
                  <a:pt x="401676" y="631618"/>
                  <a:pt x="395355" y="620376"/>
                  <a:pt x="468938" y="657168"/>
                </a:cubicBezTo>
                <a:cubicBezTo>
                  <a:pt x="485219" y="665309"/>
                  <a:pt x="502428" y="672537"/>
                  <a:pt x="516351" y="684262"/>
                </a:cubicBezTo>
                <a:cubicBezTo>
                  <a:pt x="545659" y="708943"/>
                  <a:pt x="570538" y="738449"/>
                  <a:pt x="597631" y="765542"/>
                </a:cubicBezTo>
                <a:cubicBezTo>
                  <a:pt x="613435" y="781346"/>
                  <a:pt x="633955" y="793549"/>
                  <a:pt x="645044" y="812955"/>
                </a:cubicBezTo>
                <a:cubicBezTo>
                  <a:pt x="696111" y="902319"/>
                  <a:pt x="650484" y="816616"/>
                  <a:pt x="692458" y="914555"/>
                </a:cubicBezTo>
                <a:cubicBezTo>
                  <a:pt x="698424" y="928476"/>
                  <a:pt x="707341" y="941059"/>
                  <a:pt x="712778" y="955195"/>
                </a:cubicBezTo>
                <a:cubicBezTo>
                  <a:pt x="718678" y="970536"/>
                  <a:pt x="719849" y="987500"/>
                  <a:pt x="726324" y="1002608"/>
                </a:cubicBezTo>
                <a:cubicBezTo>
                  <a:pt x="733495" y="1019339"/>
                  <a:pt x="744901" y="1033934"/>
                  <a:pt x="753418" y="1050022"/>
                </a:cubicBezTo>
                <a:cubicBezTo>
                  <a:pt x="765229" y="1072331"/>
                  <a:pt x="774486" y="1095998"/>
                  <a:pt x="787284" y="1117755"/>
                </a:cubicBezTo>
                <a:cubicBezTo>
                  <a:pt x="830257" y="1190808"/>
                  <a:pt x="805462" y="1142706"/>
                  <a:pt x="855018" y="1192262"/>
                </a:cubicBezTo>
                <a:cubicBezTo>
                  <a:pt x="869737" y="1206981"/>
                  <a:pt x="882967" y="1223176"/>
                  <a:pt x="895658" y="1239675"/>
                </a:cubicBezTo>
                <a:cubicBezTo>
                  <a:pt x="905585" y="1252580"/>
                  <a:pt x="912824" y="1267410"/>
                  <a:pt x="922751" y="1280315"/>
                </a:cubicBezTo>
                <a:cubicBezTo>
                  <a:pt x="935442" y="1296814"/>
                  <a:pt x="951081" y="1310942"/>
                  <a:pt x="963391" y="1327728"/>
                </a:cubicBezTo>
                <a:cubicBezTo>
                  <a:pt x="1012744" y="1395027"/>
                  <a:pt x="986063" y="1386672"/>
                  <a:pt x="1058218" y="1456422"/>
                </a:cubicBezTo>
                <a:cubicBezTo>
                  <a:pt x="1275798" y="1666750"/>
                  <a:pt x="1125284" y="1511430"/>
                  <a:pt x="1268191" y="1625755"/>
                </a:cubicBezTo>
                <a:cubicBezTo>
                  <a:pt x="1280658" y="1635728"/>
                  <a:pt x="1290191" y="1648942"/>
                  <a:pt x="1302058" y="1659622"/>
                </a:cubicBezTo>
                <a:cubicBezTo>
                  <a:pt x="1312803" y="1669293"/>
                  <a:pt x="1325702" y="1676493"/>
                  <a:pt x="1335924" y="1686715"/>
                </a:cubicBezTo>
                <a:cubicBezTo>
                  <a:pt x="1346147" y="1696938"/>
                  <a:pt x="1352321" y="1710857"/>
                  <a:pt x="1363018" y="1720582"/>
                </a:cubicBezTo>
                <a:cubicBezTo>
                  <a:pt x="1396651" y="1751157"/>
                  <a:pt x="1429177" y="1765125"/>
                  <a:pt x="1471391" y="1781542"/>
                </a:cubicBezTo>
                <a:cubicBezTo>
                  <a:pt x="1526882" y="1803122"/>
                  <a:pt x="1523084" y="1800318"/>
                  <a:pt x="1572991" y="1808635"/>
                </a:cubicBezTo>
                <a:cubicBezTo>
                  <a:pt x="1600387" y="1802764"/>
                  <a:pt x="1699617" y="1788300"/>
                  <a:pt x="1728778" y="1761222"/>
                </a:cubicBezTo>
                <a:cubicBezTo>
                  <a:pt x="1745812" y="1745405"/>
                  <a:pt x="1750684" y="1720195"/>
                  <a:pt x="1762644" y="1700262"/>
                </a:cubicBezTo>
                <a:cubicBezTo>
                  <a:pt x="1771021" y="1686301"/>
                  <a:pt x="1782457" y="1674184"/>
                  <a:pt x="1789738" y="1659622"/>
                </a:cubicBezTo>
                <a:cubicBezTo>
                  <a:pt x="1802864" y="1633370"/>
                  <a:pt x="1823604" y="1578342"/>
                  <a:pt x="1823604" y="1578342"/>
                </a:cubicBezTo>
                <a:cubicBezTo>
                  <a:pt x="1825862" y="1564795"/>
                  <a:pt x="1832879" y="1551206"/>
                  <a:pt x="1830378" y="1537702"/>
                </a:cubicBezTo>
                <a:cubicBezTo>
                  <a:pt x="1810361" y="1429608"/>
                  <a:pt x="1813601" y="1400081"/>
                  <a:pt x="1735551" y="1348048"/>
                </a:cubicBezTo>
                <a:cubicBezTo>
                  <a:pt x="1694308" y="1320553"/>
                  <a:pt x="1648101" y="1301037"/>
                  <a:pt x="1606858" y="1273542"/>
                </a:cubicBezTo>
                <a:cubicBezTo>
                  <a:pt x="1586538" y="1259995"/>
                  <a:pt x="1566607" y="1245845"/>
                  <a:pt x="1545898" y="1232902"/>
                </a:cubicBezTo>
                <a:cubicBezTo>
                  <a:pt x="1512406" y="1211970"/>
                  <a:pt x="1476436" y="1194898"/>
                  <a:pt x="1444298" y="1171942"/>
                </a:cubicBezTo>
                <a:cubicBezTo>
                  <a:pt x="1428493" y="1160653"/>
                  <a:pt x="1412156" y="1150075"/>
                  <a:pt x="1396884" y="1138075"/>
                </a:cubicBezTo>
                <a:cubicBezTo>
                  <a:pt x="1364806" y="1112871"/>
                  <a:pt x="1329502" y="1079961"/>
                  <a:pt x="1302058" y="1050022"/>
                </a:cubicBezTo>
                <a:cubicBezTo>
                  <a:pt x="1292289" y="1039365"/>
                  <a:pt x="1284635" y="1026901"/>
                  <a:pt x="1274964" y="1016155"/>
                </a:cubicBezTo>
                <a:cubicBezTo>
                  <a:pt x="1264284" y="1004288"/>
                  <a:pt x="1250445" y="995230"/>
                  <a:pt x="1241098" y="982288"/>
                </a:cubicBezTo>
                <a:cubicBezTo>
                  <a:pt x="1239072" y="979483"/>
                  <a:pt x="1147680" y="829079"/>
                  <a:pt x="1139498" y="819728"/>
                </a:cubicBezTo>
                <a:cubicBezTo>
                  <a:pt x="1107889" y="783604"/>
                  <a:pt x="1080796" y="742964"/>
                  <a:pt x="1044671" y="711355"/>
                </a:cubicBezTo>
                <a:cubicBezTo>
                  <a:pt x="1026609" y="695551"/>
                  <a:pt x="1007455" y="680913"/>
                  <a:pt x="990484" y="663942"/>
                </a:cubicBezTo>
                <a:cubicBezTo>
                  <a:pt x="906123" y="579581"/>
                  <a:pt x="995783" y="649341"/>
                  <a:pt x="902431" y="582662"/>
                </a:cubicBezTo>
                <a:cubicBezTo>
                  <a:pt x="865091" y="520428"/>
                  <a:pt x="863694" y="511893"/>
                  <a:pt x="780511" y="447195"/>
                </a:cubicBezTo>
                <a:lnTo>
                  <a:pt x="658591" y="352368"/>
                </a:lnTo>
                <a:cubicBezTo>
                  <a:pt x="638271" y="320759"/>
                  <a:pt x="617410" y="289492"/>
                  <a:pt x="597631" y="257542"/>
                </a:cubicBezTo>
                <a:cubicBezTo>
                  <a:pt x="588050" y="242065"/>
                  <a:pt x="576294" y="227397"/>
                  <a:pt x="570538" y="210128"/>
                </a:cubicBezTo>
                <a:cubicBezTo>
                  <a:pt x="561507" y="183035"/>
                  <a:pt x="554050" y="155364"/>
                  <a:pt x="543444" y="128848"/>
                </a:cubicBezTo>
                <a:cubicBezTo>
                  <a:pt x="538929" y="117559"/>
                  <a:pt x="538077" y="103978"/>
                  <a:pt x="529898" y="94982"/>
                </a:cubicBezTo>
                <a:cubicBezTo>
                  <a:pt x="514235" y="77753"/>
                  <a:pt x="466467" y="47702"/>
                  <a:pt x="441844" y="34022"/>
                </a:cubicBezTo>
                <a:cubicBezTo>
                  <a:pt x="433018" y="29118"/>
                  <a:pt x="423518" y="25485"/>
                  <a:pt x="414751" y="20475"/>
                </a:cubicBezTo>
                <a:cubicBezTo>
                  <a:pt x="407683" y="16436"/>
                  <a:pt x="402509" y="7938"/>
                  <a:pt x="394431" y="6928"/>
                </a:cubicBezTo>
                <a:cubicBezTo>
                  <a:pt x="365307" y="3287"/>
                  <a:pt x="343631" y="8057"/>
                  <a:pt x="326698" y="6928"/>
                </a:cubicBezTo>
                <a:close/>
              </a:path>
            </a:pathLst>
          </a:custGeom>
          <a:solidFill>
            <a:srgbClr val="FFFF00">
              <a:alpha val="39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8792C9B-FE61-CC3F-826A-D50C53666DAB}"/>
              </a:ext>
            </a:extLst>
          </p:cNvPr>
          <p:cNvSpPr/>
          <p:nvPr/>
        </p:nvSpPr>
        <p:spPr>
          <a:xfrm>
            <a:off x="907577" y="3772747"/>
            <a:ext cx="2377490" cy="2418080"/>
          </a:xfrm>
          <a:custGeom>
            <a:avLst/>
            <a:gdLst>
              <a:gd name="connsiteX0" fmla="*/ 162610 w 2377490"/>
              <a:gd name="connsiteY0" fmla="*/ 54186 h 2418080"/>
              <a:gd name="connsiteX1" fmla="*/ 128743 w 2377490"/>
              <a:gd name="connsiteY1" fmla="*/ 67733 h 2418080"/>
              <a:gd name="connsiteX2" fmla="*/ 20370 w 2377490"/>
              <a:gd name="connsiteY2" fmla="*/ 182880 h 2418080"/>
              <a:gd name="connsiteX3" fmla="*/ 50 w 2377490"/>
              <a:gd name="connsiteY3" fmla="*/ 311573 h 2418080"/>
              <a:gd name="connsiteX4" fmla="*/ 27143 w 2377490"/>
              <a:gd name="connsiteY4" fmla="*/ 406400 h 2418080"/>
              <a:gd name="connsiteX5" fmla="*/ 81330 w 2377490"/>
              <a:gd name="connsiteY5" fmla="*/ 487680 h 2418080"/>
              <a:gd name="connsiteX6" fmla="*/ 115196 w 2377490"/>
              <a:gd name="connsiteY6" fmla="*/ 514773 h 2418080"/>
              <a:gd name="connsiteX7" fmla="*/ 142290 w 2377490"/>
              <a:gd name="connsiteY7" fmla="*/ 548640 h 2418080"/>
              <a:gd name="connsiteX8" fmla="*/ 216796 w 2377490"/>
              <a:gd name="connsiteY8" fmla="*/ 596053 h 2418080"/>
              <a:gd name="connsiteX9" fmla="*/ 270983 w 2377490"/>
              <a:gd name="connsiteY9" fmla="*/ 629920 h 2418080"/>
              <a:gd name="connsiteX10" fmla="*/ 406450 w 2377490"/>
              <a:gd name="connsiteY10" fmla="*/ 690880 h 2418080"/>
              <a:gd name="connsiteX11" fmla="*/ 514823 w 2377490"/>
              <a:gd name="connsiteY11" fmla="*/ 745066 h 2418080"/>
              <a:gd name="connsiteX12" fmla="*/ 548690 w 2377490"/>
              <a:gd name="connsiteY12" fmla="*/ 778933 h 2418080"/>
              <a:gd name="connsiteX13" fmla="*/ 636743 w 2377490"/>
              <a:gd name="connsiteY13" fmla="*/ 873760 h 2418080"/>
              <a:gd name="connsiteX14" fmla="*/ 657063 w 2377490"/>
              <a:gd name="connsiteY14" fmla="*/ 927946 h 2418080"/>
              <a:gd name="connsiteX15" fmla="*/ 677383 w 2377490"/>
              <a:gd name="connsiteY15" fmla="*/ 988906 h 2418080"/>
              <a:gd name="connsiteX16" fmla="*/ 690930 w 2377490"/>
              <a:gd name="connsiteY16" fmla="*/ 1016000 h 2418080"/>
              <a:gd name="connsiteX17" fmla="*/ 711250 w 2377490"/>
              <a:gd name="connsiteY17" fmla="*/ 1083733 h 2418080"/>
              <a:gd name="connsiteX18" fmla="*/ 731570 w 2377490"/>
              <a:gd name="connsiteY18" fmla="*/ 1124373 h 2418080"/>
              <a:gd name="connsiteX19" fmla="*/ 772210 w 2377490"/>
              <a:gd name="connsiteY19" fmla="*/ 1198880 h 2418080"/>
              <a:gd name="connsiteX20" fmla="*/ 819623 w 2377490"/>
              <a:gd name="connsiteY20" fmla="*/ 1253066 h 2418080"/>
              <a:gd name="connsiteX21" fmla="*/ 867036 w 2377490"/>
              <a:gd name="connsiteY21" fmla="*/ 1293706 h 2418080"/>
              <a:gd name="connsiteX22" fmla="*/ 894130 w 2377490"/>
              <a:gd name="connsiteY22" fmla="*/ 1320800 h 2418080"/>
              <a:gd name="connsiteX23" fmla="*/ 982183 w 2377490"/>
              <a:gd name="connsiteY23" fmla="*/ 1354666 h 2418080"/>
              <a:gd name="connsiteX24" fmla="*/ 1009276 w 2377490"/>
              <a:gd name="connsiteY24" fmla="*/ 1381760 h 2418080"/>
              <a:gd name="connsiteX25" fmla="*/ 1043143 w 2377490"/>
              <a:gd name="connsiteY25" fmla="*/ 1402080 h 2418080"/>
              <a:gd name="connsiteX26" fmla="*/ 1137970 w 2377490"/>
              <a:gd name="connsiteY26" fmla="*/ 1524000 h 2418080"/>
              <a:gd name="connsiteX27" fmla="*/ 1165063 w 2377490"/>
              <a:gd name="connsiteY27" fmla="*/ 1571413 h 2418080"/>
              <a:gd name="connsiteX28" fmla="*/ 1198930 w 2377490"/>
              <a:gd name="connsiteY28" fmla="*/ 1612053 h 2418080"/>
              <a:gd name="connsiteX29" fmla="*/ 1219250 w 2377490"/>
              <a:gd name="connsiteY29" fmla="*/ 1652693 h 2418080"/>
              <a:gd name="connsiteX30" fmla="*/ 1239570 w 2377490"/>
              <a:gd name="connsiteY30" fmla="*/ 1679786 h 2418080"/>
              <a:gd name="connsiteX31" fmla="*/ 1253116 w 2377490"/>
              <a:gd name="connsiteY31" fmla="*/ 1706880 h 2418080"/>
              <a:gd name="connsiteX32" fmla="*/ 1273436 w 2377490"/>
              <a:gd name="connsiteY32" fmla="*/ 1733973 h 2418080"/>
              <a:gd name="connsiteX33" fmla="*/ 1300530 w 2377490"/>
              <a:gd name="connsiteY33" fmla="*/ 1774613 h 2418080"/>
              <a:gd name="connsiteX34" fmla="*/ 1490183 w 2377490"/>
              <a:gd name="connsiteY34" fmla="*/ 1943946 h 2418080"/>
              <a:gd name="connsiteX35" fmla="*/ 1612103 w 2377490"/>
              <a:gd name="connsiteY35" fmla="*/ 2079413 h 2418080"/>
              <a:gd name="connsiteX36" fmla="*/ 1679836 w 2377490"/>
              <a:gd name="connsiteY36" fmla="*/ 2140373 h 2418080"/>
              <a:gd name="connsiteX37" fmla="*/ 1889810 w 2377490"/>
              <a:gd name="connsiteY37" fmla="*/ 2275840 h 2418080"/>
              <a:gd name="connsiteX38" fmla="*/ 2025276 w 2377490"/>
              <a:gd name="connsiteY38" fmla="*/ 2343573 h 2418080"/>
              <a:gd name="connsiteX39" fmla="*/ 2099783 w 2377490"/>
              <a:gd name="connsiteY39" fmla="*/ 2370666 h 2418080"/>
              <a:gd name="connsiteX40" fmla="*/ 2167516 w 2377490"/>
              <a:gd name="connsiteY40" fmla="*/ 2397760 h 2418080"/>
              <a:gd name="connsiteX41" fmla="*/ 2248796 w 2377490"/>
              <a:gd name="connsiteY41" fmla="*/ 2418080 h 2418080"/>
              <a:gd name="connsiteX42" fmla="*/ 2275890 w 2377490"/>
              <a:gd name="connsiteY42" fmla="*/ 2397760 h 2418080"/>
              <a:gd name="connsiteX43" fmla="*/ 2336850 w 2377490"/>
              <a:gd name="connsiteY43" fmla="*/ 2316480 h 2418080"/>
              <a:gd name="connsiteX44" fmla="*/ 2350396 w 2377490"/>
              <a:gd name="connsiteY44" fmla="*/ 2269066 h 2418080"/>
              <a:gd name="connsiteX45" fmla="*/ 2363943 w 2377490"/>
              <a:gd name="connsiteY45" fmla="*/ 2235200 h 2418080"/>
              <a:gd name="connsiteX46" fmla="*/ 2370716 w 2377490"/>
              <a:gd name="connsiteY46" fmla="*/ 2187786 h 2418080"/>
              <a:gd name="connsiteX47" fmla="*/ 2377490 w 2377490"/>
              <a:gd name="connsiteY47" fmla="*/ 2147146 h 2418080"/>
              <a:gd name="connsiteX48" fmla="*/ 2357170 w 2377490"/>
              <a:gd name="connsiteY48" fmla="*/ 2059093 h 2418080"/>
              <a:gd name="connsiteX49" fmla="*/ 2201383 w 2377490"/>
              <a:gd name="connsiteY49" fmla="*/ 1896533 h 2418080"/>
              <a:gd name="connsiteX50" fmla="*/ 2147196 w 2377490"/>
              <a:gd name="connsiteY50" fmla="*/ 1842346 h 2418080"/>
              <a:gd name="connsiteX51" fmla="*/ 2093010 w 2377490"/>
              <a:gd name="connsiteY51" fmla="*/ 1801706 h 2418080"/>
              <a:gd name="connsiteX52" fmla="*/ 2004956 w 2377490"/>
              <a:gd name="connsiteY52" fmla="*/ 1713653 h 2418080"/>
              <a:gd name="connsiteX53" fmla="*/ 1903356 w 2377490"/>
              <a:gd name="connsiteY53" fmla="*/ 1639146 h 2418080"/>
              <a:gd name="connsiteX54" fmla="*/ 1734023 w 2377490"/>
              <a:gd name="connsiteY54" fmla="*/ 1483360 h 2418080"/>
              <a:gd name="connsiteX55" fmla="*/ 1700156 w 2377490"/>
              <a:gd name="connsiteY55" fmla="*/ 1449493 h 2418080"/>
              <a:gd name="connsiteX56" fmla="*/ 1659516 w 2377490"/>
              <a:gd name="connsiteY56" fmla="*/ 1388533 h 2418080"/>
              <a:gd name="connsiteX57" fmla="*/ 1537596 w 2377490"/>
              <a:gd name="connsiteY57" fmla="*/ 1300480 h 2418080"/>
              <a:gd name="connsiteX58" fmla="*/ 1496956 w 2377490"/>
              <a:gd name="connsiteY58" fmla="*/ 1259840 h 2418080"/>
              <a:gd name="connsiteX59" fmla="*/ 1449543 w 2377490"/>
              <a:gd name="connsiteY59" fmla="*/ 1219200 h 2418080"/>
              <a:gd name="connsiteX60" fmla="*/ 1361490 w 2377490"/>
              <a:gd name="connsiteY60" fmla="*/ 1117600 h 2418080"/>
              <a:gd name="connsiteX61" fmla="*/ 1314076 w 2377490"/>
              <a:gd name="connsiteY61" fmla="*/ 1083733 h 2418080"/>
              <a:gd name="connsiteX62" fmla="*/ 1273436 w 2377490"/>
              <a:gd name="connsiteY62" fmla="*/ 1043093 h 2418080"/>
              <a:gd name="connsiteX63" fmla="*/ 1158290 w 2377490"/>
              <a:gd name="connsiteY63" fmla="*/ 941493 h 2418080"/>
              <a:gd name="connsiteX64" fmla="*/ 1043143 w 2377490"/>
              <a:gd name="connsiteY64" fmla="*/ 846666 h 2418080"/>
              <a:gd name="connsiteX65" fmla="*/ 1002503 w 2377490"/>
              <a:gd name="connsiteY65" fmla="*/ 806026 h 2418080"/>
              <a:gd name="connsiteX66" fmla="*/ 955090 w 2377490"/>
              <a:gd name="connsiteY66" fmla="*/ 765386 h 2418080"/>
              <a:gd name="connsiteX67" fmla="*/ 846716 w 2377490"/>
              <a:gd name="connsiteY67" fmla="*/ 657013 h 2418080"/>
              <a:gd name="connsiteX68" fmla="*/ 677383 w 2377490"/>
              <a:gd name="connsiteY68" fmla="*/ 521546 h 2418080"/>
              <a:gd name="connsiteX69" fmla="*/ 650290 w 2377490"/>
              <a:gd name="connsiteY69" fmla="*/ 480906 h 2418080"/>
              <a:gd name="connsiteX70" fmla="*/ 589330 w 2377490"/>
              <a:gd name="connsiteY70" fmla="*/ 358986 h 2418080"/>
              <a:gd name="connsiteX71" fmla="*/ 541916 w 2377490"/>
              <a:gd name="connsiteY71" fmla="*/ 243840 h 2418080"/>
              <a:gd name="connsiteX72" fmla="*/ 508050 w 2377490"/>
              <a:gd name="connsiteY72" fmla="*/ 189653 h 2418080"/>
              <a:gd name="connsiteX73" fmla="*/ 453863 w 2377490"/>
              <a:gd name="connsiteY73" fmla="*/ 101600 h 2418080"/>
              <a:gd name="connsiteX74" fmla="*/ 433543 w 2377490"/>
              <a:gd name="connsiteY74" fmla="*/ 67733 h 2418080"/>
              <a:gd name="connsiteX75" fmla="*/ 352263 w 2377490"/>
              <a:gd name="connsiteY75" fmla="*/ 33866 h 2418080"/>
              <a:gd name="connsiteX76" fmla="*/ 318396 w 2377490"/>
              <a:gd name="connsiteY76" fmla="*/ 20320 h 2418080"/>
              <a:gd name="connsiteX77" fmla="*/ 298076 w 2377490"/>
              <a:gd name="connsiteY77" fmla="*/ 6773 h 2418080"/>
              <a:gd name="connsiteX78" fmla="*/ 257436 w 2377490"/>
              <a:gd name="connsiteY78" fmla="*/ 0 h 2418080"/>
              <a:gd name="connsiteX79" fmla="*/ 162610 w 2377490"/>
              <a:gd name="connsiteY79" fmla="*/ 54186 h 241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377490" h="2418080">
                <a:moveTo>
                  <a:pt x="162610" y="54186"/>
                </a:moveTo>
                <a:cubicBezTo>
                  <a:pt x="141161" y="65475"/>
                  <a:pt x="138860" y="60989"/>
                  <a:pt x="128743" y="67733"/>
                </a:cubicBezTo>
                <a:cubicBezTo>
                  <a:pt x="81576" y="99178"/>
                  <a:pt x="56574" y="138631"/>
                  <a:pt x="20370" y="182880"/>
                </a:cubicBezTo>
                <a:cubicBezTo>
                  <a:pt x="-2016" y="238842"/>
                  <a:pt x="50" y="223716"/>
                  <a:pt x="50" y="311573"/>
                </a:cubicBezTo>
                <a:cubicBezTo>
                  <a:pt x="50" y="345136"/>
                  <a:pt x="10448" y="377563"/>
                  <a:pt x="27143" y="406400"/>
                </a:cubicBezTo>
                <a:cubicBezTo>
                  <a:pt x="43458" y="434580"/>
                  <a:pt x="55903" y="467338"/>
                  <a:pt x="81330" y="487680"/>
                </a:cubicBezTo>
                <a:cubicBezTo>
                  <a:pt x="92619" y="496711"/>
                  <a:pt x="104974" y="504551"/>
                  <a:pt x="115196" y="514773"/>
                </a:cubicBezTo>
                <a:cubicBezTo>
                  <a:pt x="125419" y="524996"/>
                  <a:pt x="132067" y="538417"/>
                  <a:pt x="142290" y="548640"/>
                </a:cubicBezTo>
                <a:cubicBezTo>
                  <a:pt x="175182" y="581532"/>
                  <a:pt x="176636" y="573104"/>
                  <a:pt x="216796" y="596053"/>
                </a:cubicBezTo>
                <a:cubicBezTo>
                  <a:pt x="235290" y="606621"/>
                  <a:pt x="252363" y="619576"/>
                  <a:pt x="270983" y="629920"/>
                </a:cubicBezTo>
                <a:cubicBezTo>
                  <a:pt x="369525" y="684665"/>
                  <a:pt x="306552" y="644773"/>
                  <a:pt x="406450" y="690880"/>
                </a:cubicBezTo>
                <a:cubicBezTo>
                  <a:pt x="443121" y="707805"/>
                  <a:pt x="514823" y="745066"/>
                  <a:pt x="514823" y="745066"/>
                </a:cubicBezTo>
                <a:cubicBezTo>
                  <a:pt x="526112" y="756355"/>
                  <a:pt x="536959" y="768104"/>
                  <a:pt x="548690" y="778933"/>
                </a:cubicBezTo>
                <a:cubicBezTo>
                  <a:pt x="591484" y="818436"/>
                  <a:pt x="609974" y="823568"/>
                  <a:pt x="636743" y="873760"/>
                </a:cubicBezTo>
                <a:cubicBezTo>
                  <a:pt x="645821" y="890781"/>
                  <a:pt x="650643" y="909755"/>
                  <a:pt x="657063" y="927946"/>
                </a:cubicBezTo>
                <a:cubicBezTo>
                  <a:pt x="664192" y="948144"/>
                  <a:pt x="669694" y="968915"/>
                  <a:pt x="677383" y="988906"/>
                </a:cubicBezTo>
                <a:cubicBezTo>
                  <a:pt x="681008" y="998330"/>
                  <a:pt x="687534" y="1006491"/>
                  <a:pt x="690930" y="1016000"/>
                </a:cubicBezTo>
                <a:cubicBezTo>
                  <a:pt x="698858" y="1038199"/>
                  <a:pt x="702973" y="1061662"/>
                  <a:pt x="711250" y="1083733"/>
                </a:cubicBezTo>
                <a:cubicBezTo>
                  <a:pt x="716568" y="1097914"/>
                  <a:pt x="725303" y="1110585"/>
                  <a:pt x="731570" y="1124373"/>
                </a:cubicBezTo>
                <a:cubicBezTo>
                  <a:pt x="754461" y="1174733"/>
                  <a:pt x="733955" y="1146280"/>
                  <a:pt x="772210" y="1198880"/>
                </a:cubicBezTo>
                <a:cubicBezTo>
                  <a:pt x="822325" y="1267787"/>
                  <a:pt x="777791" y="1204262"/>
                  <a:pt x="819623" y="1253066"/>
                </a:cubicBezTo>
                <a:cubicBezTo>
                  <a:pt x="852596" y="1291535"/>
                  <a:pt x="823947" y="1272162"/>
                  <a:pt x="867036" y="1293706"/>
                </a:cubicBezTo>
                <a:cubicBezTo>
                  <a:pt x="876067" y="1302737"/>
                  <a:pt x="883667" y="1313476"/>
                  <a:pt x="894130" y="1320800"/>
                </a:cubicBezTo>
                <a:cubicBezTo>
                  <a:pt x="922755" y="1340838"/>
                  <a:pt x="949200" y="1345243"/>
                  <a:pt x="982183" y="1354666"/>
                </a:cubicBezTo>
                <a:cubicBezTo>
                  <a:pt x="991214" y="1363697"/>
                  <a:pt x="999194" y="1373919"/>
                  <a:pt x="1009276" y="1381760"/>
                </a:cubicBezTo>
                <a:cubicBezTo>
                  <a:pt x="1019668" y="1389843"/>
                  <a:pt x="1033834" y="1392771"/>
                  <a:pt x="1043143" y="1402080"/>
                </a:cubicBezTo>
                <a:cubicBezTo>
                  <a:pt x="1062805" y="1421742"/>
                  <a:pt x="1117892" y="1492768"/>
                  <a:pt x="1137970" y="1524000"/>
                </a:cubicBezTo>
                <a:cubicBezTo>
                  <a:pt x="1147813" y="1539312"/>
                  <a:pt x="1154702" y="1556447"/>
                  <a:pt x="1165063" y="1571413"/>
                </a:cubicBezTo>
                <a:cubicBezTo>
                  <a:pt x="1175100" y="1585911"/>
                  <a:pt x="1189148" y="1597381"/>
                  <a:pt x="1198930" y="1612053"/>
                </a:cubicBezTo>
                <a:cubicBezTo>
                  <a:pt x="1207331" y="1624655"/>
                  <a:pt x="1211458" y="1639706"/>
                  <a:pt x="1219250" y="1652693"/>
                </a:cubicBezTo>
                <a:cubicBezTo>
                  <a:pt x="1225058" y="1662373"/>
                  <a:pt x="1233587" y="1670213"/>
                  <a:pt x="1239570" y="1679786"/>
                </a:cubicBezTo>
                <a:cubicBezTo>
                  <a:pt x="1244921" y="1688348"/>
                  <a:pt x="1247765" y="1698318"/>
                  <a:pt x="1253116" y="1706880"/>
                </a:cubicBezTo>
                <a:cubicBezTo>
                  <a:pt x="1259099" y="1716453"/>
                  <a:pt x="1266962" y="1724725"/>
                  <a:pt x="1273436" y="1733973"/>
                </a:cubicBezTo>
                <a:cubicBezTo>
                  <a:pt x="1282773" y="1747311"/>
                  <a:pt x="1289578" y="1762566"/>
                  <a:pt x="1300530" y="1774613"/>
                </a:cubicBezTo>
                <a:cubicBezTo>
                  <a:pt x="1453631" y="1943023"/>
                  <a:pt x="1354258" y="1828409"/>
                  <a:pt x="1490183" y="1943946"/>
                </a:cubicBezTo>
                <a:cubicBezTo>
                  <a:pt x="1555642" y="1999586"/>
                  <a:pt x="1546885" y="2010934"/>
                  <a:pt x="1612103" y="2079413"/>
                </a:cubicBezTo>
                <a:cubicBezTo>
                  <a:pt x="1633051" y="2101409"/>
                  <a:pt x="1656602" y="2120807"/>
                  <a:pt x="1679836" y="2140373"/>
                </a:cubicBezTo>
                <a:cubicBezTo>
                  <a:pt x="1757134" y="2205466"/>
                  <a:pt x="1784087" y="2214453"/>
                  <a:pt x="1889810" y="2275840"/>
                </a:cubicBezTo>
                <a:cubicBezTo>
                  <a:pt x="1940608" y="2305335"/>
                  <a:pt x="1969523" y="2320765"/>
                  <a:pt x="2025276" y="2343573"/>
                </a:cubicBezTo>
                <a:cubicBezTo>
                  <a:pt x="2049735" y="2353579"/>
                  <a:pt x="2075088" y="2361258"/>
                  <a:pt x="2099783" y="2370666"/>
                </a:cubicBezTo>
                <a:cubicBezTo>
                  <a:pt x="2122507" y="2379323"/>
                  <a:pt x="2144585" y="2389667"/>
                  <a:pt x="2167516" y="2397760"/>
                </a:cubicBezTo>
                <a:cubicBezTo>
                  <a:pt x="2200282" y="2409324"/>
                  <a:pt x="2216825" y="2411685"/>
                  <a:pt x="2248796" y="2418080"/>
                </a:cubicBezTo>
                <a:cubicBezTo>
                  <a:pt x="2257827" y="2411307"/>
                  <a:pt x="2267907" y="2405743"/>
                  <a:pt x="2275890" y="2397760"/>
                </a:cubicBezTo>
                <a:cubicBezTo>
                  <a:pt x="2302460" y="2371190"/>
                  <a:pt x="2316334" y="2347253"/>
                  <a:pt x="2336850" y="2316480"/>
                </a:cubicBezTo>
                <a:cubicBezTo>
                  <a:pt x="2341365" y="2300675"/>
                  <a:pt x="2345198" y="2284660"/>
                  <a:pt x="2350396" y="2269066"/>
                </a:cubicBezTo>
                <a:cubicBezTo>
                  <a:pt x="2354241" y="2257532"/>
                  <a:pt x="2360994" y="2246995"/>
                  <a:pt x="2363943" y="2235200"/>
                </a:cubicBezTo>
                <a:cubicBezTo>
                  <a:pt x="2367815" y="2219712"/>
                  <a:pt x="2368288" y="2203565"/>
                  <a:pt x="2370716" y="2187786"/>
                </a:cubicBezTo>
                <a:cubicBezTo>
                  <a:pt x="2372804" y="2174212"/>
                  <a:pt x="2375232" y="2160693"/>
                  <a:pt x="2377490" y="2147146"/>
                </a:cubicBezTo>
                <a:cubicBezTo>
                  <a:pt x="2370717" y="2117795"/>
                  <a:pt x="2372668" y="2084923"/>
                  <a:pt x="2357170" y="2059093"/>
                </a:cubicBezTo>
                <a:cubicBezTo>
                  <a:pt x="2308668" y="1978256"/>
                  <a:pt x="2261751" y="1953128"/>
                  <a:pt x="2201383" y="1896533"/>
                </a:cubicBezTo>
                <a:cubicBezTo>
                  <a:pt x="2182748" y="1879062"/>
                  <a:pt x="2166420" y="1859167"/>
                  <a:pt x="2147196" y="1842346"/>
                </a:cubicBezTo>
                <a:cubicBezTo>
                  <a:pt x="2130205" y="1827478"/>
                  <a:pt x="2109752" y="1816854"/>
                  <a:pt x="2093010" y="1801706"/>
                </a:cubicBezTo>
                <a:cubicBezTo>
                  <a:pt x="2062230" y="1773857"/>
                  <a:pt x="2036472" y="1740667"/>
                  <a:pt x="2004956" y="1713653"/>
                </a:cubicBezTo>
                <a:cubicBezTo>
                  <a:pt x="1973069" y="1686322"/>
                  <a:pt x="1936244" y="1665263"/>
                  <a:pt x="1903356" y="1639146"/>
                </a:cubicBezTo>
                <a:cubicBezTo>
                  <a:pt x="1729076" y="1500747"/>
                  <a:pt x="1822171" y="1579522"/>
                  <a:pt x="1734023" y="1483360"/>
                </a:cubicBezTo>
                <a:cubicBezTo>
                  <a:pt x="1723235" y="1471591"/>
                  <a:pt x="1710129" y="1461960"/>
                  <a:pt x="1700156" y="1449493"/>
                </a:cubicBezTo>
                <a:cubicBezTo>
                  <a:pt x="1674357" y="1417244"/>
                  <a:pt x="1687453" y="1416470"/>
                  <a:pt x="1659516" y="1388533"/>
                </a:cubicBezTo>
                <a:cubicBezTo>
                  <a:pt x="1547756" y="1276773"/>
                  <a:pt x="1650902" y="1383570"/>
                  <a:pt x="1537596" y="1300480"/>
                </a:cubicBezTo>
                <a:cubicBezTo>
                  <a:pt x="1522147" y="1289151"/>
                  <a:pt x="1511033" y="1272834"/>
                  <a:pt x="1496956" y="1259840"/>
                </a:cubicBezTo>
                <a:cubicBezTo>
                  <a:pt x="1481661" y="1245721"/>
                  <a:pt x="1463899" y="1234273"/>
                  <a:pt x="1449543" y="1219200"/>
                </a:cubicBezTo>
                <a:cubicBezTo>
                  <a:pt x="1418636" y="1186747"/>
                  <a:pt x="1397958" y="1143648"/>
                  <a:pt x="1361490" y="1117600"/>
                </a:cubicBezTo>
                <a:cubicBezTo>
                  <a:pt x="1345685" y="1106311"/>
                  <a:pt x="1328903" y="1096279"/>
                  <a:pt x="1314076" y="1083733"/>
                </a:cubicBezTo>
                <a:cubicBezTo>
                  <a:pt x="1299451" y="1071358"/>
                  <a:pt x="1287584" y="1056011"/>
                  <a:pt x="1273436" y="1043093"/>
                </a:cubicBezTo>
                <a:cubicBezTo>
                  <a:pt x="1235635" y="1008579"/>
                  <a:pt x="1198695" y="972919"/>
                  <a:pt x="1158290" y="941493"/>
                </a:cubicBezTo>
                <a:cubicBezTo>
                  <a:pt x="1106411" y="901143"/>
                  <a:pt x="1090573" y="890708"/>
                  <a:pt x="1043143" y="846666"/>
                </a:cubicBezTo>
                <a:cubicBezTo>
                  <a:pt x="1029104" y="833630"/>
                  <a:pt x="1016580" y="819020"/>
                  <a:pt x="1002503" y="806026"/>
                </a:cubicBezTo>
                <a:cubicBezTo>
                  <a:pt x="987208" y="791907"/>
                  <a:pt x="970132" y="779774"/>
                  <a:pt x="955090" y="765386"/>
                </a:cubicBezTo>
                <a:cubicBezTo>
                  <a:pt x="918172" y="730073"/>
                  <a:pt x="887586" y="687666"/>
                  <a:pt x="846716" y="657013"/>
                </a:cubicBezTo>
                <a:cubicBezTo>
                  <a:pt x="822146" y="638585"/>
                  <a:pt x="691987" y="543452"/>
                  <a:pt x="677383" y="521546"/>
                </a:cubicBezTo>
                <a:cubicBezTo>
                  <a:pt x="668352" y="507999"/>
                  <a:pt x="658667" y="494867"/>
                  <a:pt x="650290" y="480906"/>
                </a:cubicBezTo>
                <a:cubicBezTo>
                  <a:pt x="622389" y="434405"/>
                  <a:pt x="609826" y="408762"/>
                  <a:pt x="589330" y="358986"/>
                </a:cubicBezTo>
                <a:cubicBezTo>
                  <a:pt x="569066" y="309773"/>
                  <a:pt x="567780" y="292694"/>
                  <a:pt x="541916" y="243840"/>
                </a:cubicBezTo>
                <a:cubicBezTo>
                  <a:pt x="531950" y="225015"/>
                  <a:pt x="518492" y="208217"/>
                  <a:pt x="508050" y="189653"/>
                </a:cubicBezTo>
                <a:cubicBezTo>
                  <a:pt x="424774" y="41606"/>
                  <a:pt x="529162" y="209171"/>
                  <a:pt x="453863" y="101600"/>
                </a:cubicBezTo>
                <a:cubicBezTo>
                  <a:pt x="446313" y="90815"/>
                  <a:pt x="442852" y="77042"/>
                  <a:pt x="433543" y="67733"/>
                </a:cubicBezTo>
                <a:cubicBezTo>
                  <a:pt x="410923" y="45113"/>
                  <a:pt x="380695" y="43343"/>
                  <a:pt x="352263" y="33866"/>
                </a:cubicBezTo>
                <a:cubicBezTo>
                  <a:pt x="340728" y="30021"/>
                  <a:pt x="329271" y="25757"/>
                  <a:pt x="318396" y="20320"/>
                </a:cubicBezTo>
                <a:cubicBezTo>
                  <a:pt x="311115" y="16679"/>
                  <a:pt x="305799" y="9347"/>
                  <a:pt x="298076" y="6773"/>
                </a:cubicBezTo>
                <a:cubicBezTo>
                  <a:pt x="285047" y="2430"/>
                  <a:pt x="270983" y="2258"/>
                  <a:pt x="257436" y="0"/>
                </a:cubicBezTo>
                <a:cubicBezTo>
                  <a:pt x="166707" y="15121"/>
                  <a:pt x="184059" y="42897"/>
                  <a:pt x="162610" y="54186"/>
                </a:cubicBezTo>
                <a:close/>
              </a:path>
            </a:pathLst>
          </a:custGeom>
          <a:solidFill>
            <a:srgbClr val="C7D050">
              <a:alpha val="66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1A0C762-2E7D-4B91-86F9-6AB819D9C37E}"/>
              </a:ext>
            </a:extLst>
          </p:cNvPr>
          <p:cNvSpPr/>
          <p:nvPr/>
        </p:nvSpPr>
        <p:spPr>
          <a:xfrm>
            <a:off x="974460" y="3251731"/>
            <a:ext cx="2974393" cy="2932322"/>
          </a:xfrm>
          <a:custGeom>
            <a:avLst/>
            <a:gdLst>
              <a:gd name="connsiteX0" fmla="*/ 265060 w 2974393"/>
              <a:gd name="connsiteY0" fmla="*/ 26562 h 2932322"/>
              <a:gd name="connsiteX1" fmla="*/ 136367 w 2974393"/>
              <a:gd name="connsiteY1" fmla="*/ 33336 h 2932322"/>
              <a:gd name="connsiteX2" fmla="*/ 116047 w 2974393"/>
              <a:gd name="connsiteY2" fmla="*/ 46882 h 2932322"/>
              <a:gd name="connsiteX3" fmla="*/ 82180 w 2974393"/>
              <a:gd name="connsiteY3" fmla="*/ 80749 h 2932322"/>
              <a:gd name="connsiteX4" fmla="*/ 27993 w 2974393"/>
              <a:gd name="connsiteY4" fmla="*/ 168802 h 2932322"/>
              <a:gd name="connsiteX5" fmla="*/ 14447 w 2974393"/>
              <a:gd name="connsiteY5" fmla="*/ 195896 h 2932322"/>
              <a:gd name="connsiteX6" fmla="*/ 900 w 2974393"/>
              <a:gd name="connsiteY6" fmla="*/ 256856 h 2932322"/>
              <a:gd name="connsiteX7" fmla="*/ 7673 w 2974393"/>
              <a:gd name="connsiteY7" fmla="*/ 385549 h 2932322"/>
              <a:gd name="connsiteX8" fmla="*/ 95727 w 2974393"/>
              <a:gd name="connsiteY8" fmla="*/ 453282 h 2932322"/>
              <a:gd name="connsiteX9" fmla="*/ 149913 w 2974393"/>
              <a:gd name="connsiteY9" fmla="*/ 460056 h 2932322"/>
              <a:gd name="connsiteX10" fmla="*/ 278607 w 2974393"/>
              <a:gd name="connsiteY10" fmla="*/ 487149 h 2932322"/>
              <a:gd name="connsiteX11" fmla="*/ 326020 w 2974393"/>
              <a:gd name="connsiteY11" fmla="*/ 493922 h 2932322"/>
              <a:gd name="connsiteX12" fmla="*/ 359887 w 2974393"/>
              <a:gd name="connsiteY12" fmla="*/ 507469 h 2932322"/>
              <a:gd name="connsiteX13" fmla="*/ 461487 w 2974393"/>
              <a:gd name="connsiteY13" fmla="*/ 588749 h 2932322"/>
              <a:gd name="connsiteX14" fmla="*/ 488580 w 2974393"/>
              <a:gd name="connsiteY14" fmla="*/ 609069 h 2932322"/>
              <a:gd name="connsiteX15" fmla="*/ 529220 w 2974393"/>
              <a:gd name="connsiteY15" fmla="*/ 663256 h 2932322"/>
              <a:gd name="connsiteX16" fmla="*/ 569860 w 2974393"/>
              <a:gd name="connsiteY16" fmla="*/ 697122 h 2932322"/>
              <a:gd name="connsiteX17" fmla="*/ 617273 w 2974393"/>
              <a:gd name="connsiteY17" fmla="*/ 771629 h 2932322"/>
              <a:gd name="connsiteX18" fmla="*/ 644367 w 2974393"/>
              <a:gd name="connsiteY18" fmla="*/ 839362 h 2932322"/>
              <a:gd name="connsiteX19" fmla="*/ 657913 w 2974393"/>
              <a:gd name="connsiteY19" fmla="*/ 893549 h 2932322"/>
              <a:gd name="connsiteX20" fmla="*/ 698553 w 2974393"/>
              <a:gd name="connsiteY20" fmla="*/ 961282 h 2932322"/>
              <a:gd name="connsiteX21" fmla="*/ 745967 w 2974393"/>
              <a:gd name="connsiteY21" fmla="*/ 1022242 h 2932322"/>
              <a:gd name="connsiteX22" fmla="*/ 766287 w 2974393"/>
              <a:gd name="connsiteY22" fmla="*/ 1049336 h 2932322"/>
              <a:gd name="connsiteX23" fmla="*/ 786607 w 2974393"/>
              <a:gd name="connsiteY23" fmla="*/ 1069656 h 2932322"/>
              <a:gd name="connsiteX24" fmla="*/ 813700 w 2974393"/>
              <a:gd name="connsiteY24" fmla="*/ 1103522 h 2932322"/>
              <a:gd name="connsiteX25" fmla="*/ 881433 w 2974393"/>
              <a:gd name="connsiteY25" fmla="*/ 1171256 h 2932322"/>
              <a:gd name="connsiteX26" fmla="*/ 915300 w 2974393"/>
              <a:gd name="connsiteY26" fmla="*/ 1205122 h 2932322"/>
              <a:gd name="connsiteX27" fmla="*/ 1003353 w 2974393"/>
              <a:gd name="connsiteY27" fmla="*/ 1286402 h 2932322"/>
              <a:gd name="connsiteX28" fmla="*/ 1023673 w 2974393"/>
              <a:gd name="connsiteY28" fmla="*/ 1320269 h 2932322"/>
              <a:gd name="connsiteX29" fmla="*/ 1050767 w 2974393"/>
              <a:gd name="connsiteY29" fmla="*/ 1347362 h 2932322"/>
              <a:gd name="connsiteX30" fmla="*/ 1077860 w 2974393"/>
              <a:gd name="connsiteY30" fmla="*/ 1388002 h 2932322"/>
              <a:gd name="connsiteX31" fmla="*/ 1111727 w 2974393"/>
              <a:gd name="connsiteY31" fmla="*/ 1428642 h 2932322"/>
              <a:gd name="connsiteX32" fmla="*/ 1132047 w 2974393"/>
              <a:gd name="connsiteY32" fmla="*/ 1462509 h 2932322"/>
              <a:gd name="connsiteX33" fmla="*/ 1206553 w 2974393"/>
              <a:gd name="connsiteY33" fmla="*/ 1530242 h 2932322"/>
              <a:gd name="connsiteX34" fmla="*/ 1240420 w 2974393"/>
              <a:gd name="connsiteY34" fmla="*/ 1550562 h 2932322"/>
              <a:gd name="connsiteX35" fmla="*/ 1281060 w 2974393"/>
              <a:gd name="connsiteY35" fmla="*/ 1577656 h 2932322"/>
              <a:gd name="connsiteX36" fmla="*/ 1301380 w 2974393"/>
              <a:gd name="connsiteY36" fmla="*/ 1597976 h 2932322"/>
              <a:gd name="connsiteX37" fmla="*/ 1382660 w 2974393"/>
              <a:gd name="connsiteY37" fmla="*/ 1625069 h 2932322"/>
              <a:gd name="connsiteX38" fmla="*/ 1450393 w 2974393"/>
              <a:gd name="connsiteY38" fmla="*/ 1652162 h 2932322"/>
              <a:gd name="connsiteX39" fmla="*/ 1484260 w 2974393"/>
              <a:gd name="connsiteY39" fmla="*/ 1679256 h 2932322"/>
              <a:gd name="connsiteX40" fmla="*/ 1497807 w 2974393"/>
              <a:gd name="connsiteY40" fmla="*/ 1699576 h 2932322"/>
              <a:gd name="connsiteX41" fmla="*/ 1524900 w 2974393"/>
              <a:gd name="connsiteY41" fmla="*/ 1713122 h 2932322"/>
              <a:gd name="connsiteX42" fmla="*/ 1545220 w 2974393"/>
              <a:gd name="connsiteY42" fmla="*/ 1733442 h 2932322"/>
              <a:gd name="connsiteX43" fmla="*/ 1592633 w 2974393"/>
              <a:gd name="connsiteY43" fmla="*/ 1787629 h 2932322"/>
              <a:gd name="connsiteX44" fmla="*/ 1687460 w 2974393"/>
              <a:gd name="connsiteY44" fmla="*/ 1889229 h 2932322"/>
              <a:gd name="connsiteX45" fmla="*/ 1714553 w 2974393"/>
              <a:gd name="connsiteY45" fmla="*/ 1943416 h 2932322"/>
              <a:gd name="connsiteX46" fmla="*/ 1728100 w 2974393"/>
              <a:gd name="connsiteY46" fmla="*/ 1963736 h 2932322"/>
              <a:gd name="connsiteX47" fmla="*/ 1761967 w 2974393"/>
              <a:gd name="connsiteY47" fmla="*/ 2038242 h 2932322"/>
              <a:gd name="connsiteX48" fmla="*/ 1782287 w 2974393"/>
              <a:gd name="connsiteY48" fmla="*/ 2051789 h 2932322"/>
              <a:gd name="connsiteX49" fmla="*/ 1802607 w 2974393"/>
              <a:gd name="connsiteY49" fmla="*/ 2072109 h 2932322"/>
              <a:gd name="connsiteX50" fmla="*/ 1809380 w 2974393"/>
              <a:gd name="connsiteY50" fmla="*/ 2092429 h 2932322"/>
              <a:gd name="connsiteX51" fmla="*/ 1836473 w 2974393"/>
              <a:gd name="connsiteY51" fmla="*/ 2105976 h 2932322"/>
              <a:gd name="connsiteX52" fmla="*/ 1856793 w 2974393"/>
              <a:gd name="connsiteY52" fmla="*/ 2119522 h 2932322"/>
              <a:gd name="connsiteX53" fmla="*/ 1904207 w 2974393"/>
              <a:gd name="connsiteY53" fmla="*/ 2166936 h 2932322"/>
              <a:gd name="connsiteX54" fmla="*/ 1938073 w 2974393"/>
              <a:gd name="connsiteY54" fmla="*/ 2180482 h 2932322"/>
              <a:gd name="connsiteX55" fmla="*/ 2039673 w 2974393"/>
              <a:gd name="connsiteY55" fmla="*/ 2234669 h 2932322"/>
              <a:gd name="connsiteX56" fmla="*/ 2087087 w 2974393"/>
              <a:gd name="connsiteY56" fmla="*/ 2248216 h 2932322"/>
              <a:gd name="connsiteX57" fmla="*/ 2141273 w 2974393"/>
              <a:gd name="connsiteY57" fmla="*/ 2275309 h 2932322"/>
              <a:gd name="connsiteX58" fmla="*/ 2236100 w 2974393"/>
              <a:gd name="connsiteY58" fmla="*/ 2336269 h 2932322"/>
              <a:gd name="connsiteX59" fmla="*/ 2249647 w 2974393"/>
              <a:gd name="connsiteY59" fmla="*/ 2363362 h 2932322"/>
              <a:gd name="connsiteX60" fmla="*/ 2303833 w 2974393"/>
              <a:gd name="connsiteY60" fmla="*/ 2410776 h 2932322"/>
              <a:gd name="connsiteX61" fmla="*/ 2364793 w 2974393"/>
              <a:gd name="connsiteY61" fmla="*/ 2498829 h 2932322"/>
              <a:gd name="connsiteX62" fmla="*/ 2364793 w 2974393"/>
              <a:gd name="connsiteY62" fmla="*/ 2498829 h 2932322"/>
              <a:gd name="connsiteX63" fmla="*/ 2385113 w 2974393"/>
              <a:gd name="connsiteY63" fmla="*/ 2532696 h 2932322"/>
              <a:gd name="connsiteX64" fmla="*/ 2425753 w 2974393"/>
              <a:gd name="connsiteY64" fmla="*/ 2593656 h 2932322"/>
              <a:gd name="connsiteX65" fmla="*/ 2452847 w 2974393"/>
              <a:gd name="connsiteY65" fmla="*/ 2681709 h 2932322"/>
              <a:gd name="connsiteX66" fmla="*/ 2459620 w 2974393"/>
              <a:gd name="connsiteY66" fmla="*/ 2722349 h 2932322"/>
              <a:gd name="connsiteX67" fmla="*/ 2473167 w 2974393"/>
              <a:gd name="connsiteY67" fmla="*/ 2756216 h 2932322"/>
              <a:gd name="connsiteX68" fmla="*/ 2486713 w 2974393"/>
              <a:gd name="connsiteY68" fmla="*/ 2796856 h 2932322"/>
              <a:gd name="connsiteX69" fmla="*/ 2513807 w 2974393"/>
              <a:gd name="connsiteY69" fmla="*/ 2823949 h 2932322"/>
              <a:gd name="connsiteX70" fmla="*/ 2534127 w 2974393"/>
              <a:gd name="connsiteY70" fmla="*/ 2857816 h 2932322"/>
              <a:gd name="connsiteX71" fmla="*/ 2574767 w 2974393"/>
              <a:gd name="connsiteY71" fmla="*/ 2878136 h 2932322"/>
              <a:gd name="connsiteX72" fmla="*/ 2608633 w 2974393"/>
              <a:gd name="connsiteY72" fmla="*/ 2905229 h 2932322"/>
              <a:gd name="connsiteX73" fmla="*/ 2703460 w 2974393"/>
              <a:gd name="connsiteY73" fmla="*/ 2932322 h 2932322"/>
              <a:gd name="connsiteX74" fmla="*/ 2899887 w 2974393"/>
              <a:gd name="connsiteY74" fmla="*/ 2878136 h 2932322"/>
              <a:gd name="connsiteX75" fmla="*/ 2933753 w 2974393"/>
              <a:gd name="connsiteY75" fmla="*/ 2830722 h 2932322"/>
              <a:gd name="connsiteX76" fmla="*/ 2967620 w 2974393"/>
              <a:gd name="connsiteY76" fmla="*/ 2742669 h 2932322"/>
              <a:gd name="connsiteX77" fmla="*/ 2974393 w 2974393"/>
              <a:gd name="connsiteY77" fmla="*/ 2702029 h 2932322"/>
              <a:gd name="connsiteX78" fmla="*/ 2967620 w 2974393"/>
              <a:gd name="connsiteY78" fmla="*/ 2607202 h 2932322"/>
              <a:gd name="connsiteX79" fmla="*/ 2940527 w 2974393"/>
              <a:gd name="connsiteY79" fmla="*/ 2566562 h 2932322"/>
              <a:gd name="connsiteX80" fmla="*/ 2893113 w 2974393"/>
              <a:gd name="connsiteY80" fmla="*/ 2505602 h 2932322"/>
              <a:gd name="connsiteX81" fmla="*/ 2696687 w 2974393"/>
              <a:gd name="connsiteY81" fmla="*/ 2349816 h 2932322"/>
              <a:gd name="connsiteX82" fmla="*/ 2628953 w 2974393"/>
              <a:gd name="connsiteY82" fmla="*/ 2309176 h 2932322"/>
              <a:gd name="connsiteX83" fmla="*/ 2581540 w 2974393"/>
              <a:gd name="connsiteY83" fmla="*/ 2275309 h 2932322"/>
              <a:gd name="connsiteX84" fmla="*/ 2527353 w 2974393"/>
              <a:gd name="connsiteY84" fmla="*/ 2248216 h 2932322"/>
              <a:gd name="connsiteX85" fmla="*/ 2493487 w 2974393"/>
              <a:gd name="connsiteY85" fmla="*/ 2221122 h 2932322"/>
              <a:gd name="connsiteX86" fmla="*/ 2446073 w 2974393"/>
              <a:gd name="connsiteY86" fmla="*/ 2194029 h 2932322"/>
              <a:gd name="connsiteX87" fmla="*/ 2330927 w 2974393"/>
              <a:gd name="connsiteY87" fmla="*/ 2072109 h 2932322"/>
              <a:gd name="connsiteX88" fmla="*/ 2297060 w 2974393"/>
              <a:gd name="connsiteY88" fmla="*/ 2031469 h 2932322"/>
              <a:gd name="connsiteX89" fmla="*/ 2263193 w 2974393"/>
              <a:gd name="connsiteY89" fmla="*/ 1997602 h 2932322"/>
              <a:gd name="connsiteX90" fmla="*/ 2236100 w 2974393"/>
              <a:gd name="connsiteY90" fmla="*/ 1977282 h 2932322"/>
              <a:gd name="connsiteX91" fmla="*/ 2141273 w 2974393"/>
              <a:gd name="connsiteY91" fmla="*/ 1862136 h 2932322"/>
              <a:gd name="connsiteX92" fmla="*/ 2073540 w 2974393"/>
              <a:gd name="connsiteY92" fmla="*/ 1794402 h 2932322"/>
              <a:gd name="connsiteX93" fmla="*/ 2019353 w 2974393"/>
              <a:gd name="connsiteY93" fmla="*/ 1746989 h 2932322"/>
              <a:gd name="connsiteX94" fmla="*/ 1931300 w 2974393"/>
              <a:gd name="connsiteY94" fmla="*/ 1638616 h 2932322"/>
              <a:gd name="connsiteX95" fmla="*/ 1883887 w 2974393"/>
              <a:gd name="connsiteY95" fmla="*/ 1584429 h 2932322"/>
              <a:gd name="connsiteX96" fmla="*/ 1843247 w 2974393"/>
              <a:gd name="connsiteY96" fmla="*/ 1530242 h 2932322"/>
              <a:gd name="connsiteX97" fmla="*/ 1789060 w 2974393"/>
              <a:gd name="connsiteY97" fmla="*/ 1476056 h 2932322"/>
              <a:gd name="connsiteX98" fmla="*/ 1606180 w 2974393"/>
              <a:gd name="connsiteY98" fmla="*/ 1266082 h 2932322"/>
              <a:gd name="connsiteX99" fmla="*/ 1558767 w 2974393"/>
              <a:gd name="connsiteY99" fmla="*/ 1218669 h 2932322"/>
              <a:gd name="connsiteX100" fmla="*/ 1463940 w 2974393"/>
              <a:gd name="connsiteY100" fmla="*/ 1144162 h 2932322"/>
              <a:gd name="connsiteX101" fmla="*/ 1423300 w 2974393"/>
              <a:gd name="connsiteY101" fmla="*/ 1117069 h 2932322"/>
              <a:gd name="connsiteX102" fmla="*/ 1328473 w 2974393"/>
              <a:gd name="connsiteY102" fmla="*/ 1035789 h 2932322"/>
              <a:gd name="connsiteX103" fmla="*/ 1091407 w 2974393"/>
              <a:gd name="connsiteY103" fmla="*/ 866456 h 2932322"/>
              <a:gd name="connsiteX104" fmla="*/ 1043993 w 2974393"/>
              <a:gd name="connsiteY104" fmla="*/ 832589 h 2932322"/>
              <a:gd name="connsiteX105" fmla="*/ 989807 w 2974393"/>
              <a:gd name="connsiteY105" fmla="*/ 798722 h 2932322"/>
              <a:gd name="connsiteX106" fmla="*/ 955940 w 2974393"/>
              <a:gd name="connsiteY106" fmla="*/ 758082 h 2932322"/>
              <a:gd name="connsiteX107" fmla="*/ 922073 w 2974393"/>
              <a:gd name="connsiteY107" fmla="*/ 724216 h 2932322"/>
              <a:gd name="connsiteX108" fmla="*/ 847567 w 2974393"/>
              <a:gd name="connsiteY108" fmla="*/ 629389 h 2932322"/>
              <a:gd name="connsiteX109" fmla="*/ 705327 w 2974393"/>
              <a:gd name="connsiteY109" fmla="*/ 480376 h 2932322"/>
              <a:gd name="connsiteX110" fmla="*/ 651140 w 2974393"/>
              <a:gd name="connsiteY110" fmla="*/ 432962 h 2932322"/>
              <a:gd name="connsiteX111" fmla="*/ 569860 w 2974393"/>
              <a:gd name="connsiteY111" fmla="*/ 324589 h 2932322"/>
              <a:gd name="connsiteX112" fmla="*/ 535993 w 2974393"/>
              <a:gd name="connsiteY112" fmla="*/ 283949 h 2932322"/>
              <a:gd name="connsiteX113" fmla="*/ 508900 w 2974393"/>
              <a:gd name="connsiteY113" fmla="*/ 236536 h 2932322"/>
              <a:gd name="connsiteX114" fmla="*/ 468260 w 2974393"/>
              <a:gd name="connsiteY114" fmla="*/ 189122 h 2932322"/>
              <a:gd name="connsiteX115" fmla="*/ 441167 w 2974393"/>
              <a:gd name="connsiteY115" fmla="*/ 148482 h 2932322"/>
              <a:gd name="connsiteX116" fmla="*/ 427620 w 2974393"/>
              <a:gd name="connsiteY116" fmla="*/ 114616 h 2932322"/>
              <a:gd name="connsiteX117" fmla="*/ 400527 w 2974393"/>
              <a:gd name="connsiteY117" fmla="*/ 94296 h 2932322"/>
              <a:gd name="connsiteX118" fmla="*/ 366660 w 2974393"/>
              <a:gd name="connsiteY118" fmla="*/ 60429 h 2932322"/>
              <a:gd name="connsiteX119" fmla="*/ 339567 w 2974393"/>
              <a:gd name="connsiteY119" fmla="*/ 26562 h 2932322"/>
              <a:gd name="connsiteX120" fmla="*/ 265060 w 2974393"/>
              <a:gd name="connsiteY120" fmla="*/ 26562 h 293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2974393" h="2932322">
                <a:moveTo>
                  <a:pt x="265060" y="26562"/>
                </a:moveTo>
                <a:cubicBezTo>
                  <a:pt x="231193" y="27691"/>
                  <a:pt x="178930" y="27532"/>
                  <a:pt x="136367" y="33336"/>
                </a:cubicBezTo>
                <a:cubicBezTo>
                  <a:pt x="128301" y="34436"/>
                  <a:pt x="122173" y="41522"/>
                  <a:pt x="116047" y="46882"/>
                </a:cubicBezTo>
                <a:cubicBezTo>
                  <a:pt x="104032" y="57395"/>
                  <a:pt x="92860" y="68882"/>
                  <a:pt x="82180" y="80749"/>
                </a:cubicBezTo>
                <a:cubicBezTo>
                  <a:pt x="48679" y="117972"/>
                  <a:pt x="52882" y="119024"/>
                  <a:pt x="27993" y="168802"/>
                </a:cubicBezTo>
                <a:cubicBezTo>
                  <a:pt x="23477" y="177833"/>
                  <a:pt x="16896" y="186100"/>
                  <a:pt x="14447" y="195896"/>
                </a:cubicBezTo>
                <a:cubicBezTo>
                  <a:pt x="4881" y="234158"/>
                  <a:pt x="9499" y="213861"/>
                  <a:pt x="900" y="256856"/>
                </a:cubicBezTo>
                <a:cubicBezTo>
                  <a:pt x="3158" y="299754"/>
                  <a:pt x="-5911" y="344796"/>
                  <a:pt x="7673" y="385549"/>
                </a:cubicBezTo>
                <a:cubicBezTo>
                  <a:pt x="17721" y="415693"/>
                  <a:pt x="63244" y="445786"/>
                  <a:pt x="95727" y="453282"/>
                </a:cubicBezTo>
                <a:cubicBezTo>
                  <a:pt x="113463" y="457375"/>
                  <a:pt x="131933" y="457217"/>
                  <a:pt x="149913" y="460056"/>
                </a:cubicBezTo>
                <a:cubicBezTo>
                  <a:pt x="316702" y="486391"/>
                  <a:pt x="145378" y="460503"/>
                  <a:pt x="278607" y="487149"/>
                </a:cubicBezTo>
                <a:cubicBezTo>
                  <a:pt x="294262" y="490280"/>
                  <a:pt x="310216" y="491664"/>
                  <a:pt x="326020" y="493922"/>
                </a:cubicBezTo>
                <a:cubicBezTo>
                  <a:pt x="337309" y="498438"/>
                  <a:pt x="349659" y="500894"/>
                  <a:pt x="359887" y="507469"/>
                </a:cubicBezTo>
                <a:cubicBezTo>
                  <a:pt x="389189" y="526306"/>
                  <a:pt x="432292" y="565393"/>
                  <a:pt x="461487" y="588749"/>
                </a:cubicBezTo>
                <a:cubicBezTo>
                  <a:pt x="470302" y="595801"/>
                  <a:pt x="481807" y="600038"/>
                  <a:pt x="488580" y="609069"/>
                </a:cubicBezTo>
                <a:cubicBezTo>
                  <a:pt x="502127" y="627131"/>
                  <a:pt x="511875" y="648802"/>
                  <a:pt x="529220" y="663256"/>
                </a:cubicBezTo>
                <a:cubicBezTo>
                  <a:pt x="542767" y="674545"/>
                  <a:pt x="557998" y="684074"/>
                  <a:pt x="569860" y="697122"/>
                </a:cubicBezTo>
                <a:cubicBezTo>
                  <a:pt x="574858" y="702620"/>
                  <a:pt x="612348" y="761075"/>
                  <a:pt x="617273" y="771629"/>
                </a:cubicBezTo>
                <a:cubicBezTo>
                  <a:pt x="627556" y="793665"/>
                  <a:pt x="638470" y="815771"/>
                  <a:pt x="644367" y="839362"/>
                </a:cubicBezTo>
                <a:cubicBezTo>
                  <a:pt x="648882" y="857424"/>
                  <a:pt x="646742" y="878655"/>
                  <a:pt x="657913" y="893549"/>
                </a:cubicBezTo>
                <a:cubicBezTo>
                  <a:pt x="693623" y="941161"/>
                  <a:pt x="664729" y="899271"/>
                  <a:pt x="698553" y="961282"/>
                </a:cubicBezTo>
                <a:cubicBezTo>
                  <a:pt x="726718" y="1012919"/>
                  <a:pt x="708327" y="979226"/>
                  <a:pt x="745967" y="1022242"/>
                </a:cubicBezTo>
                <a:cubicBezTo>
                  <a:pt x="753401" y="1030738"/>
                  <a:pt x="758940" y="1040765"/>
                  <a:pt x="766287" y="1049336"/>
                </a:cubicBezTo>
                <a:cubicBezTo>
                  <a:pt x="772521" y="1056609"/>
                  <a:pt x="780299" y="1062447"/>
                  <a:pt x="786607" y="1069656"/>
                </a:cubicBezTo>
                <a:cubicBezTo>
                  <a:pt x="796127" y="1080536"/>
                  <a:pt x="803836" y="1092953"/>
                  <a:pt x="813700" y="1103522"/>
                </a:cubicBezTo>
                <a:cubicBezTo>
                  <a:pt x="835486" y="1126865"/>
                  <a:pt x="858855" y="1148678"/>
                  <a:pt x="881433" y="1171256"/>
                </a:cubicBezTo>
                <a:cubicBezTo>
                  <a:pt x="892722" y="1182545"/>
                  <a:pt x="903179" y="1194732"/>
                  <a:pt x="915300" y="1205122"/>
                </a:cubicBezTo>
                <a:cubicBezTo>
                  <a:pt x="940645" y="1226847"/>
                  <a:pt x="981692" y="1259927"/>
                  <a:pt x="1003353" y="1286402"/>
                </a:cubicBezTo>
                <a:cubicBezTo>
                  <a:pt x="1011690" y="1296591"/>
                  <a:pt x="1015590" y="1309877"/>
                  <a:pt x="1023673" y="1320269"/>
                </a:cubicBezTo>
                <a:cubicBezTo>
                  <a:pt x="1031514" y="1330351"/>
                  <a:pt x="1042788" y="1337389"/>
                  <a:pt x="1050767" y="1347362"/>
                </a:cubicBezTo>
                <a:cubicBezTo>
                  <a:pt x="1060938" y="1360075"/>
                  <a:pt x="1068091" y="1374977"/>
                  <a:pt x="1077860" y="1388002"/>
                </a:cubicBezTo>
                <a:cubicBezTo>
                  <a:pt x="1088440" y="1402109"/>
                  <a:pt x="1101355" y="1414381"/>
                  <a:pt x="1111727" y="1428642"/>
                </a:cubicBezTo>
                <a:cubicBezTo>
                  <a:pt x="1119470" y="1439289"/>
                  <a:pt x="1123823" y="1452229"/>
                  <a:pt x="1132047" y="1462509"/>
                </a:cubicBezTo>
                <a:cubicBezTo>
                  <a:pt x="1146506" y="1480583"/>
                  <a:pt x="1188856" y="1517372"/>
                  <a:pt x="1206553" y="1530242"/>
                </a:cubicBezTo>
                <a:cubicBezTo>
                  <a:pt x="1217200" y="1537985"/>
                  <a:pt x="1229313" y="1543494"/>
                  <a:pt x="1240420" y="1550562"/>
                </a:cubicBezTo>
                <a:cubicBezTo>
                  <a:pt x="1254156" y="1559303"/>
                  <a:pt x="1268208" y="1567660"/>
                  <a:pt x="1281060" y="1577656"/>
                </a:cubicBezTo>
                <a:cubicBezTo>
                  <a:pt x="1288621" y="1583537"/>
                  <a:pt x="1292700" y="1593925"/>
                  <a:pt x="1301380" y="1597976"/>
                </a:cubicBezTo>
                <a:cubicBezTo>
                  <a:pt x="1327260" y="1610053"/>
                  <a:pt x="1358171" y="1610376"/>
                  <a:pt x="1382660" y="1625069"/>
                </a:cubicBezTo>
                <a:cubicBezTo>
                  <a:pt x="1426399" y="1651312"/>
                  <a:pt x="1403618" y="1642807"/>
                  <a:pt x="1450393" y="1652162"/>
                </a:cubicBezTo>
                <a:cubicBezTo>
                  <a:pt x="1461682" y="1661193"/>
                  <a:pt x="1474037" y="1669033"/>
                  <a:pt x="1484260" y="1679256"/>
                </a:cubicBezTo>
                <a:cubicBezTo>
                  <a:pt x="1490016" y="1685012"/>
                  <a:pt x="1491553" y="1694365"/>
                  <a:pt x="1497807" y="1699576"/>
                </a:cubicBezTo>
                <a:cubicBezTo>
                  <a:pt x="1505564" y="1706040"/>
                  <a:pt x="1515869" y="1708607"/>
                  <a:pt x="1524900" y="1713122"/>
                </a:cubicBezTo>
                <a:cubicBezTo>
                  <a:pt x="1531673" y="1719895"/>
                  <a:pt x="1538986" y="1726169"/>
                  <a:pt x="1545220" y="1733442"/>
                </a:cubicBezTo>
                <a:cubicBezTo>
                  <a:pt x="1577591" y="1771209"/>
                  <a:pt x="1552593" y="1752038"/>
                  <a:pt x="1592633" y="1787629"/>
                </a:cubicBezTo>
                <a:cubicBezTo>
                  <a:pt x="1634160" y="1824542"/>
                  <a:pt x="1655962" y="1826231"/>
                  <a:pt x="1687460" y="1889229"/>
                </a:cubicBezTo>
                <a:cubicBezTo>
                  <a:pt x="1696491" y="1907291"/>
                  <a:pt x="1703351" y="1926614"/>
                  <a:pt x="1714553" y="1943416"/>
                </a:cubicBezTo>
                <a:cubicBezTo>
                  <a:pt x="1719069" y="1950189"/>
                  <a:pt x="1724459" y="1956455"/>
                  <a:pt x="1728100" y="1963736"/>
                </a:cubicBezTo>
                <a:cubicBezTo>
                  <a:pt x="1740973" y="1989480"/>
                  <a:pt x="1744057" y="2014362"/>
                  <a:pt x="1761967" y="2038242"/>
                </a:cubicBezTo>
                <a:cubicBezTo>
                  <a:pt x="1766851" y="2044754"/>
                  <a:pt x="1776033" y="2046577"/>
                  <a:pt x="1782287" y="2051789"/>
                </a:cubicBezTo>
                <a:cubicBezTo>
                  <a:pt x="1789646" y="2057921"/>
                  <a:pt x="1795834" y="2065336"/>
                  <a:pt x="1802607" y="2072109"/>
                </a:cubicBezTo>
                <a:cubicBezTo>
                  <a:pt x="1804865" y="2078882"/>
                  <a:pt x="1804332" y="2087380"/>
                  <a:pt x="1809380" y="2092429"/>
                </a:cubicBezTo>
                <a:cubicBezTo>
                  <a:pt x="1816520" y="2099569"/>
                  <a:pt x="1827706" y="2100966"/>
                  <a:pt x="1836473" y="2105976"/>
                </a:cubicBezTo>
                <a:cubicBezTo>
                  <a:pt x="1843541" y="2110015"/>
                  <a:pt x="1850742" y="2114076"/>
                  <a:pt x="1856793" y="2119522"/>
                </a:cubicBezTo>
                <a:cubicBezTo>
                  <a:pt x="1873407" y="2134474"/>
                  <a:pt x="1883454" y="2158635"/>
                  <a:pt x="1904207" y="2166936"/>
                </a:cubicBezTo>
                <a:cubicBezTo>
                  <a:pt x="1915496" y="2171451"/>
                  <a:pt x="1927198" y="2175045"/>
                  <a:pt x="1938073" y="2180482"/>
                </a:cubicBezTo>
                <a:cubicBezTo>
                  <a:pt x="1978023" y="2200457"/>
                  <a:pt x="1990004" y="2220478"/>
                  <a:pt x="2039673" y="2234669"/>
                </a:cubicBezTo>
                <a:cubicBezTo>
                  <a:pt x="2055478" y="2239185"/>
                  <a:pt x="2071826" y="2242111"/>
                  <a:pt x="2087087" y="2248216"/>
                </a:cubicBezTo>
                <a:cubicBezTo>
                  <a:pt x="2105837" y="2255716"/>
                  <a:pt x="2123957" y="2264919"/>
                  <a:pt x="2141273" y="2275309"/>
                </a:cubicBezTo>
                <a:cubicBezTo>
                  <a:pt x="2218687" y="2321757"/>
                  <a:pt x="2187943" y="2300151"/>
                  <a:pt x="2236100" y="2336269"/>
                </a:cubicBezTo>
                <a:cubicBezTo>
                  <a:pt x="2240616" y="2345300"/>
                  <a:pt x="2243589" y="2355284"/>
                  <a:pt x="2249647" y="2363362"/>
                </a:cubicBezTo>
                <a:cubicBezTo>
                  <a:pt x="2264681" y="2383407"/>
                  <a:pt x="2284236" y="2396078"/>
                  <a:pt x="2303833" y="2410776"/>
                </a:cubicBezTo>
                <a:cubicBezTo>
                  <a:pt x="2328893" y="2460894"/>
                  <a:pt x="2311181" y="2429899"/>
                  <a:pt x="2364793" y="2498829"/>
                </a:cubicBezTo>
                <a:lnTo>
                  <a:pt x="2364793" y="2498829"/>
                </a:lnTo>
                <a:cubicBezTo>
                  <a:pt x="2371566" y="2510118"/>
                  <a:pt x="2377810" y="2521742"/>
                  <a:pt x="2385113" y="2532696"/>
                </a:cubicBezTo>
                <a:cubicBezTo>
                  <a:pt x="2402982" y="2559500"/>
                  <a:pt x="2411695" y="2562728"/>
                  <a:pt x="2425753" y="2593656"/>
                </a:cubicBezTo>
                <a:cubicBezTo>
                  <a:pt x="2431540" y="2606387"/>
                  <a:pt x="2450293" y="2670640"/>
                  <a:pt x="2452847" y="2681709"/>
                </a:cubicBezTo>
                <a:cubicBezTo>
                  <a:pt x="2455935" y="2695091"/>
                  <a:pt x="2456006" y="2709099"/>
                  <a:pt x="2459620" y="2722349"/>
                </a:cubicBezTo>
                <a:cubicBezTo>
                  <a:pt x="2462819" y="2734079"/>
                  <a:pt x="2469012" y="2744789"/>
                  <a:pt x="2473167" y="2756216"/>
                </a:cubicBezTo>
                <a:cubicBezTo>
                  <a:pt x="2478047" y="2769636"/>
                  <a:pt x="2479366" y="2784612"/>
                  <a:pt x="2486713" y="2796856"/>
                </a:cubicBezTo>
                <a:cubicBezTo>
                  <a:pt x="2493284" y="2807808"/>
                  <a:pt x="2505966" y="2813867"/>
                  <a:pt x="2513807" y="2823949"/>
                </a:cubicBezTo>
                <a:cubicBezTo>
                  <a:pt x="2521890" y="2834341"/>
                  <a:pt x="2524287" y="2849070"/>
                  <a:pt x="2534127" y="2857816"/>
                </a:cubicBezTo>
                <a:cubicBezTo>
                  <a:pt x="2545447" y="2867878"/>
                  <a:pt x="2561989" y="2870005"/>
                  <a:pt x="2574767" y="2878136"/>
                </a:cubicBezTo>
                <a:cubicBezTo>
                  <a:pt x="2586963" y="2885897"/>
                  <a:pt x="2595904" y="2898375"/>
                  <a:pt x="2608633" y="2905229"/>
                </a:cubicBezTo>
                <a:cubicBezTo>
                  <a:pt x="2646202" y="2925459"/>
                  <a:pt x="2664777" y="2925875"/>
                  <a:pt x="2703460" y="2932322"/>
                </a:cubicBezTo>
                <a:cubicBezTo>
                  <a:pt x="2736396" y="2925735"/>
                  <a:pt x="2856885" y="2911924"/>
                  <a:pt x="2899887" y="2878136"/>
                </a:cubicBezTo>
                <a:cubicBezTo>
                  <a:pt x="2915159" y="2866136"/>
                  <a:pt x="2923574" y="2847263"/>
                  <a:pt x="2933753" y="2830722"/>
                </a:cubicBezTo>
                <a:cubicBezTo>
                  <a:pt x="2952571" y="2800141"/>
                  <a:pt x="2959519" y="2777773"/>
                  <a:pt x="2967620" y="2742669"/>
                </a:cubicBezTo>
                <a:cubicBezTo>
                  <a:pt x="2970708" y="2729287"/>
                  <a:pt x="2972135" y="2715576"/>
                  <a:pt x="2974393" y="2702029"/>
                </a:cubicBezTo>
                <a:cubicBezTo>
                  <a:pt x="2972135" y="2670420"/>
                  <a:pt x="2975306" y="2637945"/>
                  <a:pt x="2967620" y="2607202"/>
                </a:cubicBezTo>
                <a:cubicBezTo>
                  <a:pt x="2963671" y="2591407"/>
                  <a:pt x="2950155" y="2579691"/>
                  <a:pt x="2940527" y="2566562"/>
                </a:cubicBezTo>
                <a:cubicBezTo>
                  <a:pt x="2925304" y="2545803"/>
                  <a:pt x="2911316" y="2523805"/>
                  <a:pt x="2893113" y="2505602"/>
                </a:cubicBezTo>
                <a:cubicBezTo>
                  <a:pt x="2849092" y="2461581"/>
                  <a:pt x="2752632" y="2383383"/>
                  <a:pt x="2696687" y="2349816"/>
                </a:cubicBezTo>
                <a:cubicBezTo>
                  <a:pt x="2674109" y="2336269"/>
                  <a:pt x="2651059" y="2323480"/>
                  <a:pt x="2628953" y="2309176"/>
                </a:cubicBezTo>
                <a:cubicBezTo>
                  <a:pt x="2612647" y="2298625"/>
                  <a:pt x="2598194" y="2285302"/>
                  <a:pt x="2581540" y="2275309"/>
                </a:cubicBezTo>
                <a:cubicBezTo>
                  <a:pt x="2564224" y="2264919"/>
                  <a:pt x="2544552" y="2258800"/>
                  <a:pt x="2527353" y="2248216"/>
                </a:cubicBezTo>
                <a:cubicBezTo>
                  <a:pt x="2515041" y="2240639"/>
                  <a:pt x="2505516" y="2229141"/>
                  <a:pt x="2493487" y="2221122"/>
                </a:cubicBezTo>
                <a:cubicBezTo>
                  <a:pt x="2478341" y="2211025"/>
                  <a:pt x="2461219" y="2204126"/>
                  <a:pt x="2446073" y="2194029"/>
                </a:cubicBezTo>
                <a:cubicBezTo>
                  <a:pt x="2397665" y="2161757"/>
                  <a:pt x="2369876" y="2117932"/>
                  <a:pt x="2330927" y="2072109"/>
                </a:cubicBezTo>
                <a:cubicBezTo>
                  <a:pt x="2319506" y="2058673"/>
                  <a:pt x="2309529" y="2043938"/>
                  <a:pt x="2297060" y="2031469"/>
                </a:cubicBezTo>
                <a:cubicBezTo>
                  <a:pt x="2285771" y="2020180"/>
                  <a:pt x="2275125" y="2008209"/>
                  <a:pt x="2263193" y="1997602"/>
                </a:cubicBezTo>
                <a:cubicBezTo>
                  <a:pt x="2254756" y="1990102"/>
                  <a:pt x="2243757" y="1985577"/>
                  <a:pt x="2236100" y="1977282"/>
                </a:cubicBezTo>
                <a:cubicBezTo>
                  <a:pt x="2199696" y="1937845"/>
                  <a:pt x="2178566" y="1899429"/>
                  <a:pt x="2141273" y="1862136"/>
                </a:cubicBezTo>
                <a:cubicBezTo>
                  <a:pt x="2118695" y="1839558"/>
                  <a:pt x="2097570" y="1815428"/>
                  <a:pt x="2073540" y="1794402"/>
                </a:cubicBezTo>
                <a:cubicBezTo>
                  <a:pt x="2055478" y="1778598"/>
                  <a:pt x="2035536" y="1764713"/>
                  <a:pt x="2019353" y="1746989"/>
                </a:cubicBezTo>
                <a:cubicBezTo>
                  <a:pt x="1987969" y="1712616"/>
                  <a:pt x="1961097" y="1674373"/>
                  <a:pt x="1931300" y="1638616"/>
                </a:cubicBezTo>
                <a:cubicBezTo>
                  <a:pt x="1915935" y="1620178"/>
                  <a:pt x="1898287" y="1603629"/>
                  <a:pt x="1883887" y="1584429"/>
                </a:cubicBezTo>
                <a:cubicBezTo>
                  <a:pt x="1870340" y="1566367"/>
                  <a:pt x="1858115" y="1547234"/>
                  <a:pt x="1843247" y="1530242"/>
                </a:cubicBezTo>
                <a:cubicBezTo>
                  <a:pt x="1826426" y="1511018"/>
                  <a:pt x="1805413" y="1495679"/>
                  <a:pt x="1789060" y="1476056"/>
                </a:cubicBezTo>
                <a:cubicBezTo>
                  <a:pt x="1605692" y="1256014"/>
                  <a:pt x="1817511" y="1477413"/>
                  <a:pt x="1606180" y="1266082"/>
                </a:cubicBezTo>
                <a:cubicBezTo>
                  <a:pt x="1590376" y="1250278"/>
                  <a:pt x="1577364" y="1231067"/>
                  <a:pt x="1558767" y="1218669"/>
                </a:cubicBezTo>
                <a:cubicBezTo>
                  <a:pt x="1390653" y="1106593"/>
                  <a:pt x="1576441" y="1236208"/>
                  <a:pt x="1463940" y="1144162"/>
                </a:cubicBezTo>
                <a:cubicBezTo>
                  <a:pt x="1451339" y="1133852"/>
                  <a:pt x="1436013" y="1127240"/>
                  <a:pt x="1423300" y="1117069"/>
                </a:cubicBezTo>
                <a:cubicBezTo>
                  <a:pt x="1390791" y="1091062"/>
                  <a:pt x="1362258" y="1060114"/>
                  <a:pt x="1328473" y="1035789"/>
                </a:cubicBezTo>
                <a:cubicBezTo>
                  <a:pt x="1005677" y="803376"/>
                  <a:pt x="1268066" y="991156"/>
                  <a:pt x="1091407" y="866456"/>
                </a:cubicBezTo>
                <a:cubicBezTo>
                  <a:pt x="1075540" y="855255"/>
                  <a:pt x="1060463" y="842883"/>
                  <a:pt x="1043993" y="832589"/>
                </a:cubicBezTo>
                <a:cubicBezTo>
                  <a:pt x="1025931" y="821300"/>
                  <a:pt x="1006067" y="812480"/>
                  <a:pt x="989807" y="798722"/>
                </a:cubicBezTo>
                <a:cubicBezTo>
                  <a:pt x="976346" y="787331"/>
                  <a:pt x="967802" y="771130"/>
                  <a:pt x="955940" y="758082"/>
                </a:cubicBezTo>
                <a:cubicBezTo>
                  <a:pt x="945201" y="746269"/>
                  <a:pt x="932357" y="736428"/>
                  <a:pt x="922073" y="724216"/>
                </a:cubicBezTo>
                <a:cubicBezTo>
                  <a:pt x="896180" y="693468"/>
                  <a:pt x="874038" y="659641"/>
                  <a:pt x="847567" y="629389"/>
                </a:cubicBezTo>
                <a:cubicBezTo>
                  <a:pt x="798729" y="573574"/>
                  <a:pt x="764952" y="532548"/>
                  <a:pt x="705327" y="480376"/>
                </a:cubicBezTo>
                <a:cubicBezTo>
                  <a:pt x="687265" y="464571"/>
                  <a:pt x="666889" y="451073"/>
                  <a:pt x="651140" y="432962"/>
                </a:cubicBezTo>
                <a:cubicBezTo>
                  <a:pt x="621510" y="398887"/>
                  <a:pt x="598768" y="359278"/>
                  <a:pt x="569860" y="324589"/>
                </a:cubicBezTo>
                <a:cubicBezTo>
                  <a:pt x="558571" y="311042"/>
                  <a:pt x="546030" y="298447"/>
                  <a:pt x="535993" y="283949"/>
                </a:cubicBezTo>
                <a:cubicBezTo>
                  <a:pt x="525632" y="268983"/>
                  <a:pt x="519480" y="251348"/>
                  <a:pt x="508900" y="236536"/>
                </a:cubicBezTo>
                <a:cubicBezTo>
                  <a:pt x="496801" y="219597"/>
                  <a:pt x="480952" y="205621"/>
                  <a:pt x="468260" y="189122"/>
                </a:cubicBezTo>
                <a:cubicBezTo>
                  <a:pt x="458333" y="176217"/>
                  <a:pt x="448963" y="162775"/>
                  <a:pt x="441167" y="148482"/>
                </a:cubicBezTo>
                <a:cubicBezTo>
                  <a:pt x="435345" y="137808"/>
                  <a:pt x="434915" y="124343"/>
                  <a:pt x="427620" y="114616"/>
                </a:cubicBezTo>
                <a:cubicBezTo>
                  <a:pt x="420847" y="105585"/>
                  <a:pt x="408964" y="101796"/>
                  <a:pt x="400527" y="94296"/>
                </a:cubicBezTo>
                <a:cubicBezTo>
                  <a:pt x="388595" y="83689"/>
                  <a:pt x="377340" y="72296"/>
                  <a:pt x="366660" y="60429"/>
                </a:cubicBezTo>
                <a:cubicBezTo>
                  <a:pt x="356989" y="49683"/>
                  <a:pt x="351596" y="34581"/>
                  <a:pt x="339567" y="26562"/>
                </a:cubicBezTo>
                <a:cubicBezTo>
                  <a:pt x="250771" y="-32635"/>
                  <a:pt x="298927" y="25433"/>
                  <a:pt x="265060" y="26562"/>
                </a:cubicBezTo>
                <a:close/>
              </a:path>
            </a:pathLst>
          </a:custGeom>
          <a:solidFill>
            <a:srgbClr val="92D050">
              <a:alpha val="5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D9DE610-4A56-6FA3-0F0A-8E23B3805859}"/>
              </a:ext>
            </a:extLst>
          </p:cNvPr>
          <p:cNvSpPr/>
          <p:nvPr/>
        </p:nvSpPr>
        <p:spPr>
          <a:xfrm>
            <a:off x="846667" y="2580106"/>
            <a:ext cx="3685394" cy="3583627"/>
          </a:xfrm>
          <a:custGeom>
            <a:avLst/>
            <a:gdLst>
              <a:gd name="connsiteX0" fmla="*/ 338666 w 3685394"/>
              <a:gd name="connsiteY0" fmla="*/ 534 h 3583627"/>
              <a:gd name="connsiteX1" fmla="*/ 230293 w 3685394"/>
              <a:gd name="connsiteY1" fmla="*/ 34401 h 3583627"/>
              <a:gd name="connsiteX2" fmla="*/ 182880 w 3685394"/>
              <a:gd name="connsiteY2" fmla="*/ 54721 h 3583627"/>
              <a:gd name="connsiteX3" fmla="*/ 149013 w 3685394"/>
              <a:gd name="connsiteY3" fmla="*/ 81814 h 3583627"/>
              <a:gd name="connsiteX4" fmla="*/ 101600 w 3685394"/>
              <a:gd name="connsiteY4" fmla="*/ 115681 h 3583627"/>
              <a:gd name="connsiteX5" fmla="*/ 40640 w 3685394"/>
              <a:gd name="connsiteY5" fmla="*/ 217281 h 3583627"/>
              <a:gd name="connsiteX6" fmla="*/ 20320 w 3685394"/>
              <a:gd name="connsiteY6" fmla="*/ 285014 h 3583627"/>
              <a:gd name="connsiteX7" fmla="*/ 0 w 3685394"/>
              <a:gd name="connsiteY7" fmla="*/ 413707 h 3583627"/>
              <a:gd name="connsiteX8" fmla="*/ 13546 w 3685394"/>
              <a:gd name="connsiteY8" fmla="*/ 488214 h 3583627"/>
              <a:gd name="connsiteX9" fmla="*/ 182880 w 3685394"/>
              <a:gd name="connsiteY9" fmla="*/ 569494 h 3583627"/>
              <a:gd name="connsiteX10" fmla="*/ 250613 w 3685394"/>
              <a:gd name="connsiteY10" fmla="*/ 589814 h 3583627"/>
              <a:gd name="connsiteX11" fmla="*/ 325120 w 3685394"/>
              <a:gd name="connsiteY11" fmla="*/ 603361 h 3583627"/>
              <a:gd name="connsiteX12" fmla="*/ 379306 w 3685394"/>
              <a:gd name="connsiteY12" fmla="*/ 616907 h 3583627"/>
              <a:gd name="connsiteX13" fmla="*/ 440266 w 3685394"/>
              <a:gd name="connsiteY13" fmla="*/ 630454 h 3583627"/>
              <a:gd name="connsiteX14" fmla="*/ 487680 w 3685394"/>
              <a:gd name="connsiteY14" fmla="*/ 657547 h 3583627"/>
              <a:gd name="connsiteX15" fmla="*/ 535093 w 3685394"/>
              <a:gd name="connsiteY15" fmla="*/ 677867 h 3583627"/>
              <a:gd name="connsiteX16" fmla="*/ 602826 w 3685394"/>
              <a:gd name="connsiteY16" fmla="*/ 738827 h 3583627"/>
              <a:gd name="connsiteX17" fmla="*/ 636693 w 3685394"/>
              <a:gd name="connsiteY17" fmla="*/ 765921 h 3583627"/>
              <a:gd name="connsiteX18" fmla="*/ 704426 w 3685394"/>
              <a:gd name="connsiteY18" fmla="*/ 833654 h 3583627"/>
              <a:gd name="connsiteX19" fmla="*/ 731520 w 3685394"/>
              <a:gd name="connsiteY19" fmla="*/ 860747 h 3583627"/>
              <a:gd name="connsiteX20" fmla="*/ 751840 w 3685394"/>
              <a:gd name="connsiteY20" fmla="*/ 908161 h 3583627"/>
              <a:gd name="connsiteX21" fmla="*/ 772160 w 3685394"/>
              <a:gd name="connsiteY21" fmla="*/ 969121 h 3583627"/>
              <a:gd name="connsiteX22" fmla="*/ 819573 w 3685394"/>
              <a:gd name="connsiteY22" fmla="*/ 1050401 h 3583627"/>
              <a:gd name="connsiteX23" fmla="*/ 907626 w 3685394"/>
              <a:gd name="connsiteY23" fmla="*/ 1158774 h 3583627"/>
              <a:gd name="connsiteX24" fmla="*/ 941493 w 3685394"/>
              <a:gd name="connsiteY24" fmla="*/ 1179094 h 3583627"/>
              <a:gd name="connsiteX25" fmla="*/ 982133 w 3685394"/>
              <a:gd name="connsiteY25" fmla="*/ 1212961 h 3583627"/>
              <a:gd name="connsiteX26" fmla="*/ 1083733 w 3685394"/>
              <a:gd name="connsiteY26" fmla="*/ 1260374 h 3583627"/>
              <a:gd name="connsiteX27" fmla="*/ 1178560 w 3685394"/>
              <a:gd name="connsiteY27" fmla="*/ 1341654 h 3583627"/>
              <a:gd name="connsiteX28" fmla="*/ 1232746 w 3685394"/>
              <a:gd name="connsiteY28" fmla="*/ 1450027 h 3583627"/>
              <a:gd name="connsiteX29" fmla="*/ 1253066 w 3685394"/>
              <a:gd name="connsiteY29" fmla="*/ 1510987 h 3583627"/>
              <a:gd name="connsiteX30" fmla="*/ 1286933 w 3685394"/>
              <a:gd name="connsiteY30" fmla="*/ 1544854 h 3583627"/>
              <a:gd name="connsiteX31" fmla="*/ 1314026 w 3685394"/>
              <a:gd name="connsiteY31" fmla="*/ 1585494 h 3583627"/>
              <a:gd name="connsiteX32" fmla="*/ 1374986 w 3685394"/>
              <a:gd name="connsiteY32" fmla="*/ 1639681 h 3583627"/>
              <a:gd name="connsiteX33" fmla="*/ 1388533 w 3685394"/>
              <a:gd name="connsiteY33" fmla="*/ 1660001 h 3583627"/>
              <a:gd name="connsiteX34" fmla="*/ 1463040 w 3685394"/>
              <a:gd name="connsiteY34" fmla="*/ 1693867 h 3583627"/>
              <a:gd name="connsiteX35" fmla="*/ 1551093 w 3685394"/>
              <a:gd name="connsiteY35" fmla="*/ 1720961 h 3583627"/>
              <a:gd name="connsiteX36" fmla="*/ 1618826 w 3685394"/>
              <a:gd name="connsiteY36" fmla="*/ 1720961 h 3583627"/>
              <a:gd name="connsiteX37" fmla="*/ 1639146 w 3685394"/>
              <a:gd name="connsiteY37" fmla="*/ 1734507 h 3583627"/>
              <a:gd name="connsiteX38" fmla="*/ 1659466 w 3685394"/>
              <a:gd name="connsiteY38" fmla="*/ 1754827 h 3583627"/>
              <a:gd name="connsiteX39" fmla="*/ 1673013 w 3685394"/>
              <a:gd name="connsiteY39" fmla="*/ 1781921 h 3583627"/>
              <a:gd name="connsiteX40" fmla="*/ 1706880 w 3685394"/>
              <a:gd name="connsiteY40" fmla="*/ 1802241 h 3583627"/>
              <a:gd name="connsiteX41" fmla="*/ 1727200 w 3685394"/>
              <a:gd name="connsiteY41" fmla="*/ 1822561 h 3583627"/>
              <a:gd name="connsiteX42" fmla="*/ 1774613 w 3685394"/>
              <a:gd name="connsiteY42" fmla="*/ 1883521 h 3583627"/>
              <a:gd name="connsiteX43" fmla="*/ 1815253 w 3685394"/>
              <a:gd name="connsiteY43" fmla="*/ 1930934 h 3583627"/>
              <a:gd name="connsiteX44" fmla="*/ 1835573 w 3685394"/>
              <a:gd name="connsiteY44" fmla="*/ 1944481 h 3583627"/>
              <a:gd name="connsiteX45" fmla="*/ 1869440 w 3685394"/>
              <a:gd name="connsiteY45" fmla="*/ 1991894 h 3583627"/>
              <a:gd name="connsiteX46" fmla="*/ 1910080 w 3685394"/>
              <a:gd name="connsiteY46" fmla="*/ 2039307 h 3583627"/>
              <a:gd name="connsiteX47" fmla="*/ 1930400 w 3685394"/>
              <a:gd name="connsiteY47" fmla="*/ 2079947 h 3583627"/>
              <a:gd name="connsiteX48" fmla="*/ 1984586 w 3685394"/>
              <a:gd name="connsiteY48" fmla="*/ 2147681 h 3583627"/>
              <a:gd name="connsiteX49" fmla="*/ 2004906 w 3685394"/>
              <a:gd name="connsiteY49" fmla="*/ 2195094 h 3583627"/>
              <a:gd name="connsiteX50" fmla="*/ 2025226 w 3685394"/>
              <a:gd name="connsiteY50" fmla="*/ 2222187 h 3583627"/>
              <a:gd name="connsiteX51" fmla="*/ 2038773 w 3685394"/>
              <a:gd name="connsiteY51" fmla="*/ 2242507 h 3583627"/>
              <a:gd name="connsiteX52" fmla="*/ 2059093 w 3685394"/>
              <a:gd name="connsiteY52" fmla="*/ 2262827 h 3583627"/>
              <a:gd name="connsiteX53" fmla="*/ 2086186 w 3685394"/>
              <a:gd name="connsiteY53" fmla="*/ 2303467 h 3583627"/>
              <a:gd name="connsiteX54" fmla="*/ 2113280 w 3685394"/>
              <a:gd name="connsiteY54" fmla="*/ 2317014 h 3583627"/>
              <a:gd name="connsiteX55" fmla="*/ 2133600 w 3685394"/>
              <a:gd name="connsiteY55" fmla="*/ 2330561 h 3583627"/>
              <a:gd name="connsiteX56" fmla="*/ 2160693 w 3685394"/>
              <a:gd name="connsiteY56" fmla="*/ 2350881 h 3583627"/>
              <a:gd name="connsiteX57" fmla="*/ 2194560 w 3685394"/>
              <a:gd name="connsiteY57" fmla="*/ 2371201 h 3583627"/>
              <a:gd name="connsiteX58" fmla="*/ 2221653 w 3685394"/>
              <a:gd name="connsiteY58" fmla="*/ 2391521 h 3583627"/>
              <a:gd name="connsiteX59" fmla="*/ 2262293 w 3685394"/>
              <a:gd name="connsiteY59" fmla="*/ 2411841 h 3583627"/>
              <a:gd name="connsiteX60" fmla="*/ 2289386 w 3685394"/>
              <a:gd name="connsiteY60" fmla="*/ 2438934 h 3583627"/>
              <a:gd name="connsiteX61" fmla="*/ 2323253 w 3685394"/>
              <a:gd name="connsiteY61" fmla="*/ 2459254 h 3583627"/>
              <a:gd name="connsiteX62" fmla="*/ 2377440 w 3685394"/>
              <a:gd name="connsiteY62" fmla="*/ 2506667 h 3583627"/>
              <a:gd name="connsiteX63" fmla="*/ 2390986 w 3685394"/>
              <a:gd name="connsiteY63" fmla="*/ 2533761 h 3583627"/>
              <a:gd name="connsiteX64" fmla="*/ 2411306 w 3685394"/>
              <a:gd name="connsiteY64" fmla="*/ 2567627 h 3583627"/>
              <a:gd name="connsiteX65" fmla="*/ 2458720 w 3685394"/>
              <a:gd name="connsiteY65" fmla="*/ 2621814 h 3583627"/>
              <a:gd name="connsiteX66" fmla="*/ 2506133 w 3685394"/>
              <a:gd name="connsiteY66" fmla="*/ 2689547 h 3583627"/>
              <a:gd name="connsiteX67" fmla="*/ 2526453 w 3685394"/>
              <a:gd name="connsiteY67" fmla="*/ 2709867 h 3583627"/>
              <a:gd name="connsiteX68" fmla="*/ 2540000 w 3685394"/>
              <a:gd name="connsiteY68" fmla="*/ 2730187 h 3583627"/>
              <a:gd name="connsiteX69" fmla="*/ 2594186 w 3685394"/>
              <a:gd name="connsiteY69" fmla="*/ 2777601 h 3583627"/>
              <a:gd name="connsiteX70" fmla="*/ 2628053 w 3685394"/>
              <a:gd name="connsiteY70" fmla="*/ 2818241 h 3583627"/>
              <a:gd name="connsiteX71" fmla="*/ 2689013 w 3685394"/>
              <a:gd name="connsiteY71" fmla="*/ 2858881 h 3583627"/>
              <a:gd name="connsiteX72" fmla="*/ 2736426 w 3685394"/>
              <a:gd name="connsiteY72" fmla="*/ 2899521 h 3583627"/>
              <a:gd name="connsiteX73" fmla="*/ 2770293 w 3685394"/>
              <a:gd name="connsiteY73" fmla="*/ 2913067 h 3583627"/>
              <a:gd name="connsiteX74" fmla="*/ 2851573 w 3685394"/>
              <a:gd name="connsiteY74" fmla="*/ 2960481 h 3583627"/>
              <a:gd name="connsiteX75" fmla="*/ 2953173 w 3685394"/>
              <a:gd name="connsiteY75" fmla="*/ 3001121 h 3583627"/>
              <a:gd name="connsiteX76" fmla="*/ 3007360 w 3685394"/>
              <a:gd name="connsiteY76" fmla="*/ 3048534 h 3583627"/>
              <a:gd name="connsiteX77" fmla="*/ 3088640 w 3685394"/>
              <a:gd name="connsiteY77" fmla="*/ 3123041 h 3583627"/>
              <a:gd name="connsiteX78" fmla="*/ 3115733 w 3685394"/>
              <a:gd name="connsiteY78" fmla="*/ 3170454 h 3583627"/>
              <a:gd name="connsiteX79" fmla="*/ 3176693 w 3685394"/>
              <a:gd name="connsiteY79" fmla="*/ 3265281 h 3583627"/>
              <a:gd name="connsiteX80" fmla="*/ 3190240 w 3685394"/>
              <a:gd name="connsiteY80" fmla="*/ 3292374 h 3583627"/>
              <a:gd name="connsiteX81" fmla="*/ 3203786 w 3685394"/>
              <a:gd name="connsiteY81" fmla="*/ 3333014 h 3583627"/>
              <a:gd name="connsiteX82" fmla="*/ 3217333 w 3685394"/>
              <a:gd name="connsiteY82" fmla="*/ 3360107 h 3583627"/>
              <a:gd name="connsiteX83" fmla="*/ 3230880 w 3685394"/>
              <a:gd name="connsiteY83" fmla="*/ 3393974 h 3583627"/>
              <a:gd name="connsiteX84" fmla="*/ 3305386 w 3685394"/>
              <a:gd name="connsiteY84" fmla="*/ 3475254 h 3583627"/>
              <a:gd name="connsiteX85" fmla="*/ 3406986 w 3685394"/>
              <a:gd name="connsiteY85" fmla="*/ 3549761 h 3583627"/>
              <a:gd name="connsiteX86" fmla="*/ 3447626 w 3685394"/>
              <a:gd name="connsiteY86" fmla="*/ 3570081 h 3583627"/>
              <a:gd name="connsiteX87" fmla="*/ 3515360 w 3685394"/>
              <a:gd name="connsiteY87" fmla="*/ 3583627 h 3583627"/>
              <a:gd name="connsiteX88" fmla="*/ 3556000 w 3685394"/>
              <a:gd name="connsiteY88" fmla="*/ 3570081 h 3583627"/>
              <a:gd name="connsiteX89" fmla="*/ 3644053 w 3685394"/>
              <a:gd name="connsiteY89" fmla="*/ 3495574 h 3583627"/>
              <a:gd name="connsiteX90" fmla="*/ 3677920 w 3685394"/>
              <a:gd name="connsiteY90" fmla="*/ 3407521 h 3583627"/>
              <a:gd name="connsiteX91" fmla="*/ 3671146 w 3685394"/>
              <a:gd name="connsiteY91" fmla="*/ 3258507 h 3583627"/>
              <a:gd name="connsiteX92" fmla="*/ 3644053 w 3685394"/>
              <a:gd name="connsiteY92" fmla="*/ 3211094 h 3583627"/>
              <a:gd name="connsiteX93" fmla="*/ 3549226 w 3685394"/>
              <a:gd name="connsiteY93" fmla="*/ 3102721 h 3583627"/>
              <a:gd name="connsiteX94" fmla="*/ 3501813 w 3685394"/>
              <a:gd name="connsiteY94" fmla="*/ 3062081 h 3583627"/>
              <a:gd name="connsiteX95" fmla="*/ 3461173 w 3685394"/>
              <a:gd name="connsiteY95" fmla="*/ 3021441 h 3583627"/>
              <a:gd name="connsiteX96" fmla="*/ 3400213 w 3685394"/>
              <a:gd name="connsiteY96" fmla="*/ 2946934 h 3583627"/>
              <a:gd name="connsiteX97" fmla="*/ 3359573 w 3685394"/>
              <a:gd name="connsiteY97" fmla="*/ 2919841 h 3583627"/>
              <a:gd name="connsiteX98" fmla="*/ 3332480 w 3685394"/>
              <a:gd name="connsiteY98" fmla="*/ 2885974 h 3583627"/>
              <a:gd name="connsiteX99" fmla="*/ 3271520 w 3685394"/>
              <a:gd name="connsiteY99" fmla="*/ 2838561 h 3583627"/>
              <a:gd name="connsiteX100" fmla="*/ 3169920 w 3685394"/>
              <a:gd name="connsiteY100" fmla="*/ 2750507 h 3583627"/>
              <a:gd name="connsiteX101" fmla="*/ 3122506 w 3685394"/>
              <a:gd name="connsiteY101" fmla="*/ 2716641 h 3583627"/>
              <a:gd name="connsiteX102" fmla="*/ 3088640 w 3685394"/>
              <a:gd name="connsiteY102" fmla="*/ 2682774 h 3583627"/>
              <a:gd name="connsiteX103" fmla="*/ 3034453 w 3685394"/>
              <a:gd name="connsiteY103" fmla="*/ 2648907 h 3583627"/>
              <a:gd name="connsiteX104" fmla="*/ 2966720 w 3685394"/>
              <a:gd name="connsiteY104" fmla="*/ 2594721 h 3583627"/>
              <a:gd name="connsiteX105" fmla="*/ 2905760 w 3685394"/>
              <a:gd name="connsiteY105" fmla="*/ 2554081 h 3583627"/>
              <a:gd name="connsiteX106" fmla="*/ 2858346 w 3685394"/>
              <a:gd name="connsiteY106" fmla="*/ 2513441 h 3583627"/>
              <a:gd name="connsiteX107" fmla="*/ 2695786 w 3685394"/>
              <a:gd name="connsiteY107" fmla="*/ 2384747 h 3583627"/>
              <a:gd name="connsiteX108" fmla="*/ 2614506 w 3685394"/>
              <a:gd name="connsiteY108" fmla="*/ 2262827 h 3583627"/>
              <a:gd name="connsiteX109" fmla="*/ 2499360 w 3685394"/>
              <a:gd name="connsiteY109" fmla="*/ 2140907 h 3583627"/>
              <a:gd name="connsiteX110" fmla="*/ 2465493 w 3685394"/>
              <a:gd name="connsiteY110" fmla="*/ 2093494 h 3583627"/>
              <a:gd name="connsiteX111" fmla="*/ 2316480 w 3685394"/>
              <a:gd name="connsiteY111" fmla="*/ 1917387 h 3583627"/>
              <a:gd name="connsiteX112" fmla="*/ 2255520 w 3685394"/>
              <a:gd name="connsiteY112" fmla="*/ 1856427 h 3583627"/>
              <a:gd name="connsiteX113" fmla="*/ 2160693 w 3685394"/>
              <a:gd name="connsiteY113" fmla="*/ 1795467 h 3583627"/>
              <a:gd name="connsiteX114" fmla="*/ 2079413 w 3685394"/>
              <a:gd name="connsiteY114" fmla="*/ 1720961 h 3583627"/>
              <a:gd name="connsiteX115" fmla="*/ 1943946 w 3685394"/>
              <a:gd name="connsiteY115" fmla="*/ 1599041 h 3583627"/>
              <a:gd name="connsiteX116" fmla="*/ 1869440 w 3685394"/>
              <a:gd name="connsiteY116" fmla="*/ 1538081 h 3583627"/>
              <a:gd name="connsiteX117" fmla="*/ 1822026 w 3685394"/>
              <a:gd name="connsiteY117" fmla="*/ 1497441 h 3583627"/>
              <a:gd name="connsiteX118" fmla="*/ 1788160 w 3685394"/>
              <a:gd name="connsiteY118" fmla="*/ 1450027 h 3583627"/>
              <a:gd name="connsiteX119" fmla="*/ 1713653 w 3685394"/>
              <a:gd name="connsiteY119" fmla="*/ 1375521 h 3583627"/>
              <a:gd name="connsiteX120" fmla="*/ 1632373 w 3685394"/>
              <a:gd name="connsiteY120" fmla="*/ 1280694 h 3583627"/>
              <a:gd name="connsiteX121" fmla="*/ 1557866 w 3685394"/>
              <a:gd name="connsiteY121" fmla="*/ 1185867 h 3583627"/>
              <a:gd name="connsiteX122" fmla="*/ 1503680 w 3685394"/>
              <a:gd name="connsiteY122" fmla="*/ 1131681 h 3583627"/>
              <a:gd name="connsiteX123" fmla="*/ 1442720 w 3685394"/>
              <a:gd name="connsiteY123" fmla="*/ 1077494 h 3583627"/>
              <a:gd name="connsiteX124" fmla="*/ 1388533 w 3685394"/>
              <a:gd name="connsiteY124" fmla="*/ 1016534 h 3583627"/>
              <a:gd name="connsiteX125" fmla="*/ 1347893 w 3685394"/>
              <a:gd name="connsiteY125" fmla="*/ 975894 h 3583627"/>
              <a:gd name="connsiteX126" fmla="*/ 1253066 w 3685394"/>
              <a:gd name="connsiteY126" fmla="*/ 860747 h 3583627"/>
              <a:gd name="connsiteX127" fmla="*/ 1192106 w 3685394"/>
              <a:gd name="connsiteY127" fmla="*/ 806561 h 3583627"/>
              <a:gd name="connsiteX128" fmla="*/ 1137920 w 3685394"/>
              <a:gd name="connsiteY128" fmla="*/ 745601 h 3583627"/>
              <a:gd name="connsiteX129" fmla="*/ 1076960 w 3685394"/>
              <a:gd name="connsiteY129" fmla="*/ 698187 h 3583627"/>
              <a:gd name="connsiteX130" fmla="*/ 1016000 w 3685394"/>
              <a:gd name="connsiteY130" fmla="*/ 644001 h 3583627"/>
              <a:gd name="connsiteX131" fmla="*/ 968586 w 3685394"/>
              <a:gd name="connsiteY131" fmla="*/ 610134 h 3583627"/>
              <a:gd name="connsiteX132" fmla="*/ 927946 w 3685394"/>
              <a:gd name="connsiteY132" fmla="*/ 576267 h 3583627"/>
              <a:gd name="connsiteX133" fmla="*/ 880533 w 3685394"/>
              <a:gd name="connsiteY133" fmla="*/ 542401 h 3583627"/>
              <a:gd name="connsiteX134" fmla="*/ 833120 w 3685394"/>
              <a:gd name="connsiteY134" fmla="*/ 501761 h 3583627"/>
              <a:gd name="connsiteX135" fmla="*/ 785706 w 3685394"/>
              <a:gd name="connsiteY135" fmla="*/ 474667 h 3583627"/>
              <a:gd name="connsiteX136" fmla="*/ 711200 w 3685394"/>
              <a:gd name="connsiteY136" fmla="*/ 406934 h 3583627"/>
              <a:gd name="connsiteX137" fmla="*/ 657013 w 3685394"/>
              <a:gd name="connsiteY137" fmla="*/ 366294 h 3583627"/>
              <a:gd name="connsiteX138" fmla="*/ 582506 w 3685394"/>
              <a:gd name="connsiteY138" fmla="*/ 271467 h 3583627"/>
              <a:gd name="connsiteX139" fmla="*/ 528320 w 3685394"/>
              <a:gd name="connsiteY139" fmla="*/ 169867 h 3583627"/>
              <a:gd name="connsiteX140" fmla="*/ 487680 w 3685394"/>
              <a:gd name="connsiteY140" fmla="*/ 81814 h 3583627"/>
              <a:gd name="connsiteX141" fmla="*/ 440266 w 3685394"/>
              <a:gd name="connsiteY141" fmla="*/ 27627 h 3583627"/>
              <a:gd name="connsiteX142" fmla="*/ 419946 w 3685394"/>
              <a:gd name="connsiteY142" fmla="*/ 14081 h 3583627"/>
              <a:gd name="connsiteX143" fmla="*/ 338666 w 3685394"/>
              <a:gd name="connsiteY143" fmla="*/ 534 h 3583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3685394" h="3583627">
                <a:moveTo>
                  <a:pt x="338666" y="534"/>
                </a:moveTo>
                <a:cubicBezTo>
                  <a:pt x="307057" y="3921"/>
                  <a:pt x="304213" y="5654"/>
                  <a:pt x="230293" y="34401"/>
                </a:cubicBezTo>
                <a:cubicBezTo>
                  <a:pt x="214268" y="40633"/>
                  <a:pt x="197732" y="46057"/>
                  <a:pt x="182880" y="54721"/>
                </a:cubicBezTo>
                <a:cubicBezTo>
                  <a:pt x="170392" y="62005"/>
                  <a:pt x="160578" y="73140"/>
                  <a:pt x="149013" y="81814"/>
                </a:cubicBezTo>
                <a:cubicBezTo>
                  <a:pt x="133475" y="93467"/>
                  <a:pt x="117404" y="104392"/>
                  <a:pt x="101600" y="115681"/>
                </a:cubicBezTo>
                <a:cubicBezTo>
                  <a:pt x="80837" y="146825"/>
                  <a:pt x="54965" y="183260"/>
                  <a:pt x="40640" y="217281"/>
                </a:cubicBezTo>
                <a:cubicBezTo>
                  <a:pt x="31493" y="239006"/>
                  <a:pt x="25780" y="262083"/>
                  <a:pt x="20320" y="285014"/>
                </a:cubicBezTo>
                <a:cubicBezTo>
                  <a:pt x="9264" y="331447"/>
                  <a:pt x="5759" y="367631"/>
                  <a:pt x="0" y="413707"/>
                </a:cubicBezTo>
                <a:cubicBezTo>
                  <a:pt x="4515" y="438543"/>
                  <a:pt x="2257" y="465636"/>
                  <a:pt x="13546" y="488214"/>
                </a:cubicBezTo>
                <a:cubicBezTo>
                  <a:pt x="45413" y="551949"/>
                  <a:pt x="123841" y="553957"/>
                  <a:pt x="182880" y="569494"/>
                </a:cubicBezTo>
                <a:cubicBezTo>
                  <a:pt x="205676" y="575493"/>
                  <a:pt x="227682" y="584354"/>
                  <a:pt x="250613" y="589814"/>
                </a:cubicBezTo>
                <a:cubicBezTo>
                  <a:pt x="275169" y="595661"/>
                  <a:pt x="300419" y="598161"/>
                  <a:pt x="325120" y="603361"/>
                </a:cubicBezTo>
                <a:cubicBezTo>
                  <a:pt x="343338" y="607196"/>
                  <a:pt x="361183" y="612643"/>
                  <a:pt x="379306" y="616907"/>
                </a:cubicBezTo>
                <a:cubicBezTo>
                  <a:pt x="399568" y="621675"/>
                  <a:pt x="419946" y="625938"/>
                  <a:pt x="440266" y="630454"/>
                </a:cubicBezTo>
                <a:cubicBezTo>
                  <a:pt x="456071" y="639485"/>
                  <a:pt x="471399" y="649406"/>
                  <a:pt x="487680" y="657547"/>
                </a:cubicBezTo>
                <a:cubicBezTo>
                  <a:pt x="503059" y="665237"/>
                  <a:pt x="520241" y="669203"/>
                  <a:pt x="535093" y="677867"/>
                </a:cubicBezTo>
                <a:cubicBezTo>
                  <a:pt x="562331" y="693756"/>
                  <a:pt x="579823" y="718125"/>
                  <a:pt x="602826" y="738827"/>
                </a:cubicBezTo>
                <a:cubicBezTo>
                  <a:pt x="613572" y="748498"/>
                  <a:pt x="626124" y="756057"/>
                  <a:pt x="636693" y="765921"/>
                </a:cubicBezTo>
                <a:cubicBezTo>
                  <a:pt x="660035" y="787707"/>
                  <a:pt x="681848" y="811076"/>
                  <a:pt x="704426" y="833654"/>
                </a:cubicBezTo>
                <a:lnTo>
                  <a:pt x="731520" y="860747"/>
                </a:lnTo>
                <a:cubicBezTo>
                  <a:pt x="738293" y="876552"/>
                  <a:pt x="745802" y="892061"/>
                  <a:pt x="751840" y="908161"/>
                </a:cubicBezTo>
                <a:cubicBezTo>
                  <a:pt x="759361" y="928216"/>
                  <a:pt x="762581" y="949963"/>
                  <a:pt x="772160" y="969121"/>
                </a:cubicBezTo>
                <a:cubicBezTo>
                  <a:pt x="836535" y="1097872"/>
                  <a:pt x="769117" y="971112"/>
                  <a:pt x="819573" y="1050401"/>
                </a:cubicBezTo>
                <a:cubicBezTo>
                  <a:pt x="849267" y="1097064"/>
                  <a:pt x="852196" y="1125517"/>
                  <a:pt x="907626" y="1158774"/>
                </a:cubicBezTo>
                <a:cubicBezTo>
                  <a:pt x="918915" y="1165547"/>
                  <a:pt x="930846" y="1171351"/>
                  <a:pt x="941493" y="1179094"/>
                </a:cubicBezTo>
                <a:cubicBezTo>
                  <a:pt x="955754" y="1189466"/>
                  <a:pt x="967461" y="1203179"/>
                  <a:pt x="982133" y="1212961"/>
                </a:cubicBezTo>
                <a:cubicBezTo>
                  <a:pt x="1026875" y="1242789"/>
                  <a:pt x="1032111" y="1227770"/>
                  <a:pt x="1083733" y="1260374"/>
                </a:cubicBezTo>
                <a:cubicBezTo>
                  <a:pt x="1105765" y="1274289"/>
                  <a:pt x="1155613" y="1315430"/>
                  <a:pt x="1178560" y="1341654"/>
                </a:cubicBezTo>
                <a:cubicBezTo>
                  <a:pt x="1207853" y="1375131"/>
                  <a:pt x="1216997" y="1402779"/>
                  <a:pt x="1232746" y="1450027"/>
                </a:cubicBezTo>
                <a:cubicBezTo>
                  <a:pt x="1239519" y="1470347"/>
                  <a:pt x="1242439" y="1492390"/>
                  <a:pt x="1253066" y="1510987"/>
                </a:cubicBezTo>
                <a:cubicBezTo>
                  <a:pt x="1260987" y="1524849"/>
                  <a:pt x="1276823" y="1532498"/>
                  <a:pt x="1286933" y="1544854"/>
                </a:cubicBezTo>
                <a:cubicBezTo>
                  <a:pt x="1297243" y="1557455"/>
                  <a:pt x="1303855" y="1572781"/>
                  <a:pt x="1314026" y="1585494"/>
                </a:cubicBezTo>
                <a:cubicBezTo>
                  <a:pt x="1345004" y="1624215"/>
                  <a:pt x="1338322" y="1603017"/>
                  <a:pt x="1374986" y="1639681"/>
                </a:cubicBezTo>
                <a:cubicBezTo>
                  <a:pt x="1380742" y="1645437"/>
                  <a:pt x="1382352" y="1654703"/>
                  <a:pt x="1388533" y="1660001"/>
                </a:cubicBezTo>
                <a:cubicBezTo>
                  <a:pt x="1416994" y="1684396"/>
                  <a:pt x="1429055" y="1679707"/>
                  <a:pt x="1463040" y="1693867"/>
                </a:cubicBezTo>
                <a:cubicBezTo>
                  <a:pt x="1534677" y="1723715"/>
                  <a:pt x="1471065" y="1709527"/>
                  <a:pt x="1551093" y="1720961"/>
                </a:cubicBezTo>
                <a:cubicBezTo>
                  <a:pt x="1641406" y="1757084"/>
                  <a:pt x="1528515" y="1720961"/>
                  <a:pt x="1618826" y="1720961"/>
                </a:cubicBezTo>
                <a:cubicBezTo>
                  <a:pt x="1626966" y="1720961"/>
                  <a:pt x="1632892" y="1729296"/>
                  <a:pt x="1639146" y="1734507"/>
                </a:cubicBezTo>
                <a:cubicBezTo>
                  <a:pt x="1646505" y="1740639"/>
                  <a:pt x="1653898" y="1747032"/>
                  <a:pt x="1659466" y="1754827"/>
                </a:cubicBezTo>
                <a:cubicBezTo>
                  <a:pt x="1665335" y="1763044"/>
                  <a:pt x="1665873" y="1774781"/>
                  <a:pt x="1673013" y="1781921"/>
                </a:cubicBezTo>
                <a:cubicBezTo>
                  <a:pt x="1682322" y="1791230"/>
                  <a:pt x="1696348" y="1794342"/>
                  <a:pt x="1706880" y="1802241"/>
                </a:cubicBezTo>
                <a:cubicBezTo>
                  <a:pt x="1714543" y="1807988"/>
                  <a:pt x="1720427" y="1815788"/>
                  <a:pt x="1727200" y="1822561"/>
                </a:cubicBezTo>
                <a:cubicBezTo>
                  <a:pt x="1750479" y="1869120"/>
                  <a:pt x="1729506" y="1834314"/>
                  <a:pt x="1774613" y="1883521"/>
                </a:cubicBezTo>
                <a:cubicBezTo>
                  <a:pt x="1788679" y="1898865"/>
                  <a:pt x="1800534" y="1916215"/>
                  <a:pt x="1815253" y="1930934"/>
                </a:cubicBezTo>
                <a:cubicBezTo>
                  <a:pt x="1821009" y="1936690"/>
                  <a:pt x="1829817" y="1938725"/>
                  <a:pt x="1835573" y="1944481"/>
                </a:cubicBezTo>
                <a:cubicBezTo>
                  <a:pt x="1854640" y="1963548"/>
                  <a:pt x="1854057" y="1972665"/>
                  <a:pt x="1869440" y="1991894"/>
                </a:cubicBezTo>
                <a:cubicBezTo>
                  <a:pt x="1882443" y="2008148"/>
                  <a:pt x="1898232" y="2022193"/>
                  <a:pt x="1910080" y="2039307"/>
                </a:cubicBezTo>
                <a:cubicBezTo>
                  <a:pt x="1918701" y="2051760"/>
                  <a:pt x="1922769" y="2066864"/>
                  <a:pt x="1930400" y="2079947"/>
                </a:cubicBezTo>
                <a:cubicBezTo>
                  <a:pt x="1954324" y="2120960"/>
                  <a:pt x="1954024" y="2117118"/>
                  <a:pt x="1984586" y="2147681"/>
                </a:cubicBezTo>
                <a:cubicBezTo>
                  <a:pt x="1991359" y="2163485"/>
                  <a:pt x="1996672" y="2179999"/>
                  <a:pt x="2004906" y="2195094"/>
                </a:cubicBezTo>
                <a:cubicBezTo>
                  <a:pt x="2010312" y="2205004"/>
                  <a:pt x="2018664" y="2213001"/>
                  <a:pt x="2025226" y="2222187"/>
                </a:cubicBezTo>
                <a:cubicBezTo>
                  <a:pt x="2029958" y="2228811"/>
                  <a:pt x="2033561" y="2236253"/>
                  <a:pt x="2038773" y="2242507"/>
                </a:cubicBezTo>
                <a:cubicBezTo>
                  <a:pt x="2044905" y="2249866"/>
                  <a:pt x="2053212" y="2255266"/>
                  <a:pt x="2059093" y="2262827"/>
                </a:cubicBezTo>
                <a:cubicBezTo>
                  <a:pt x="2069089" y="2275678"/>
                  <a:pt x="2074674" y="2291955"/>
                  <a:pt x="2086186" y="2303467"/>
                </a:cubicBezTo>
                <a:cubicBezTo>
                  <a:pt x="2093326" y="2310607"/>
                  <a:pt x="2104513" y="2312004"/>
                  <a:pt x="2113280" y="2317014"/>
                </a:cubicBezTo>
                <a:cubicBezTo>
                  <a:pt x="2120348" y="2321053"/>
                  <a:pt x="2126976" y="2325829"/>
                  <a:pt x="2133600" y="2330561"/>
                </a:cubicBezTo>
                <a:cubicBezTo>
                  <a:pt x="2142786" y="2337123"/>
                  <a:pt x="2151300" y="2344619"/>
                  <a:pt x="2160693" y="2350881"/>
                </a:cubicBezTo>
                <a:cubicBezTo>
                  <a:pt x="2171647" y="2358184"/>
                  <a:pt x="2183606" y="2363898"/>
                  <a:pt x="2194560" y="2371201"/>
                </a:cubicBezTo>
                <a:cubicBezTo>
                  <a:pt x="2203953" y="2377463"/>
                  <a:pt x="2211973" y="2385713"/>
                  <a:pt x="2221653" y="2391521"/>
                </a:cubicBezTo>
                <a:cubicBezTo>
                  <a:pt x="2234640" y="2399313"/>
                  <a:pt x="2249885" y="2403156"/>
                  <a:pt x="2262293" y="2411841"/>
                </a:cubicBezTo>
                <a:cubicBezTo>
                  <a:pt x="2272756" y="2419165"/>
                  <a:pt x="2279305" y="2431093"/>
                  <a:pt x="2289386" y="2438934"/>
                </a:cubicBezTo>
                <a:cubicBezTo>
                  <a:pt x="2299778" y="2447017"/>
                  <a:pt x="2311964" y="2452481"/>
                  <a:pt x="2323253" y="2459254"/>
                </a:cubicBezTo>
                <a:cubicBezTo>
                  <a:pt x="2396289" y="2556634"/>
                  <a:pt x="2281627" y="2410852"/>
                  <a:pt x="2377440" y="2506667"/>
                </a:cubicBezTo>
                <a:cubicBezTo>
                  <a:pt x="2384580" y="2513807"/>
                  <a:pt x="2386082" y="2524934"/>
                  <a:pt x="2390986" y="2533761"/>
                </a:cubicBezTo>
                <a:cubicBezTo>
                  <a:pt x="2397379" y="2545269"/>
                  <a:pt x="2403224" y="2557235"/>
                  <a:pt x="2411306" y="2567627"/>
                </a:cubicBezTo>
                <a:cubicBezTo>
                  <a:pt x="2495412" y="2675762"/>
                  <a:pt x="2387401" y="2519930"/>
                  <a:pt x="2458720" y="2621814"/>
                </a:cubicBezTo>
                <a:cubicBezTo>
                  <a:pt x="2473561" y="2643015"/>
                  <a:pt x="2488881" y="2669420"/>
                  <a:pt x="2506133" y="2689547"/>
                </a:cubicBezTo>
                <a:cubicBezTo>
                  <a:pt x="2512367" y="2696820"/>
                  <a:pt x="2520321" y="2702508"/>
                  <a:pt x="2526453" y="2709867"/>
                </a:cubicBezTo>
                <a:cubicBezTo>
                  <a:pt x="2531665" y="2716121"/>
                  <a:pt x="2534244" y="2724431"/>
                  <a:pt x="2540000" y="2730187"/>
                </a:cubicBezTo>
                <a:cubicBezTo>
                  <a:pt x="2602274" y="2792461"/>
                  <a:pt x="2530868" y="2703729"/>
                  <a:pt x="2594186" y="2777601"/>
                </a:cubicBezTo>
                <a:cubicBezTo>
                  <a:pt x="2623127" y="2811366"/>
                  <a:pt x="2590116" y="2785723"/>
                  <a:pt x="2628053" y="2818241"/>
                </a:cubicBezTo>
                <a:cubicBezTo>
                  <a:pt x="2680330" y="2863050"/>
                  <a:pt x="2628378" y="2813405"/>
                  <a:pt x="2689013" y="2858881"/>
                </a:cubicBezTo>
                <a:cubicBezTo>
                  <a:pt x="2724210" y="2885278"/>
                  <a:pt x="2693545" y="2875699"/>
                  <a:pt x="2736426" y="2899521"/>
                </a:cubicBezTo>
                <a:cubicBezTo>
                  <a:pt x="2747055" y="2905426"/>
                  <a:pt x="2759619" y="2907245"/>
                  <a:pt x="2770293" y="2913067"/>
                </a:cubicBezTo>
                <a:cubicBezTo>
                  <a:pt x="2842493" y="2952448"/>
                  <a:pt x="2778735" y="2929265"/>
                  <a:pt x="2851573" y="2960481"/>
                </a:cubicBezTo>
                <a:cubicBezTo>
                  <a:pt x="2880992" y="2973089"/>
                  <a:pt x="2924457" y="2985458"/>
                  <a:pt x="2953173" y="3001121"/>
                </a:cubicBezTo>
                <a:cubicBezTo>
                  <a:pt x="2984858" y="3018404"/>
                  <a:pt x="2978648" y="3025565"/>
                  <a:pt x="3007360" y="3048534"/>
                </a:cubicBezTo>
                <a:cubicBezTo>
                  <a:pt x="3062615" y="3092737"/>
                  <a:pt x="3040863" y="3056152"/>
                  <a:pt x="3088640" y="3123041"/>
                </a:cubicBezTo>
                <a:cubicBezTo>
                  <a:pt x="3099220" y="3137853"/>
                  <a:pt x="3106086" y="3155018"/>
                  <a:pt x="3115733" y="3170454"/>
                </a:cubicBezTo>
                <a:cubicBezTo>
                  <a:pt x="3146988" y="3220463"/>
                  <a:pt x="3152804" y="3222281"/>
                  <a:pt x="3176693" y="3265281"/>
                </a:cubicBezTo>
                <a:cubicBezTo>
                  <a:pt x="3181597" y="3274107"/>
                  <a:pt x="3186490" y="3282999"/>
                  <a:pt x="3190240" y="3292374"/>
                </a:cubicBezTo>
                <a:cubicBezTo>
                  <a:pt x="3195543" y="3305632"/>
                  <a:pt x="3197400" y="3320242"/>
                  <a:pt x="3203786" y="3333014"/>
                </a:cubicBezTo>
                <a:cubicBezTo>
                  <a:pt x="3208302" y="3342045"/>
                  <a:pt x="3213232" y="3350880"/>
                  <a:pt x="3217333" y="3360107"/>
                </a:cubicBezTo>
                <a:cubicBezTo>
                  <a:pt x="3222271" y="3371218"/>
                  <a:pt x="3224352" y="3383716"/>
                  <a:pt x="3230880" y="3393974"/>
                </a:cubicBezTo>
                <a:cubicBezTo>
                  <a:pt x="3244785" y="3415824"/>
                  <a:pt x="3287289" y="3458549"/>
                  <a:pt x="3305386" y="3475254"/>
                </a:cubicBezTo>
                <a:cubicBezTo>
                  <a:pt x="3346351" y="3513068"/>
                  <a:pt x="3358295" y="3521937"/>
                  <a:pt x="3406986" y="3549761"/>
                </a:cubicBezTo>
                <a:cubicBezTo>
                  <a:pt x="3420136" y="3557275"/>
                  <a:pt x="3433170" y="3565564"/>
                  <a:pt x="3447626" y="3570081"/>
                </a:cubicBezTo>
                <a:cubicBezTo>
                  <a:pt x="3469603" y="3576949"/>
                  <a:pt x="3515360" y="3583627"/>
                  <a:pt x="3515360" y="3583627"/>
                </a:cubicBezTo>
                <a:cubicBezTo>
                  <a:pt x="3528907" y="3579112"/>
                  <a:pt x="3543427" y="3576851"/>
                  <a:pt x="3556000" y="3570081"/>
                </a:cubicBezTo>
                <a:cubicBezTo>
                  <a:pt x="3581949" y="3556108"/>
                  <a:pt x="3626229" y="3519340"/>
                  <a:pt x="3644053" y="3495574"/>
                </a:cubicBezTo>
                <a:cubicBezTo>
                  <a:pt x="3663209" y="3470032"/>
                  <a:pt x="3669452" y="3437157"/>
                  <a:pt x="3677920" y="3407521"/>
                </a:cubicBezTo>
                <a:cubicBezTo>
                  <a:pt x="3685856" y="3344027"/>
                  <a:pt x="3692173" y="3332103"/>
                  <a:pt x="3671146" y="3258507"/>
                </a:cubicBezTo>
                <a:cubicBezTo>
                  <a:pt x="3666145" y="3241005"/>
                  <a:pt x="3654150" y="3226240"/>
                  <a:pt x="3644053" y="3211094"/>
                </a:cubicBezTo>
                <a:cubicBezTo>
                  <a:pt x="3611840" y="3162775"/>
                  <a:pt x="3592504" y="3143114"/>
                  <a:pt x="3549226" y="3102721"/>
                </a:cubicBezTo>
                <a:cubicBezTo>
                  <a:pt x="3534009" y="3088518"/>
                  <a:pt x="3517108" y="3076200"/>
                  <a:pt x="3501813" y="3062081"/>
                </a:cubicBezTo>
                <a:cubicBezTo>
                  <a:pt x="3487736" y="3049087"/>
                  <a:pt x="3473304" y="3036268"/>
                  <a:pt x="3461173" y="3021441"/>
                </a:cubicBezTo>
                <a:cubicBezTo>
                  <a:pt x="3411219" y="2960386"/>
                  <a:pt x="3478942" y="3012541"/>
                  <a:pt x="3400213" y="2946934"/>
                </a:cubicBezTo>
                <a:cubicBezTo>
                  <a:pt x="3387706" y="2936511"/>
                  <a:pt x="3371675" y="2930732"/>
                  <a:pt x="3359573" y="2919841"/>
                </a:cubicBezTo>
                <a:cubicBezTo>
                  <a:pt x="3348827" y="2910170"/>
                  <a:pt x="3343103" y="2895780"/>
                  <a:pt x="3332480" y="2885974"/>
                </a:cubicBezTo>
                <a:cubicBezTo>
                  <a:pt x="3313564" y="2868513"/>
                  <a:pt x="3291296" y="2855041"/>
                  <a:pt x="3271520" y="2838561"/>
                </a:cubicBezTo>
                <a:cubicBezTo>
                  <a:pt x="3237092" y="2809871"/>
                  <a:pt x="3206388" y="2776555"/>
                  <a:pt x="3169920" y="2750507"/>
                </a:cubicBezTo>
                <a:cubicBezTo>
                  <a:pt x="3154115" y="2739218"/>
                  <a:pt x="3137427" y="2729075"/>
                  <a:pt x="3122506" y="2716641"/>
                </a:cubicBezTo>
                <a:cubicBezTo>
                  <a:pt x="3110241" y="2706421"/>
                  <a:pt x="3101294" y="2692508"/>
                  <a:pt x="3088640" y="2682774"/>
                </a:cubicBezTo>
                <a:cubicBezTo>
                  <a:pt x="3071757" y="2669787"/>
                  <a:pt x="3051720" y="2661378"/>
                  <a:pt x="3034453" y="2648907"/>
                </a:cubicBezTo>
                <a:cubicBezTo>
                  <a:pt x="3011013" y="2631978"/>
                  <a:pt x="2989997" y="2611872"/>
                  <a:pt x="2966720" y="2594721"/>
                </a:cubicBezTo>
                <a:cubicBezTo>
                  <a:pt x="2947059" y="2580234"/>
                  <a:pt x="2925297" y="2568734"/>
                  <a:pt x="2905760" y="2554081"/>
                </a:cubicBezTo>
                <a:cubicBezTo>
                  <a:pt x="2889107" y="2541592"/>
                  <a:pt x="2874919" y="2526036"/>
                  <a:pt x="2858346" y="2513441"/>
                </a:cubicBezTo>
                <a:cubicBezTo>
                  <a:pt x="2781627" y="2455135"/>
                  <a:pt x="2748665" y="2445180"/>
                  <a:pt x="2695786" y="2384747"/>
                </a:cubicBezTo>
                <a:cubicBezTo>
                  <a:pt x="2551665" y="2220036"/>
                  <a:pt x="2708534" y="2399594"/>
                  <a:pt x="2614506" y="2262827"/>
                </a:cubicBezTo>
                <a:cubicBezTo>
                  <a:pt x="2586052" y="2221439"/>
                  <a:pt x="2530868" y="2176616"/>
                  <a:pt x="2499360" y="2140907"/>
                </a:cubicBezTo>
                <a:cubicBezTo>
                  <a:pt x="2486510" y="2126344"/>
                  <a:pt x="2477548" y="2108722"/>
                  <a:pt x="2465493" y="2093494"/>
                </a:cubicBezTo>
                <a:cubicBezTo>
                  <a:pt x="2449982" y="2073901"/>
                  <a:pt x="2350882" y="1951789"/>
                  <a:pt x="2316480" y="1917387"/>
                </a:cubicBezTo>
                <a:cubicBezTo>
                  <a:pt x="2296160" y="1897067"/>
                  <a:pt x="2278150" y="1874138"/>
                  <a:pt x="2255520" y="1856427"/>
                </a:cubicBezTo>
                <a:cubicBezTo>
                  <a:pt x="2225928" y="1833268"/>
                  <a:pt x="2185148" y="1823998"/>
                  <a:pt x="2160693" y="1795467"/>
                </a:cubicBezTo>
                <a:cubicBezTo>
                  <a:pt x="2067958" y="1687277"/>
                  <a:pt x="2169831" y="1797469"/>
                  <a:pt x="2079413" y="1720961"/>
                </a:cubicBezTo>
                <a:cubicBezTo>
                  <a:pt x="2033037" y="1681720"/>
                  <a:pt x="1989757" y="1638941"/>
                  <a:pt x="1943946" y="1599041"/>
                </a:cubicBezTo>
                <a:cubicBezTo>
                  <a:pt x="1919748" y="1577966"/>
                  <a:pt x="1894091" y="1558624"/>
                  <a:pt x="1869440" y="1538081"/>
                </a:cubicBezTo>
                <a:cubicBezTo>
                  <a:pt x="1853449" y="1524755"/>
                  <a:pt x="1834125" y="1514380"/>
                  <a:pt x="1822026" y="1497441"/>
                </a:cubicBezTo>
                <a:cubicBezTo>
                  <a:pt x="1810737" y="1481636"/>
                  <a:pt x="1801063" y="1464543"/>
                  <a:pt x="1788160" y="1450027"/>
                </a:cubicBezTo>
                <a:cubicBezTo>
                  <a:pt x="1764826" y="1423776"/>
                  <a:pt x="1734727" y="1403619"/>
                  <a:pt x="1713653" y="1375521"/>
                </a:cubicBezTo>
                <a:cubicBezTo>
                  <a:pt x="1586474" y="1205948"/>
                  <a:pt x="1752655" y="1422202"/>
                  <a:pt x="1632373" y="1280694"/>
                </a:cubicBezTo>
                <a:cubicBezTo>
                  <a:pt x="1606338" y="1250065"/>
                  <a:pt x="1586291" y="1214292"/>
                  <a:pt x="1557866" y="1185867"/>
                </a:cubicBezTo>
                <a:cubicBezTo>
                  <a:pt x="1539804" y="1167805"/>
                  <a:pt x="1522281" y="1149188"/>
                  <a:pt x="1503680" y="1131681"/>
                </a:cubicBezTo>
                <a:cubicBezTo>
                  <a:pt x="1483882" y="1113048"/>
                  <a:pt x="1461944" y="1096718"/>
                  <a:pt x="1442720" y="1077494"/>
                </a:cubicBezTo>
                <a:cubicBezTo>
                  <a:pt x="1423496" y="1058270"/>
                  <a:pt x="1407083" y="1036409"/>
                  <a:pt x="1388533" y="1016534"/>
                </a:cubicBezTo>
                <a:cubicBezTo>
                  <a:pt x="1375461" y="1002529"/>
                  <a:pt x="1360361" y="990440"/>
                  <a:pt x="1347893" y="975894"/>
                </a:cubicBezTo>
                <a:cubicBezTo>
                  <a:pt x="1277081" y="893280"/>
                  <a:pt x="1338942" y="946622"/>
                  <a:pt x="1253066" y="860747"/>
                </a:cubicBezTo>
                <a:cubicBezTo>
                  <a:pt x="1233842" y="841523"/>
                  <a:pt x="1211330" y="825785"/>
                  <a:pt x="1192106" y="806561"/>
                </a:cubicBezTo>
                <a:cubicBezTo>
                  <a:pt x="1172882" y="787337"/>
                  <a:pt x="1157718" y="764234"/>
                  <a:pt x="1137920" y="745601"/>
                </a:cubicBezTo>
                <a:cubicBezTo>
                  <a:pt x="1119174" y="727958"/>
                  <a:pt x="1096736" y="714667"/>
                  <a:pt x="1076960" y="698187"/>
                </a:cubicBezTo>
                <a:cubicBezTo>
                  <a:pt x="1056074" y="680782"/>
                  <a:pt x="1037100" y="661145"/>
                  <a:pt x="1016000" y="644001"/>
                </a:cubicBezTo>
                <a:cubicBezTo>
                  <a:pt x="1000926" y="631753"/>
                  <a:pt x="983981" y="621976"/>
                  <a:pt x="968586" y="610134"/>
                </a:cubicBezTo>
                <a:cubicBezTo>
                  <a:pt x="954609" y="599382"/>
                  <a:pt x="941923" y="587019"/>
                  <a:pt x="927946" y="576267"/>
                </a:cubicBezTo>
                <a:cubicBezTo>
                  <a:pt x="912552" y="564425"/>
                  <a:pt x="895805" y="554400"/>
                  <a:pt x="880533" y="542401"/>
                </a:cubicBezTo>
                <a:cubicBezTo>
                  <a:pt x="864165" y="529541"/>
                  <a:pt x="850058" y="513860"/>
                  <a:pt x="833120" y="501761"/>
                </a:cubicBezTo>
                <a:cubicBezTo>
                  <a:pt x="818308" y="491181"/>
                  <a:pt x="800672" y="485028"/>
                  <a:pt x="785706" y="474667"/>
                </a:cubicBezTo>
                <a:cubicBezTo>
                  <a:pt x="730108" y="436176"/>
                  <a:pt x="759973" y="448204"/>
                  <a:pt x="711200" y="406934"/>
                </a:cubicBezTo>
                <a:cubicBezTo>
                  <a:pt x="693964" y="392350"/>
                  <a:pt x="673603" y="381608"/>
                  <a:pt x="657013" y="366294"/>
                </a:cubicBezTo>
                <a:cubicBezTo>
                  <a:pt x="643442" y="353767"/>
                  <a:pt x="589234" y="281559"/>
                  <a:pt x="582506" y="271467"/>
                </a:cubicBezTo>
                <a:cubicBezTo>
                  <a:pt x="566883" y="248032"/>
                  <a:pt x="539714" y="194282"/>
                  <a:pt x="528320" y="169867"/>
                </a:cubicBezTo>
                <a:cubicBezTo>
                  <a:pt x="502982" y="115571"/>
                  <a:pt x="514854" y="131634"/>
                  <a:pt x="487680" y="81814"/>
                </a:cubicBezTo>
                <a:cubicBezTo>
                  <a:pt x="466844" y="43614"/>
                  <a:pt x="473355" y="51261"/>
                  <a:pt x="440266" y="27627"/>
                </a:cubicBezTo>
                <a:cubicBezTo>
                  <a:pt x="433642" y="22896"/>
                  <a:pt x="427955" y="15537"/>
                  <a:pt x="419946" y="14081"/>
                </a:cubicBezTo>
                <a:cubicBezTo>
                  <a:pt x="402175" y="10850"/>
                  <a:pt x="370275" y="-2853"/>
                  <a:pt x="338666" y="534"/>
                </a:cubicBezTo>
                <a:close/>
              </a:path>
            </a:pathLst>
          </a:custGeom>
          <a:solidFill>
            <a:srgbClr val="CEFDFC">
              <a:alpha val="4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772A0F42-1E57-A243-8883-B2A9D089AA76}"/>
              </a:ext>
            </a:extLst>
          </p:cNvPr>
          <p:cNvSpPr/>
          <p:nvPr/>
        </p:nvSpPr>
        <p:spPr>
          <a:xfrm>
            <a:off x="1605154" y="2598708"/>
            <a:ext cx="3014880" cy="2962199"/>
          </a:xfrm>
          <a:custGeom>
            <a:avLst/>
            <a:gdLst>
              <a:gd name="connsiteX0" fmla="*/ 196553 w 3014880"/>
              <a:gd name="connsiteY0" fmla="*/ 9025 h 2962199"/>
              <a:gd name="connsiteX1" fmla="*/ 47539 w 3014880"/>
              <a:gd name="connsiteY1" fmla="*/ 83532 h 2962199"/>
              <a:gd name="connsiteX2" fmla="*/ 33993 w 3014880"/>
              <a:gd name="connsiteY2" fmla="*/ 110625 h 2962199"/>
              <a:gd name="connsiteX3" fmla="*/ 6899 w 3014880"/>
              <a:gd name="connsiteY3" fmla="*/ 178359 h 2962199"/>
              <a:gd name="connsiteX4" fmla="*/ 13673 w 3014880"/>
              <a:gd name="connsiteY4" fmla="*/ 340919 h 2962199"/>
              <a:gd name="connsiteX5" fmla="*/ 74633 w 3014880"/>
              <a:gd name="connsiteY5" fmla="*/ 422199 h 2962199"/>
              <a:gd name="connsiteX6" fmla="*/ 108499 w 3014880"/>
              <a:gd name="connsiteY6" fmla="*/ 469612 h 2962199"/>
              <a:gd name="connsiteX7" fmla="*/ 142366 w 3014880"/>
              <a:gd name="connsiteY7" fmla="*/ 503479 h 2962199"/>
              <a:gd name="connsiteX8" fmla="*/ 169459 w 3014880"/>
              <a:gd name="connsiteY8" fmla="*/ 537345 h 2962199"/>
              <a:gd name="connsiteX9" fmla="*/ 264286 w 3014880"/>
              <a:gd name="connsiteY9" fmla="*/ 598305 h 2962199"/>
              <a:gd name="connsiteX10" fmla="*/ 379433 w 3014880"/>
              <a:gd name="connsiteY10" fmla="*/ 693132 h 2962199"/>
              <a:gd name="connsiteX11" fmla="*/ 460713 w 3014880"/>
              <a:gd name="connsiteY11" fmla="*/ 821825 h 2962199"/>
              <a:gd name="connsiteX12" fmla="*/ 487806 w 3014880"/>
              <a:gd name="connsiteY12" fmla="*/ 855692 h 2962199"/>
              <a:gd name="connsiteX13" fmla="*/ 569086 w 3014880"/>
              <a:gd name="connsiteY13" fmla="*/ 984385 h 2962199"/>
              <a:gd name="connsiteX14" fmla="*/ 602953 w 3014880"/>
              <a:gd name="connsiteY14" fmla="*/ 1011479 h 2962199"/>
              <a:gd name="connsiteX15" fmla="*/ 623273 w 3014880"/>
              <a:gd name="connsiteY15" fmla="*/ 1045345 h 2962199"/>
              <a:gd name="connsiteX16" fmla="*/ 745193 w 3014880"/>
              <a:gd name="connsiteY16" fmla="*/ 1153719 h 2962199"/>
              <a:gd name="connsiteX17" fmla="*/ 785833 w 3014880"/>
              <a:gd name="connsiteY17" fmla="*/ 1180812 h 2962199"/>
              <a:gd name="connsiteX18" fmla="*/ 853566 w 3014880"/>
              <a:gd name="connsiteY18" fmla="*/ 1234999 h 2962199"/>
              <a:gd name="connsiteX19" fmla="*/ 934846 w 3014880"/>
              <a:gd name="connsiteY19" fmla="*/ 1295959 h 2962199"/>
              <a:gd name="connsiteX20" fmla="*/ 1016126 w 3014880"/>
              <a:gd name="connsiteY20" fmla="*/ 1384012 h 2962199"/>
              <a:gd name="connsiteX21" fmla="*/ 1097406 w 3014880"/>
              <a:gd name="connsiteY21" fmla="*/ 1465292 h 2962199"/>
              <a:gd name="connsiteX22" fmla="*/ 1117726 w 3014880"/>
              <a:gd name="connsiteY22" fmla="*/ 1499159 h 2962199"/>
              <a:gd name="connsiteX23" fmla="*/ 1171913 w 3014880"/>
              <a:gd name="connsiteY23" fmla="*/ 1560119 h 2962199"/>
              <a:gd name="connsiteX24" fmla="*/ 1334473 w 3014880"/>
              <a:gd name="connsiteY24" fmla="*/ 1675265 h 2962199"/>
              <a:gd name="connsiteX25" fmla="*/ 1381886 w 3014880"/>
              <a:gd name="connsiteY25" fmla="*/ 1722679 h 2962199"/>
              <a:gd name="connsiteX26" fmla="*/ 1415753 w 3014880"/>
              <a:gd name="connsiteY26" fmla="*/ 1756545 h 2962199"/>
              <a:gd name="connsiteX27" fmla="*/ 1612179 w 3014880"/>
              <a:gd name="connsiteY27" fmla="*/ 1878465 h 2962199"/>
              <a:gd name="connsiteX28" fmla="*/ 1707006 w 3014880"/>
              <a:gd name="connsiteY28" fmla="*/ 1939425 h 2962199"/>
              <a:gd name="connsiteX29" fmla="*/ 1727326 w 3014880"/>
              <a:gd name="connsiteY29" fmla="*/ 1952972 h 2962199"/>
              <a:gd name="connsiteX30" fmla="*/ 1747646 w 3014880"/>
              <a:gd name="connsiteY30" fmla="*/ 1980065 h 2962199"/>
              <a:gd name="connsiteX31" fmla="*/ 1815379 w 3014880"/>
              <a:gd name="connsiteY31" fmla="*/ 2047799 h 2962199"/>
              <a:gd name="connsiteX32" fmla="*/ 1849246 w 3014880"/>
              <a:gd name="connsiteY32" fmla="*/ 2088439 h 2962199"/>
              <a:gd name="connsiteX33" fmla="*/ 1916979 w 3014880"/>
              <a:gd name="connsiteY33" fmla="*/ 2169719 h 2962199"/>
              <a:gd name="connsiteX34" fmla="*/ 1977939 w 3014880"/>
              <a:gd name="connsiteY34" fmla="*/ 2278092 h 2962199"/>
              <a:gd name="connsiteX35" fmla="*/ 2011806 w 3014880"/>
              <a:gd name="connsiteY35" fmla="*/ 2325505 h 2962199"/>
              <a:gd name="connsiteX36" fmla="*/ 2038899 w 3014880"/>
              <a:gd name="connsiteY36" fmla="*/ 2359372 h 2962199"/>
              <a:gd name="connsiteX37" fmla="*/ 2093086 w 3014880"/>
              <a:gd name="connsiteY37" fmla="*/ 2386465 h 2962199"/>
              <a:gd name="connsiteX38" fmla="*/ 2181139 w 3014880"/>
              <a:gd name="connsiteY38" fmla="*/ 2454199 h 2962199"/>
              <a:gd name="connsiteX39" fmla="*/ 2235326 w 3014880"/>
              <a:gd name="connsiteY39" fmla="*/ 2494839 h 2962199"/>
              <a:gd name="connsiteX40" fmla="*/ 2262419 w 3014880"/>
              <a:gd name="connsiteY40" fmla="*/ 2508385 h 2962199"/>
              <a:gd name="connsiteX41" fmla="*/ 2316606 w 3014880"/>
              <a:gd name="connsiteY41" fmla="*/ 2576119 h 2962199"/>
              <a:gd name="connsiteX42" fmla="*/ 2343699 w 3014880"/>
              <a:gd name="connsiteY42" fmla="*/ 2603212 h 2962199"/>
              <a:gd name="connsiteX43" fmla="*/ 2391113 w 3014880"/>
              <a:gd name="connsiteY43" fmla="*/ 2670945 h 2962199"/>
              <a:gd name="connsiteX44" fmla="*/ 2445299 w 3014880"/>
              <a:gd name="connsiteY44" fmla="*/ 2731905 h 2962199"/>
              <a:gd name="connsiteX45" fmla="*/ 2492713 w 3014880"/>
              <a:gd name="connsiteY45" fmla="*/ 2806412 h 2962199"/>
              <a:gd name="connsiteX46" fmla="*/ 2533353 w 3014880"/>
              <a:gd name="connsiteY46" fmla="*/ 2847052 h 2962199"/>
              <a:gd name="connsiteX47" fmla="*/ 2573993 w 3014880"/>
              <a:gd name="connsiteY47" fmla="*/ 2867372 h 2962199"/>
              <a:gd name="connsiteX48" fmla="*/ 2621406 w 3014880"/>
              <a:gd name="connsiteY48" fmla="*/ 2894465 h 2962199"/>
              <a:gd name="connsiteX49" fmla="*/ 2662046 w 3014880"/>
              <a:gd name="connsiteY49" fmla="*/ 2928332 h 2962199"/>
              <a:gd name="connsiteX50" fmla="*/ 2750099 w 3014880"/>
              <a:gd name="connsiteY50" fmla="*/ 2962199 h 2962199"/>
              <a:gd name="connsiteX51" fmla="*/ 2946526 w 3014880"/>
              <a:gd name="connsiteY51" fmla="*/ 2901239 h 2962199"/>
              <a:gd name="connsiteX52" fmla="*/ 2987166 w 3014880"/>
              <a:gd name="connsiteY52" fmla="*/ 2840279 h 2962199"/>
              <a:gd name="connsiteX53" fmla="*/ 3014259 w 3014880"/>
              <a:gd name="connsiteY53" fmla="*/ 2704812 h 2962199"/>
              <a:gd name="connsiteX54" fmla="*/ 2993939 w 3014880"/>
              <a:gd name="connsiteY54" fmla="*/ 2623532 h 2962199"/>
              <a:gd name="connsiteX55" fmla="*/ 2912659 w 3014880"/>
              <a:gd name="connsiteY55" fmla="*/ 2521932 h 2962199"/>
              <a:gd name="connsiteX56" fmla="*/ 2750099 w 3014880"/>
              <a:gd name="connsiteY56" fmla="*/ 2366145 h 2962199"/>
              <a:gd name="connsiteX57" fmla="*/ 2655273 w 3014880"/>
              <a:gd name="connsiteY57" fmla="*/ 2311959 h 2962199"/>
              <a:gd name="connsiteX58" fmla="*/ 2424979 w 3014880"/>
              <a:gd name="connsiteY58" fmla="*/ 2203585 h 2962199"/>
              <a:gd name="connsiteX59" fmla="*/ 2242099 w 3014880"/>
              <a:gd name="connsiteY59" fmla="*/ 2108759 h 2962199"/>
              <a:gd name="connsiteX60" fmla="*/ 2201459 w 3014880"/>
              <a:gd name="connsiteY60" fmla="*/ 2074892 h 2962199"/>
              <a:gd name="connsiteX61" fmla="*/ 2140499 w 3014880"/>
              <a:gd name="connsiteY61" fmla="*/ 2007159 h 2962199"/>
              <a:gd name="connsiteX62" fmla="*/ 1991486 w 3014880"/>
              <a:gd name="connsiteY62" fmla="*/ 1898785 h 2962199"/>
              <a:gd name="connsiteX63" fmla="*/ 1950846 w 3014880"/>
              <a:gd name="connsiteY63" fmla="*/ 1858145 h 2962199"/>
              <a:gd name="connsiteX64" fmla="*/ 1754419 w 3014880"/>
              <a:gd name="connsiteY64" fmla="*/ 1648172 h 2962199"/>
              <a:gd name="connsiteX65" fmla="*/ 1679913 w 3014880"/>
              <a:gd name="connsiteY65" fmla="*/ 1580439 h 2962199"/>
              <a:gd name="connsiteX66" fmla="*/ 1639273 w 3014880"/>
              <a:gd name="connsiteY66" fmla="*/ 1512705 h 2962199"/>
              <a:gd name="connsiteX67" fmla="*/ 1530899 w 3014880"/>
              <a:gd name="connsiteY67" fmla="*/ 1363692 h 2962199"/>
              <a:gd name="connsiteX68" fmla="*/ 1388659 w 3014880"/>
              <a:gd name="connsiteY68" fmla="*/ 1201132 h 2962199"/>
              <a:gd name="connsiteX69" fmla="*/ 1320926 w 3014880"/>
              <a:gd name="connsiteY69" fmla="*/ 1126625 h 2962199"/>
              <a:gd name="connsiteX70" fmla="*/ 1280286 w 3014880"/>
              <a:gd name="connsiteY70" fmla="*/ 1072439 h 2962199"/>
              <a:gd name="connsiteX71" fmla="*/ 1239646 w 3014880"/>
              <a:gd name="connsiteY71" fmla="*/ 1011479 h 2962199"/>
              <a:gd name="connsiteX72" fmla="*/ 1124499 w 3014880"/>
              <a:gd name="connsiteY72" fmla="*/ 876012 h 2962199"/>
              <a:gd name="connsiteX73" fmla="*/ 1077086 w 3014880"/>
              <a:gd name="connsiteY73" fmla="*/ 821825 h 2962199"/>
              <a:gd name="connsiteX74" fmla="*/ 961939 w 3014880"/>
              <a:gd name="connsiteY74" fmla="*/ 686359 h 2962199"/>
              <a:gd name="connsiteX75" fmla="*/ 887433 w 3014880"/>
              <a:gd name="connsiteY75" fmla="*/ 625399 h 2962199"/>
              <a:gd name="connsiteX76" fmla="*/ 812926 w 3014880"/>
              <a:gd name="connsiteY76" fmla="*/ 550892 h 2962199"/>
              <a:gd name="connsiteX77" fmla="*/ 663913 w 3014880"/>
              <a:gd name="connsiteY77" fmla="*/ 428972 h 2962199"/>
              <a:gd name="connsiteX78" fmla="*/ 602953 w 3014880"/>
              <a:gd name="connsiteY78" fmla="*/ 388332 h 2962199"/>
              <a:gd name="connsiteX79" fmla="*/ 569086 w 3014880"/>
              <a:gd name="connsiteY79" fmla="*/ 347692 h 2962199"/>
              <a:gd name="connsiteX80" fmla="*/ 521673 w 3014880"/>
              <a:gd name="connsiteY80" fmla="*/ 307052 h 2962199"/>
              <a:gd name="connsiteX81" fmla="*/ 440393 w 3014880"/>
              <a:gd name="connsiteY81" fmla="*/ 218999 h 2962199"/>
              <a:gd name="connsiteX82" fmla="*/ 386206 w 3014880"/>
              <a:gd name="connsiteY82" fmla="*/ 164812 h 2962199"/>
              <a:gd name="connsiteX83" fmla="*/ 311699 w 3014880"/>
              <a:gd name="connsiteY83" fmla="*/ 97079 h 2962199"/>
              <a:gd name="connsiteX84" fmla="*/ 291379 w 3014880"/>
              <a:gd name="connsiteY84" fmla="*/ 69985 h 2962199"/>
              <a:gd name="connsiteX85" fmla="*/ 230419 w 3014880"/>
              <a:gd name="connsiteY85" fmla="*/ 22572 h 2962199"/>
              <a:gd name="connsiteX86" fmla="*/ 189779 w 3014880"/>
              <a:gd name="connsiteY86" fmla="*/ 9025 h 2962199"/>
              <a:gd name="connsiteX87" fmla="*/ 196553 w 3014880"/>
              <a:gd name="connsiteY87" fmla="*/ 9025 h 2962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3014880" h="2962199">
                <a:moveTo>
                  <a:pt x="196553" y="9025"/>
                </a:moveTo>
                <a:cubicBezTo>
                  <a:pt x="172846" y="21443"/>
                  <a:pt x="96967" y="21747"/>
                  <a:pt x="47539" y="83532"/>
                </a:cubicBezTo>
                <a:cubicBezTo>
                  <a:pt x="41232" y="91416"/>
                  <a:pt x="37970" y="101344"/>
                  <a:pt x="33993" y="110625"/>
                </a:cubicBezTo>
                <a:cubicBezTo>
                  <a:pt x="24414" y="132976"/>
                  <a:pt x="6899" y="178359"/>
                  <a:pt x="6899" y="178359"/>
                </a:cubicBezTo>
                <a:cubicBezTo>
                  <a:pt x="654" y="247056"/>
                  <a:pt x="-7496" y="270354"/>
                  <a:pt x="13673" y="340919"/>
                </a:cubicBezTo>
                <a:cubicBezTo>
                  <a:pt x="27696" y="387663"/>
                  <a:pt x="46305" y="388206"/>
                  <a:pt x="74633" y="422199"/>
                </a:cubicBezTo>
                <a:cubicBezTo>
                  <a:pt x="87067" y="437119"/>
                  <a:pt x="96065" y="454692"/>
                  <a:pt x="108499" y="469612"/>
                </a:cubicBezTo>
                <a:cubicBezTo>
                  <a:pt x="118720" y="481877"/>
                  <a:pt x="131686" y="491612"/>
                  <a:pt x="142366" y="503479"/>
                </a:cubicBezTo>
                <a:cubicBezTo>
                  <a:pt x="152037" y="514224"/>
                  <a:pt x="158048" y="528470"/>
                  <a:pt x="169459" y="537345"/>
                </a:cubicBezTo>
                <a:cubicBezTo>
                  <a:pt x="199121" y="560415"/>
                  <a:pt x="232584" y="578131"/>
                  <a:pt x="264286" y="598305"/>
                </a:cubicBezTo>
                <a:cubicBezTo>
                  <a:pt x="305695" y="624656"/>
                  <a:pt x="353529" y="647799"/>
                  <a:pt x="379433" y="693132"/>
                </a:cubicBezTo>
                <a:cubicBezTo>
                  <a:pt x="404716" y="737377"/>
                  <a:pt x="428567" y="781642"/>
                  <a:pt x="460713" y="821825"/>
                </a:cubicBezTo>
                <a:cubicBezTo>
                  <a:pt x="469744" y="833114"/>
                  <a:pt x="480086" y="843469"/>
                  <a:pt x="487806" y="855692"/>
                </a:cubicBezTo>
                <a:cubicBezTo>
                  <a:pt x="512912" y="895444"/>
                  <a:pt x="533646" y="948945"/>
                  <a:pt x="569086" y="984385"/>
                </a:cubicBezTo>
                <a:cubicBezTo>
                  <a:pt x="579309" y="994608"/>
                  <a:pt x="591664" y="1002448"/>
                  <a:pt x="602953" y="1011479"/>
                </a:cubicBezTo>
                <a:cubicBezTo>
                  <a:pt x="609726" y="1022768"/>
                  <a:pt x="614937" y="1035156"/>
                  <a:pt x="623273" y="1045345"/>
                </a:cubicBezTo>
                <a:cubicBezTo>
                  <a:pt x="646975" y="1074314"/>
                  <a:pt x="726285" y="1141114"/>
                  <a:pt x="745193" y="1153719"/>
                </a:cubicBezTo>
                <a:cubicBezTo>
                  <a:pt x="758740" y="1162750"/>
                  <a:pt x="772808" y="1171043"/>
                  <a:pt x="785833" y="1180812"/>
                </a:cubicBezTo>
                <a:cubicBezTo>
                  <a:pt x="808964" y="1198160"/>
                  <a:pt x="829508" y="1218961"/>
                  <a:pt x="853566" y="1234999"/>
                </a:cubicBezTo>
                <a:cubicBezTo>
                  <a:pt x="884345" y="1255518"/>
                  <a:pt x="908270" y="1269383"/>
                  <a:pt x="934846" y="1295959"/>
                </a:cubicBezTo>
                <a:cubicBezTo>
                  <a:pt x="1070666" y="1431779"/>
                  <a:pt x="845155" y="1225253"/>
                  <a:pt x="1016126" y="1384012"/>
                </a:cubicBezTo>
                <a:cubicBezTo>
                  <a:pt x="1064817" y="1429225"/>
                  <a:pt x="1060473" y="1414509"/>
                  <a:pt x="1097406" y="1465292"/>
                </a:cubicBezTo>
                <a:cubicBezTo>
                  <a:pt x="1105149" y="1475939"/>
                  <a:pt x="1110423" y="1488205"/>
                  <a:pt x="1117726" y="1499159"/>
                </a:cubicBezTo>
                <a:cubicBezTo>
                  <a:pt x="1131771" y="1520226"/>
                  <a:pt x="1152486" y="1544855"/>
                  <a:pt x="1171913" y="1560119"/>
                </a:cubicBezTo>
                <a:cubicBezTo>
                  <a:pt x="1233316" y="1608364"/>
                  <a:pt x="1272509" y="1613299"/>
                  <a:pt x="1334473" y="1675265"/>
                </a:cubicBezTo>
                <a:lnTo>
                  <a:pt x="1381886" y="1722679"/>
                </a:lnTo>
                <a:cubicBezTo>
                  <a:pt x="1393175" y="1733968"/>
                  <a:pt x="1402762" y="1747266"/>
                  <a:pt x="1415753" y="1756545"/>
                </a:cubicBezTo>
                <a:cubicBezTo>
                  <a:pt x="1505830" y="1820887"/>
                  <a:pt x="1459170" y="1789621"/>
                  <a:pt x="1612179" y="1878465"/>
                </a:cubicBezTo>
                <a:cubicBezTo>
                  <a:pt x="1721367" y="1941864"/>
                  <a:pt x="1632853" y="1883811"/>
                  <a:pt x="1707006" y="1939425"/>
                </a:cubicBezTo>
                <a:cubicBezTo>
                  <a:pt x="1713518" y="1944309"/>
                  <a:pt x="1721570" y="1947216"/>
                  <a:pt x="1727326" y="1952972"/>
                </a:cubicBezTo>
                <a:cubicBezTo>
                  <a:pt x="1735308" y="1960954"/>
                  <a:pt x="1739965" y="1971793"/>
                  <a:pt x="1747646" y="1980065"/>
                </a:cubicBezTo>
                <a:cubicBezTo>
                  <a:pt x="1769373" y="2003463"/>
                  <a:pt x="1794938" y="2023270"/>
                  <a:pt x="1815379" y="2047799"/>
                </a:cubicBezTo>
                <a:cubicBezTo>
                  <a:pt x="1826668" y="2061346"/>
                  <a:pt x="1837384" y="2075391"/>
                  <a:pt x="1849246" y="2088439"/>
                </a:cubicBezTo>
                <a:cubicBezTo>
                  <a:pt x="1883384" y="2125991"/>
                  <a:pt x="1890212" y="2121538"/>
                  <a:pt x="1916979" y="2169719"/>
                </a:cubicBezTo>
                <a:cubicBezTo>
                  <a:pt x="1985807" y="2293610"/>
                  <a:pt x="1918447" y="2203726"/>
                  <a:pt x="1977939" y="2278092"/>
                </a:cubicBezTo>
                <a:cubicBezTo>
                  <a:pt x="1989950" y="2314122"/>
                  <a:pt x="1977521" y="2286934"/>
                  <a:pt x="2011806" y="2325505"/>
                </a:cubicBezTo>
                <a:cubicBezTo>
                  <a:pt x="2021411" y="2336310"/>
                  <a:pt x="2027334" y="2350698"/>
                  <a:pt x="2038899" y="2359372"/>
                </a:cubicBezTo>
                <a:cubicBezTo>
                  <a:pt x="2055054" y="2371489"/>
                  <a:pt x="2075770" y="2376075"/>
                  <a:pt x="2093086" y="2386465"/>
                </a:cubicBezTo>
                <a:cubicBezTo>
                  <a:pt x="2132530" y="2410132"/>
                  <a:pt x="2145842" y="2426465"/>
                  <a:pt x="2181139" y="2454199"/>
                </a:cubicBezTo>
                <a:cubicBezTo>
                  <a:pt x="2198892" y="2468148"/>
                  <a:pt x="2216540" y="2482315"/>
                  <a:pt x="2235326" y="2494839"/>
                </a:cubicBezTo>
                <a:cubicBezTo>
                  <a:pt x="2243727" y="2500440"/>
                  <a:pt x="2253388" y="2503870"/>
                  <a:pt x="2262419" y="2508385"/>
                </a:cubicBezTo>
                <a:cubicBezTo>
                  <a:pt x="2351731" y="2597697"/>
                  <a:pt x="2250027" y="2490517"/>
                  <a:pt x="2316606" y="2576119"/>
                </a:cubicBezTo>
                <a:cubicBezTo>
                  <a:pt x="2324447" y="2586200"/>
                  <a:pt x="2335214" y="2593666"/>
                  <a:pt x="2343699" y="2603212"/>
                </a:cubicBezTo>
                <a:cubicBezTo>
                  <a:pt x="2388380" y="2653478"/>
                  <a:pt x="2354829" y="2619110"/>
                  <a:pt x="2391113" y="2670945"/>
                </a:cubicBezTo>
                <a:cubicBezTo>
                  <a:pt x="2466833" y="2779117"/>
                  <a:pt x="2372072" y="2637756"/>
                  <a:pt x="2445299" y="2731905"/>
                </a:cubicBezTo>
                <a:cubicBezTo>
                  <a:pt x="2504192" y="2807625"/>
                  <a:pt x="2420973" y="2720325"/>
                  <a:pt x="2492713" y="2806412"/>
                </a:cubicBezTo>
                <a:cubicBezTo>
                  <a:pt x="2504978" y="2821129"/>
                  <a:pt x="2518027" y="2835557"/>
                  <a:pt x="2533353" y="2847052"/>
                </a:cubicBezTo>
                <a:cubicBezTo>
                  <a:pt x="2545470" y="2856139"/>
                  <a:pt x="2560658" y="2860191"/>
                  <a:pt x="2573993" y="2867372"/>
                </a:cubicBezTo>
                <a:cubicBezTo>
                  <a:pt x="2590020" y="2876002"/>
                  <a:pt x="2606440" y="2884104"/>
                  <a:pt x="2621406" y="2894465"/>
                </a:cubicBezTo>
                <a:cubicBezTo>
                  <a:pt x="2635904" y="2904502"/>
                  <a:pt x="2647374" y="2918550"/>
                  <a:pt x="2662046" y="2928332"/>
                </a:cubicBezTo>
                <a:cubicBezTo>
                  <a:pt x="2693175" y="2949085"/>
                  <a:pt x="2714400" y="2951999"/>
                  <a:pt x="2750099" y="2962199"/>
                </a:cubicBezTo>
                <a:cubicBezTo>
                  <a:pt x="2837165" y="2949139"/>
                  <a:pt x="2886379" y="2961386"/>
                  <a:pt x="2946526" y="2901239"/>
                </a:cubicBezTo>
                <a:cubicBezTo>
                  <a:pt x="2963795" y="2883970"/>
                  <a:pt x="2973619" y="2860599"/>
                  <a:pt x="2987166" y="2840279"/>
                </a:cubicBezTo>
                <a:cubicBezTo>
                  <a:pt x="3000127" y="2797076"/>
                  <a:pt x="3018500" y="2751467"/>
                  <a:pt x="3014259" y="2704812"/>
                </a:cubicBezTo>
                <a:cubicBezTo>
                  <a:pt x="3011731" y="2677000"/>
                  <a:pt x="3005399" y="2648999"/>
                  <a:pt x="2993939" y="2623532"/>
                </a:cubicBezTo>
                <a:cubicBezTo>
                  <a:pt x="2987123" y="2608386"/>
                  <a:pt x="2925294" y="2535141"/>
                  <a:pt x="2912659" y="2521932"/>
                </a:cubicBezTo>
                <a:cubicBezTo>
                  <a:pt x="2907738" y="2516787"/>
                  <a:pt x="2786159" y="2390731"/>
                  <a:pt x="2750099" y="2366145"/>
                </a:cubicBezTo>
                <a:cubicBezTo>
                  <a:pt x="2720020" y="2345637"/>
                  <a:pt x="2687658" y="2328589"/>
                  <a:pt x="2655273" y="2311959"/>
                </a:cubicBezTo>
                <a:cubicBezTo>
                  <a:pt x="2622877" y="2295323"/>
                  <a:pt x="2481745" y="2228266"/>
                  <a:pt x="2424979" y="2203585"/>
                </a:cubicBezTo>
                <a:cubicBezTo>
                  <a:pt x="2357044" y="2174048"/>
                  <a:pt x="2301853" y="2158554"/>
                  <a:pt x="2242099" y="2108759"/>
                </a:cubicBezTo>
                <a:cubicBezTo>
                  <a:pt x="2228552" y="2097470"/>
                  <a:pt x="2213928" y="2087361"/>
                  <a:pt x="2201459" y="2074892"/>
                </a:cubicBezTo>
                <a:cubicBezTo>
                  <a:pt x="2179980" y="2053413"/>
                  <a:pt x="2163772" y="2026679"/>
                  <a:pt x="2140499" y="2007159"/>
                </a:cubicBezTo>
                <a:cubicBezTo>
                  <a:pt x="2093441" y="1967691"/>
                  <a:pt x="2034915" y="1942214"/>
                  <a:pt x="1991486" y="1898785"/>
                </a:cubicBezTo>
                <a:cubicBezTo>
                  <a:pt x="1977939" y="1885238"/>
                  <a:pt x="1963840" y="1872222"/>
                  <a:pt x="1950846" y="1858145"/>
                </a:cubicBezTo>
                <a:cubicBezTo>
                  <a:pt x="1854972" y="1754281"/>
                  <a:pt x="1947652" y="1823839"/>
                  <a:pt x="1754419" y="1648172"/>
                </a:cubicBezTo>
                <a:cubicBezTo>
                  <a:pt x="1729584" y="1625594"/>
                  <a:pt x="1701651" y="1606013"/>
                  <a:pt x="1679913" y="1580439"/>
                </a:cubicBezTo>
                <a:cubicBezTo>
                  <a:pt x="1662860" y="1560377"/>
                  <a:pt x="1654190" y="1534402"/>
                  <a:pt x="1639273" y="1512705"/>
                </a:cubicBezTo>
                <a:cubicBezTo>
                  <a:pt x="1604478" y="1462094"/>
                  <a:pt x="1568208" y="1412480"/>
                  <a:pt x="1530899" y="1363692"/>
                </a:cubicBezTo>
                <a:cubicBezTo>
                  <a:pt x="1483968" y="1302321"/>
                  <a:pt x="1440797" y="1258236"/>
                  <a:pt x="1388659" y="1201132"/>
                </a:cubicBezTo>
                <a:cubicBezTo>
                  <a:pt x="1366028" y="1176345"/>
                  <a:pt x="1341065" y="1153476"/>
                  <a:pt x="1320926" y="1126625"/>
                </a:cubicBezTo>
                <a:cubicBezTo>
                  <a:pt x="1307379" y="1108563"/>
                  <a:pt x="1293306" y="1090884"/>
                  <a:pt x="1280286" y="1072439"/>
                </a:cubicBezTo>
                <a:cubicBezTo>
                  <a:pt x="1266202" y="1052487"/>
                  <a:pt x="1254447" y="1030905"/>
                  <a:pt x="1239646" y="1011479"/>
                </a:cubicBezTo>
                <a:cubicBezTo>
                  <a:pt x="1211647" y="974730"/>
                  <a:pt x="1157641" y="913888"/>
                  <a:pt x="1124499" y="876012"/>
                </a:cubicBezTo>
                <a:cubicBezTo>
                  <a:pt x="1108695" y="857950"/>
                  <a:pt x="1092451" y="840263"/>
                  <a:pt x="1077086" y="821825"/>
                </a:cubicBezTo>
                <a:cubicBezTo>
                  <a:pt x="1038553" y="775586"/>
                  <a:pt x="1005861" y="728085"/>
                  <a:pt x="961939" y="686359"/>
                </a:cubicBezTo>
                <a:cubicBezTo>
                  <a:pt x="938675" y="664258"/>
                  <a:pt x="911177" y="646984"/>
                  <a:pt x="887433" y="625399"/>
                </a:cubicBezTo>
                <a:cubicBezTo>
                  <a:pt x="861444" y="601773"/>
                  <a:pt x="839309" y="574077"/>
                  <a:pt x="812926" y="550892"/>
                </a:cubicBezTo>
                <a:cubicBezTo>
                  <a:pt x="764718" y="508527"/>
                  <a:pt x="717312" y="464572"/>
                  <a:pt x="663913" y="428972"/>
                </a:cubicBezTo>
                <a:cubicBezTo>
                  <a:pt x="643593" y="415425"/>
                  <a:pt x="621495" y="404225"/>
                  <a:pt x="602953" y="388332"/>
                </a:cubicBezTo>
                <a:cubicBezTo>
                  <a:pt x="589564" y="376856"/>
                  <a:pt x="581555" y="360161"/>
                  <a:pt x="569086" y="347692"/>
                </a:cubicBezTo>
                <a:cubicBezTo>
                  <a:pt x="554367" y="332973"/>
                  <a:pt x="536968" y="321171"/>
                  <a:pt x="521673" y="307052"/>
                </a:cubicBezTo>
                <a:cubicBezTo>
                  <a:pt x="463640" y="253483"/>
                  <a:pt x="496406" y="279013"/>
                  <a:pt x="440393" y="218999"/>
                </a:cubicBezTo>
                <a:cubicBezTo>
                  <a:pt x="422964" y="200325"/>
                  <a:pt x="404880" y="182241"/>
                  <a:pt x="386206" y="164812"/>
                </a:cubicBezTo>
                <a:cubicBezTo>
                  <a:pt x="354803" y="135503"/>
                  <a:pt x="337739" y="126838"/>
                  <a:pt x="311699" y="97079"/>
                </a:cubicBezTo>
                <a:cubicBezTo>
                  <a:pt x="304265" y="88583"/>
                  <a:pt x="298726" y="78556"/>
                  <a:pt x="291379" y="69985"/>
                </a:cubicBezTo>
                <a:cubicBezTo>
                  <a:pt x="277353" y="53621"/>
                  <a:pt x="248764" y="28687"/>
                  <a:pt x="230419" y="22572"/>
                </a:cubicBezTo>
                <a:cubicBezTo>
                  <a:pt x="216872" y="18056"/>
                  <a:pt x="203037" y="14328"/>
                  <a:pt x="189779" y="9025"/>
                </a:cubicBezTo>
                <a:cubicBezTo>
                  <a:pt x="160666" y="-2620"/>
                  <a:pt x="220260" y="-3393"/>
                  <a:pt x="196553" y="9025"/>
                </a:cubicBezTo>
                <a:close/>
              </a:path>
            </a:pathLst>
          </a:custGeom>
          <a:solidFill>
            <a:srgbClr val="00B0F0">
              <a:alpha val="43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AF8B278-0BE9-D3D5-18A0-CF31E2D3BB33}"/>
              </a:ext>
            </a:extLst>
          </p:cNvPr>
          <p:cNvSpPr/>
          <p:nvPr/>
        </p:nvSpPr>
        <p:spPr>
          <a:xfrm>
            <a:off x="2227751" y="2580014"/>
            <a:ext cx="2425529" cy="2345467"/>
          </a:xfrm>
          <a:custGeom>
            <a:avLst/>
            <a:gdLst>
              <a:gd name="connsiteX0" fmla="*/ 149689 w 2425529"/>
              <a:gd name="connsiteY0" fmla="*/ 20946 h 2345467"/>
              <a:gd name="connsiteX1" fmla="*/ 115822 w 2425529"/>
              <a:gd name="connsiteY1" fmla="*/ 626 h 2345467"/>
              <a:gd name="connsiteX2" fmla="*/ 20996 w 2425529"/>
              <a:gd name="connsiteY2" fmla="*/ 163186 h 2345467"/>
              <a:gd name="connsiteX3" fmla="*/ 34542 w 2425529"/>
              <a:gd name="connsiteY3" fmla="*/ 488306 h 2345467"/>
              <a:gd name="connsiteX4" fmla="*/ 197102 w 2425529"/>
              <a:gd name="connsiteY4" fmla="*/ 705053 h 2345467"/>
              <a:gd name="connsiteX5" fmla="*/ 454489 w 2425529"/>
              <a:gd name="connsiteY5" fmla="*/ 996306 h 2345467"/>
              <a:gd name="connsiteX6" fmla="*/ 657689 w 2425529"/>
              <a:gd name="connsiteY6" fmla="*/ 1246919 h 2345467"/>
              <a:gd name="connsiteX7" fmla="*/ 759289 w 2425529"/>
              <a:gd name="connsiteY7" fmla="*/ 1334973 h 2345467"/>
              <a:gd name="connsiteX8" fmla="*/ 894756 w 2425529"/>
              <a:gd name="connsiteY8" fmla="*/ 1483986 h 2345467"/>
              <a:gd name="connsiteX9" fmla="*/ 982809 w 2425529"/>
              <a:gd name="connsiteY9" fmla="*/ 1551719 h 2345467"/>
              <a:gd name="connsiteX10" fmla="*/ 1064089 w 2425529"/>
              <a:gd name="connsiteY10" fmla="*/ 1626226 h 2345467"/>
              <a:gd name="connsiteX11" fmla="*/ 1395982 w 2425529"/>
              <a:gd name="connsiteY11" fmla="*/ 1863293 h 2345467"/>
              <a:gd name="connsiteX12" fmla="*/ 1565316 w 2425529"/>
              <a:gd name="connsiteY12" fmla="*/ 1971666 h 2345467"/>
              <a:gd name="connsiteX13" fmla="*/ 1666916 w 2425529"/>
              <a:gd name="connsiteY13" fmla="*/ 2019079 h 2345467"/>
              <a:gd name="connsiteX14" fmla="*/ 1734649 w 2425529"/>
              <a:gd name="connsiteY14" fmla="*/ 2059719 h 2345467"/>
              <a:gd name="connsiteX15" fmla="*/ 1829476 w 2425529"/>
              <a:gd name="connsiteY15" fmla="*/ 2127453 h 2345467"/>
              <a:gd name="connsiteX16" fmla="*/ 1944622 w 2425529"/>
              <a:gd name="connsiteY16" fmla="*/ 2222279 h 2345467"/>
              <a:gd name="connsiteX17" fmla="*/ 2046222 w 2425529"/>
              <a:gd name="connsiteY17" fmla="*/ 2269693 h 2345467"/>
              <a:gd name="connsiteX18" fmla="*/ 2202009 w 2425529"/>
              <a:gd name="connsiteY18" fmla="*/ 2330653 h 2345467"/>
              <a:gd name="connsiteX19" fmla="*/ 2262969 w 2425529"/>
              <a:gd name="connsiteY19" fmla="*/ 2344199 h 2345467"/>
              <a:gd name="connsiteX20" fmla="*/ 2411982 w 2425529"/>
              <a:gd name="connsiteY20" fmla="*/ 2317106 h 2345467"/>
              <a:gd name="connsiteX21" fmla="*/ 2425529 w 2425529"/>
              <a:gd name="connsiteY21" fmla="*/ 2262919 h 2345467"/>
              <a:gd name="connsiteX22" fmla="*/ 2391662 w 2425529"/>
              <a:gd name="connsiteY22" fmla="*/ 2120679 h 2345467"/>
              <a:gd name="connsiteX23" fmla="*/ 2134276 w 2425529"/>
              <a:gd name="connsiteY23" fmla="*/ 1890386 h 2345467"/>
              <a:gd name="connsiteX24" fmla="*/ 2059769 w 2425529"/>
              <a:gd name="connsiteY24" fmla="*/ 1829426 h 2345467"/>
              <a:gd name="connsiteX25" fmla="*/ 1964942 w 2425529"/>
              <a:gd name="connsiteY25" fmla="*/ 1754919 h 2345467"/>
              <a:gd name="connsiteX26" fmla="*/ 1856569 w 2425529"/>
              <a:gd name="connsiteY26" fmla="*/ 1660093 h 2345467"/>
              <a:gd name="connsiteX27" fmla="*/ 1782062 w 2425529"/>
              <a:gd name="connsiteY27" fmla="*/ 1605906 h 2345467"/>
              <a:gd name="connsiteX28" fmla="*/ 1673689 w 2425529"/>
              <a:gd name="connsiteY28" fmla="*/ 1490759 h 2345467"/>
              <a:gd name="connsiteX29" fmla="*/ 1605956 w 2425529"/>
              <a:gd name="connsiteY29" fmla="*/ 1423026 h 2345467"/>
              <a:gd name="connsiteX30" fmla="*/ 1544996 w 2425529"/>
              <a:gd name="connsiteY30" fmla="*/ 1348519 h 2345467"/>
              <a:gd name="connsiteX31" fmla="*/ 1348569 w 2425529"/>
              <a:gd name="connsiteY31" fmla="*/ 1158866 h 2345467"/>
              <a:gd name="connsiteX32" fmla="*/ 1179236 w 2425529"/>
              <a:gd name="connsiteY32" fmla="*/ 1003079 h 2345467"/>
              <a:gd name="connsiteX33" fmla="*/ 1064089 w 2425529"/>
              <a:gd name="connsiteY33" fmla="*/ 901479 h 2345467"/>
              <a:gd name="connsiteX34" fmla="*/ 982809 w 2425529"/>
              <a:gd name="connsiteY34" fmla="*/ 833746 h 2345467"/>
              <a:gd name="connsiteX35" fmla="*/ 887982 w 2425529"/>
              <a:gd name="connsiteY35" fmla="*/ 752466 h 2345467"/>
              <a:gd name="connsiteX36" fmla="*/ 766062 w 2425529"/>
              <a:gd name="connsiteY36" fmla="*/ 657639 h 2345467"/>
              <a:gd name="connsiteX37" fmla="*/ 569636 w 2425529"/>
              <a:gd name="connsiteY37" fmla="*/ 501853 h 2345467"/>
              <a:gd name="connsiteX38" fmla="*/ 440942 w 2425529"/>
              <a:gd name="connsiteY38" fmla="*/ 379933 h 2345467"/>
              <a:gd name="connsiteX39" fmla="*/ 379982 w 2425529"/>
              <a:gd name="connsiteY39" fmla="*/ 285106 h 2345467"/>
              <a:gd name="connsiteX40" fmla="*/ 285156 w 2425529"/>
              <a:gd name="connsiteY40" fmla="*/ 88679 h 2345467"/>
              <a:gd name="connsiteX41" fmla="*/ 258062 w 2425529"/>
              <a:gd name="connsiteY41" fmla="*/ 54813 h 2345467"/>
              <a:gd name="connsiteX42" fmla="*/ 224196 w 2425529"/>
              <a:gd name="connsiteY42" fmla="*/ 34493 h 2345467"/>
              <a:gd name="connsiteX43" fmla="*/ 149689 w 2425529"/>
              <a:gd name="connsiteY43" fmla="*/ 20946 h 2345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425529" h="2345467">
                <a:moveTo>
                  <a:pt x="149689" y="20946"/>
                </a:moveTo>
                <a:cubicBezTo>
                  <a:pt x="138400" y="14173"/>
                  <a:pt x="128312" y="-3537"/>
                  <a:pt x="115822" y="626"/>
                </a:cubicBezTo>
                <a:cubicBezTo>
                  <a:pt x="63483" y="18072"/>
                  <a:pt x="31558" y="137535"/>
                  <a:pt x="20996" y="163186"/>
                </a:cubicBezTo>
                <a:cubicBezTo>
                  <a:pt x="-3173" y="324312"/>
                  <a:pt x="-15335" y="306933"/>
                  <a:pt x="34542" y="488306"/>
                </a:cubicBezTo>
                <a:cubicBezTo>
                  <a:pt x="57274" y="570969"/>
                  <a:pt x="145321" y="653273"/>
                  <a:pt x="197102" y="705053"/>
                </a:cubicBezTo>
                <a:cubicBezTo>
                  <a:pt x="320869" y="828819"/>
                  <a:pt x="349425" y="847465"/>
                  <a:pt x="454489" y="996306"/>
                </a:cubicBezTo>
                <a:cubicBezTo>
                  <a:pt x="539180" y="1116285"/>
                  <a:pt x="545231" y="1134461"/>
                  <a:pt x="657689" y="1246919"/>
                </a:cubicBezTo>
                <a:cubicBezTo>
                  <a:pt x="689379" y="1278609"/>
                  <a:pt x="727599" y="1303283"/>
                  <a:pt x="759289" y="1334973"/>
                </a:cubicBezTo>
                <a:cubicBezTo>
                  <a:pt x="806756" y="1382440"/>
                  <a:pt x="841548" y="1443057"/>
                  <a:pt x="894756" y="1483986"/>
                </a:cubicBezTo>
                <a:cubicBezTo>
                  <a:pt x="924107" y="1506564"/>
                  <a:pt x="954455" y="1527901"/>
                  <a:pt x="982809" y="1551719"/>
                </a:cubicBezTo>
                <a:cubicBezTo>
                  <a:pt x="1010952" y="1575359"/>
                  <a:pt x="1035077" y="1603661"/>
                  <a:pt x="1064089" y="1626226"/>
                </a:cubicBezTo>
                <a:cubicBezTo>
                  <a:pt x="1094589" y="1649948"/>
                  <a:pt x="1320410" y="1814927"/>
                  <a:pt x="1395982" y="1863293"/>
                </a:cubicBezTo>
                <a:cubicBezTo>
                  <a:pt x="1452427" y="1899417"/>
                  <a:pt x="1504588" y="1943327"/>
                  <a:pt x="1565316" y="1971666"/>
                </a:cubicBezTo>
                <a:cubicBezTo>
                  <a:pt x="1599183" y="1987470"/>
                  <a:pt x="1633758" y="2001837"/>
                  <a:pt x="1666916" y="2019079"/>
                </a:cubicBezTo>
                <a:cubicBezTo>
                  <a:pt x="1690276" y="2031226"/>
                  <a:pt x="1712387" y="2045659"/>
                  <a:pt x="1734649" y="2059719"/>
                </a:cubicBezTo>
                <a:cubicBezTo>
                  <a:pt x="1763260" y="2077789"/>
                  <a:pt x="1802810" y="2103211"/>
                  <a:pt x="1829476" y="2127453"/>
                </a:cubicBezTo>
                <a:cubicBezTo>
                  <a:pt x="1883482" y="2176550"/>
                  <a:pt x="1868004" y="2178076"/>
                  <a:pt x="1944622" y="2222279"/>
                </a:cubicBezTo>
                <a:cubicBezTo>
                  <a:pt x="1976994" y="2240955"/>
                  <a:pt x="2012070" y="2254514"/>
                  <a:pt x="2046222" y="2269693"/>
                </a:cubicBezTo>
                <a:cubicBezTo>
                  <a:pt x="2081608" y="2285420"/>
                  <a:pt x="2163203" y="2319011"/>
                  <a:pt x="2202009" y="2330653"/>
                </a:cubicBezTo>
                <a:cubicBezTo>
                  <a:pt x="2221947" y="2336634"/>
                  <a:pt x="2242649" y="2339684"/>
                  <a:pt x="2262969" y="2344199"/>
                </a:cubicBezTo>
                <a:cubicBezTo>
                  <a:pt x="2265899" y="2344027"/>
                  <a:pt x="2388069" y="2354683"/>
                  <a:pt x="2411982" y="2317106"/>
                </a:cubicBezTo>
                <a:cubicBezTo>
                  <a:pt x="2421978" y="2301398"/>
                  <a:pt x="2421013" y="2280981"/>
                  <a:pt x="2425529" y="2262919"/>
                </a:cubicBezTo>
                <a:cubicBezTo>
                  <a:pt x="2414240" y="2215506"/>
                  <a:pt x="2413459" y="2164272"/>
                  <a:pt x="2391662" y="2120679"/>
                </a:cubicBezTo>
                <a:cubicBezTo>
                  <a:pt x="2348397" y="2034148"/>
                  <a:pt x="2194986" y="1937605"/>
                  <a:pt x="2134276" y="1890386"/>
                </a:cubicBezTo>
                <a:cubicBezTo>
                  <a:pt x="2108946" y="1870685"/>
                  <a:pt x="2084826" y="1849472"/>
                  <a:pt x="2059769" y="1829426"/>
                </a:cubicBezTo>
                <a:cubicBezTo>
                  <a:pt x="2028379" y="1804314"/>
                  <a:pt x="1995195" y="1781390"/>
                  <a:pt x="1964942" y="1754919"/>
                </a:cubicBezTo>
                <a:cubicBezTo>
                  <a:pt x="1928818" y="1723310"/>
                  <a:pt x="1893781" y="1690414"/>
                  <a:pt x="1856569" y="1660093"/>
                </a:cubicBezTo>
                <a:cubicBezTo>
                  <a:pt x="1832762" y="1640695"/>
                  <a:pt x="1805552" y="1625687"/>
                  <a:pt x="1782062" y="1605906"/>
                </a:cubicBezTo>
                <a:cubicBezTo>
                  <a:pt x="1741211" y="1571505"/>
                  <a:pt x="1710192" y="1529290"/>
                  <a:pt x="1673689" y="1490759"/>
                </a:cubicBezTo>
                <a:cubicBezTo>
                  <a:pt x="1651730" y="1467580"/>
                  <a:pt x="1627378" y="1446703"/>
                  <a:pt x="1605956" y="1423026"/>
                </a:cubicBezTo>
                <a:cubicBezTo>
                  <a:pt x="1584427" y="1399231"/>
                  <a:pt x="1567390" y="1371502"/>
                  <a:pt x="1544996" y="1348519"/>
                </a:cubicBezTo>
                <a:cubicBezTo>
                  <a:pt x="1481481" y="1283332"/>
                  <a:pt x="1414439" y="1221672"/>
                  <a:pt x="1348569" y="1158866"/>
                </a:cubicBezTo>
                <a:cubicBezTo>
                  <a:pt x="1308074" y="1120254"/>
                  <a:pt x="1224243" y="1043586"/>
                  <a:pt x="1179236" y="1003079"/>
                </a:cubicBezTo>
                <a:cubicBezTo>
                  <a:pt x="1160180" y="985928"/>
                  <a:pt x="1085908" y="920025"/>
                  <a:pt x="1064089" y="901479"/>
                </a:cubicBezTo>
                <a:cubicBezTo>
                  <a:pt x="1037217" y="878638"/>
                  <a:pt x="1009732" y="856527"/>
                  <a:pt x="982809" y="833746"/>
                </a:cubicBezTo>
                <a:cubicBezTo>
                  <a:pt x="951028" y="806855"/>
                  <a:pt x="920293" y="778718"/>
                  <a:pt x="887982" y="752466"/>
                </a:cubicBezTo>
                <a:cubicBezTo>
                  <a:pt x="848024" y="720000"/>
                  <a:pt x="806634" y="689336"/>
                  <a:pt x="766062" y="657639"/>
                </a:cubicBezTo>
                <a:cubicBezTo>
                  <a:pt x="708685" y="612813"/>
                  <a:pt x="625427" y="547313"/>
                  <a:pt x="569636" y="501853"/>
                </a:cubicBezTo>
                <a:cubicBezTo>
                  <a:pt x="516236" y="458341"/>
                  <a:pt x="480060" y="433720"/>
                  <a:pt x="440942" y="379933"/>
                </a:cubicBezTo>
                <a:cubicBezTo>
                  <a:pt x="418840" y="349543"/>
                  <a:pt x="393938" y="319995"/>
                  <a:pt x="379982" y="285106"/>
                </a:cubicBezTo>
                <a:cubicBezTo>
                  <a:pt x="355508" y="223921"/>
                  <a:pt x="323102" y="136109"/>
                  <a:pt x="285156" y="88679"/>
                </a:cubicBezTo>
                <a:cubicBezTo>
                  <a:pt x="276125" y="77390"/>
                  <a:pt x="268867" y="64418"/>
                  <a:pt x="258062" y="54813"/>
                </a:cubicBezTo>
                <a:cubicBezTo>
                  <a:pt x="248222" y="46067"/>
                  <a:pt x="235704" y="40886"/>
                  <a:pt x="224196" y="34493"/>
                </a:cubicBezTo>
                <a:lnTo>
                  <a:pt x="149689" y="20946"/>
                </a:lnTo>
                <a:close/>
              </a:path>
            </a:pathLst>
          </a:custGeom>
          <a:solidFill>
            <a:srgbClr val="0070C0">
              <a:alpha val="3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E6A10353-ACF8-F439-D8CE-14E26A1E1D50}"/>
              </a:ext>
            </a:extLst>
          </p:cNvPr>
          <p:cNvSpPr/>
          <p:nvPr/>
        </p:nvSpPr>
        <p:spPr>
          <a:xfrm>
            <a:off x="2770293" y="2648329"/>
            <a:ext cx="1835574" cy="1740791"/>
          </a:xfrm>
          <a:custGeom>
            <a:avLst/>
            <a:gdLst>
              <a:gd name="connsiteX0" fmla="*/ 47414 w 1835574"/>
              <a:gd name="connsiteY0" fmla="*/ 44 h 1740791"/>
              <a:gd name="connsiteX1" fmla="*/ 27094 w 1835574"/>
              <a:gd name="connsiteY1" fmla="*/ 33911 h 1740791"/>
              <a:gd name="connsiteX2" fmla="*/ 0 w 1835574"/>
              <a:gd name="connsiteY2" fmla="*/ 203244 h 1740791"/>
              <a:gd name="connsiteX3" fmla="*/ 27094 w 1835574"/>
              <a:gd name="connsiteY3" fmla="*/ 325164 h 1740791"/>
              <a:gd name="connsiteX4" fmla="*/ 54187 w 1835574"/>
              <a:gd name="connsiteY4" fmla="*/ 386124 h 1740791"/>
              <a:gd name="connsiteX5" fmla="*/ 101600 w 1835574"/>
              <a:gd name="connsiteY5" fmla="*/ 440311 h 1740791"/>
              <a:gd name="connsiteX6" fmla="*/ 169334 w 1835574"/>
              <a:gd name="connsiteY6" fmla="*/ 494498 h 1740791"/>
              <a:gd name="connsiteX7" fmla="*/ 250614 w 1835574"/>
              <a:gd name="connsiteY7" fmla="*/ 582551 h 1740791"/>
              <a:gd name="connsiteX8" fmla="*/ 352214 w 1835574"/>
              <a:gd name="connsiteY8" fmla="*/ 636738 h 1740791"/>
              <a:gd name="connsiteX9" fmla="*/ 399627 w 1835574"/>
              <a:gd name="connsiteY9" fmla="*/ 663831 h 1740791"/>
              <a:gd name="connsiteX10" fmla="*/ 419947 w 1835574"/>
              <a:gd name="connsiteY10" fmla="*/ 677378 h 1740791"/>
              <a:gd name="connsiteX11" fmla="*/ 447040 w 1835574"/>
              <a:gd name="connsiteY11" fmla="*/ 690924 h 1740791"/>
              <a:gd name="connsiteX12" fmla="*/ 494454 w 1835574"/>
              <a:gd name="connsiteY12" fmla="*/ 758658 h 1740791"/>
              <a:gd name="connsiteX13" fmla="*/ 521547 w 1835574"/>
              <a:gd name="connsiteY13" fmla="*/ 806071 h 1740791"/>
              <a:gd name="connsiteX14" fmla="*/ 562187 w 1835574"/>
              <a:gd name="connsiteY14" fmla="*/ 839938 h 1740791"/>
              <a:gd name="connsiteX15" fmla="*/ 596054 w 1835574"/>
              <a:gd name="connsiteY15" fmla="*/ 873804 h 1740791"/>
              <a:gd name="connsiteX16" fmla="*/ 636694 w 1835574"/>
              <a:gd name="connsiteY16" fmla="*/ 900898 h 1740791"/>
              <a:gd name="connsiteX17" fmla="*/ 677334 w 1835574"/>
              <a:gd name="connsiteY17" fmla="*/ 941538 h 1740791"/>
              <a:gd name="connsiteX18" fmla="*/ 711200 w 1835574"/>
              <a:gd name="connsiteY18" fmla="*/ 968631 h 1740791"/>
              <a:gd name="connsiteX19" fmla="*/ 772160 w 1835574"/>
              <a:gd name="connsiteY19" fmla="*/ 1029591 h 1740791"/>
              <a:gd name="connsiteX20" fmla="*/ 806027 w 1835574"/>
              <a:gd name="connsiteY20" fmla="*/ 1070231 h 1740791"/>
              <a:gd name="connsiteX21" fmla="*/ 894080 w 1835574"/>
              <a:gd name="connsiteY21" fmla="*/ 1144738 h 1740791"/>
              <a:gd name="connsiteX22" fmla="*/ 955040 w 1835574"/>
              <a:gd name="connsiteY22" fmla="*/ 1212471 h 1740791"/>
              <a:gd name="connsiteX23" fmla="*/ 1056640 w 1835574"/>
              <a:gd name="connsiteY23" fmla="*/ 1320844 h 1740791"/>
              <a:gd name="connsiteX24" fmla="*/ 1131147 w 1835574"/>
              <a:gd name="connsiteY24" fmla="*/ 1381804 h 1740791"/>
              <a:gd name="connsiteX25" fmla="*/ 1165014 w 1835574"/>
              <a:gd name="connsiteY25" fmla="*/ 1408898 h 1740791"/>
              <a:gd name="connsiteX26" fmla="*/ 1239520 w 1835574"/>
              <a:gd name="connsiteY26" fmla="*/ 1483404 h 1740791"/>
              <a:gd name="connsiteX27" fmla="*/ 1280160 w 1835574"/>
              <a:gd name="connsiteY27" fmla="*/ 1530818 h 1740791"/>
              <a:gd name="connsiteX28" fmla="*/ 1503680 w 1835574"/>
              <a:gd name="connsiteY28" fmla="*/ 1673058 h 1740791"/>
              <a:gd name="connsiteX29" fmla="*/ 1639147 w 1835574"/>
              <a:gd name="connsiteY29" fmla="*/ 1727244 h 1740791"/>
              <a:gd name="connsiteX30" fmla="*/ 1713654 w 1835574"/>
              <a:gd name="connsiteY30" fmla="*/ 1740791 h 1740791"/>
              <a:gd name="connsiteX31" fmla="*/ 1828800 w 1835574"/>
              <a:gd name="connsiteY31" fmla="*/ 1673058 h 1740791"/>
              <a:gd name="connsiteX32" fmla="*/ 1835574 w 1835574"/>
              <a:gd name="connsiteY32" fmla="*/ 1612098 h 1740791"/>
              <a:gd name="connsiteX33" fmla="*/ 1781387 w 1835574"/>
              <a:gd name="connsiteY33" fmla="*/ 1429218 h 1740791"/>
              <a:gd name="connsiteX34" fmla="*/ 1612054 w 1835574"/>
              <a:gd name="connsiteY34" fmla="*/ 1266658 h 1740791"/>
              <a:gd name="connsiteX35" fmla="*/ 1422400 w 1835574"/>
              <a:gd name="connsiteY35" fmla="*/ 1144738 h 1740791"/>
              <a:gd name="connsiteX36" fmla="*/ 1361440 w 1835574"/>
              <a:gd name="connsiteY36" fmla="*/ 1090551 h 1740791"/>
              <a:gd name="connsiteX37" fmla="*/ 1212427 w 1835574"/>
              <a:gd name="connsiteY37" fmla="*/ 921218 h 1740791"/>
              <a:gd name="connsiteX38" fmla="*/ 1158240 w 1835574"/>
              <a:gd name="connsiteY38" fmla="*/ 860258 h 1740791"/>
              <a:gd name="connsiteX39" fmla="*/ 982134 w 1835574"/>
              <a:gd name="connsiteY39" fmla="*/ 657058 h 1740791"/>
              <a:gd name="connsiteX40" fmla="*/ 887307 w 1835574"/>
              <a:gd name="connsiteY40" fmla="*/ 582551 h 1740791"/>
              <a:gd name="connsiteX41" fmla="*/ 785707 w 1835574"/>
              <a:gd name="connsiteY41" fmla="*/ 494498 h 1740791"/>
              <a:gd name="connsiteX42" fmla="*/ 623147 w 1835574"/>
              <a:gd name="connsiteY42" fmla="*/ 372578 h 1740791"/>
              <a:gd name="connsiteX43" fmla="*/ 548640 w 1835574"/>
              <a:gd name="connsiteY43" fmla="*/ 270978 h 1740791"/>
              <a:gd name="connsiteX44" fmla="*/ 508000 w 1835574"/>
              <a:gd name="connsiteY44" fmla="*/ 196471 h 1740791"/>
              <a:gd name="connsiteX45" fmla="*/ 413174 w 1835574"/>
              <a:gd name="connsiteY45" fmla="*/ 88098 h 1740791"/>
              <a:gd name="connsiteX46" fmla="*/ 358987 w 1835574"/>
              <a:gd name="connsiteY46" fmla="*/ 54231 h 1740791"/>
              <a:gd name="connsiteX47" fmla="*/ 203200 w 1835574"/>
              <a:gd name="connsiteY47" fmla="*/ 33911 h 1740791"/>
              <a:gd name="connsiteX48" fmla="*/ 155787 w 1835574"/>
              <a:gd name="connsiteY48" fmla="*/ 27138 h 1740791"/>
              <a:gd name="connsiteX49" fmla="*/ 47414 w 1835574"/>
              <a:gd name="connsiteY49" fmla="*/ 44 h 1740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835574" h="1740791">
                <a:moveTo>
                  <a:pt x="47414" y="44"/>
                </a:moveTo>
                <a:cubicBezTo>
                  <a:pt x="25965" y="1173"/>
                  <a:pt x="31717" y="21584"/>
                  <a:pt x="27094" y="33911"/>
                </a:cubicBezTo>
                <a:cubicBezTo>
                  <a:pt x="965" y="103589"/>
                  <a:pt x="5495" y="126320"/>
                  <a:pt x="0" y="203244"/>
                </a:cubicBezTo>
                <a:cubicBezTo>
                  <a:pt x="4459" y="225540"/>
                  <a:pt x="18263" y="300143"/>
                  <a:pt x="27094" y="325164"/>
                </a:cubicBezTo>
                <a:cubicBezTo>
                  <a:pt x="34495" y="346133"/>
                  <a:pt x="44243" y="366235"/>
                  <a:pt x="54187" y="386124"/>
                </a:cubicBezTo>
                <a:cubicBezTo>
                  <a:pt x="80227" y="438205"/>
                  <a:pt x="65813" y="428383"/>
                  <a:pt x="101600" y="440311"/>
                </a:cubicBezTo>
                <a:cubicBezTo>
                  <a:pt x="124178" y="458373"/>
                  <a:pt x="153296" y="470440"/>
                  <a:pt x="169334" y="494498"/>
                </a:cubicBezTo>
                <a:cubicBezTo>
                  <a:pt x="201412" y="542616"/>
                  <a:pt x="196450" y="542831"/>
                  <a:pt x="250614" y="582551"/>
                </a:cubicBezTo>
                <a:cubicBezTo>
                  <a:pt x="273568" y="599384"/>
                  <a:pt x="328333" y="624002"/>
                  <a:pt x="352214" y="636738"/>
                </a:cubicBezTo>
                <a:cubicBezTo>
                  <a:pt x="368275" y="645304"/>
                  <a:pt x="384018" y="654466"/>
                  <a:pt x="399627" y="663831"/>
                </a:cubicBezTo>
                <a:cubicBezTo>
                  <a:pt x="406607" y="668019"/>
                  <a:pt x="412879" y="673339"/>
                  <a:pt x="419947" y="677378"/>
                </a:cubicBezTo>
                <a:cubicBezTo>
                  <a:pt x="428714" y="682387"/>
                  <a:pt x="438009" y="686409"/>
                  <a:pt x="447040" y="690924"/>
                </a:cubicBezTo>
                <a:cubicBezTo>
                  <a:pt x="523035" y="817584"/>
                  <a:pt x="406165" y="626225"/>
                  <a:pt x="494454" y="758658"/>
                </a:cubicBezTo>
                <a:cubicBezTo>
                  <a:pt x="504551" y="773803"/>
                  <a:pt x="509894" y="792087"/>
                  <a:pt x="521547" y="806071"/>
                </a:cubicBezTo>
                <a:cubicBezTo>
                  <a:pt x="532836" y="819618"/>
                  <a:pt x="549139" y="828076"/>
                  <a:pt x="562187" y="839938"/>
                </a:cubicBezTo>
                <a:cubicBezTo>
                  <a:pt x="574000" y="850677"/>
                  <a:pt x="583698" y="863694"/>
                  <a:pt x="596054" y="873804"/>
                </a:cubicBezTo>
                <a:cubicBezTo>
                  <a:pt x="608655" y="884114"/>
                  <a:pt x="624186" y="890475"/>
                  <a:pt x="636694" y="900898"/>
                </a:cubicBezTo>
                <a:cubicBezTo>
                  <a:pt x="651411" y="913163"/>
                  <a:pt x="663158" y="928651"/>
                  <a:pt x="677334" y="941538"/>
                </a:cubicBezTo>
                <a:cubicBezTo>
                  <a:pt x="688031" y="951263"/>
                  <a:pt x="700606" y="958794"/>
                  <a:pt x="711200" y="968631"/>
                </a:cubicBezTo>
                <a:cubicBezTo>
                  <a:pt x="732258" y="988185"/>
                  <a:pt x="753763" y="1007515"/>
                  <a:pt x="772160" y="1029591"/>
                </a:cubicBezTo>
                <a:cubicBezTo>
                  <a:pt x="783449" y="1043138"/>
                  <a:pt x="793207" y="1058123"/>
                  <a:pt x="806027" y="1070231"/>
                </a:cubicBezTo>
                <a:cubicBezTo>
                  <a:pt x="833980" y="1096631"/>
                  <a:pt x="894080" y="1144738"/>
                  <a:pt x="894080" y="1144738"/>
                </a:cubicBezTo>
                <a:cubicBezTo>
                  <a:pt x="932945" y="1209512"/>
                  <a:pt x="891598" y="1149029"/>
                  <a:pt x="955040" y="1212471"/>
                </a:cubicBezTo>
                <a:cubicBezTo>
                  <a:pt x="1024789" y="1282220"/>
                  <a:pt x="948480" y="1232350"/>
                  <a:pt x="1056640" y="1320844"/>
                </a:cubicBezTo>
                <a:lnTo>
                  <a:pt x="1131147" y="1381804"/>
                </a:lnTo>
                <a:cubicBezTo>
                  <a:pt x="1142367" y="1390921"/>
                  <a:pt x="1165014" y="1408898"/>
                  <a:pt x="1165014" y="1408898"/>
                </a:cubicBezTo>
                <a:cubicBezTo>
                  <a:pt x="1202689" y="1484250"/>
                  <a:pt x="1138423" y="1365456"/>
                  <a:pt x="1239520" y="1483404"/>
                </a:cubicBezTo>
                <a:cubicBezTo>
                  <a:pt x="1253067" y="1499209"/>
                  <a:pt x="1264355" y="1517271"/>
                  <a:pt x="1280160" y="1530818"/>
                </a:cubicBezTo>
                <a:cubicBezTo>
                  <a:pt x="1332814" y="1575950"/>
                  <a:pt x="1440733" y="1647880"/>
                  <a:pt x="1503680" y="1673058"/>
                </a:cubicBezTo>
                <a:cubicBezTo>
                  <a:pt x="1548836" y="1691120"/>
                  <a:pt x="1591297" y="1718544"/>
                  <a:pt x="1639147" y="1727244"/>
                </a:cubicBezTo>
                <a:lnTo>
                  <a:pt x="1713654" y="1740791"/>
                </a:lnTo>
                <a:cubicBezTo>
                  <a:pt x="1770897" y="1723178"/>
                  <a:pt x="1809257" y="1731685"/>
                  <a:pt x="1828800" y="1673058"/>
                </a:cubicBezTo>
                <a:cubicBezTo>
                  <a:pt x="1835265" y="1653662"/>
                  <a:pt x="1833316" y="1632418"/>
                  <a:pt x="1835574" y="1612098"/>
                </a:cubicBezTo>
                <a:cubicBezTo>
                  <a:pt x="1826932" y="1571049"/>
                  <a:pt x="1817669" y="1473138"/>
                  <a:pt x="1781387" y="1429218"/>
                </a:cubicBezTo>
                <a:cubicBezTo>
                  <a:pt x="1780812" y="1428522"/>
                  <a:pt x="1637694" y="1282042"/>
                  <a:pt x="1612054" y="1266658"/>
                </a:cubicBezTo>
                <a:cubicBezTo>
                  <a:pt x="1541929" y="1224583"/>
                  <a:pt x="1486808" y="1194508"/>
                  <a:pt x="1422400" y="1144738"/>
                </a:cubicBezTo>
                <a:cubicBezTo>
                  <a:pt x="1400887" y="1128114"/>
                  <a:pt x="1381274" y="1109146"/>
                  <a:pt x="1361440" y="1090551"/>
                </a:cubicBezTo>
                <a:cubicBezTo>
                  <a:pt x="1293639" y="1026987"/>
                  <a:pt x="1288054" y="1009997"/>
                  <a:pt x="1212427" y="921218"/>
                </a:cubicBezTo>
                <a:cubicBezTo>
                  <a:pt x="1194797" y="900522"/>
                  <a:pt x="1174931" y="881718"/>
                  <a:pt x="1158240" y="860258"/>
                </a:cubicBezTo>
                <a:cubicBezTo>
                  <a:pt x="1085380" y="766580"/>
                  <a:pt x="1065966" y="731217"/>
                  <a:pt x="982134" y="657058"/>
                </a:cubicBezTo>
                <a:cubicBezTo>
                  <a:pt x="952025" y="630423"/>
                  <a:pt x="918276" y="608180"/>
                  <a:pt x="887307" y="582551"/>
                </a:cubicBezTo>
                <a:cubicBezTo>
                  <a:pt x="852781" y="553978"/>
                  <a:pt x="821144" y="521933"/>
                  <a:pt x="785707" y="494498"/>
                </a:cubicBezTo>
                <a:cubicBezTo>
                  <a:pt x="723930" y="446671"/>
                  <a:pt x="673987" y="426808"/>
                  <a:pt x="623147" y="372578"/>
                </a:cubicBezTo>
                <a:cubicBezTo>
                  <a:pt x="606256" y="354561"/>
                  <a:pt x="564388" y="297749"/>
                  <a:pt x="548640" y="270978"/>
                </a:cubicBezTo>
                <a:cubicBezTo>
                  <a:pt x="534296" y="246594"/>
                  <a:pt x="523418" y="220191"/>
                  <a:pt x="508000" y="196471"/>
                </a:cubicBezTo>
                <a:cubicBezTo>
                  <a:pt x="488257" y="166096"/>
                  <a:pt x="442852" y="111840"/>
                  <a:pt x="413174" y="88098"/>
                </a:cubicBezTo>
                <a:cubicBezTo>
                  <a:pt x="396542" y="74792"/>
                  <a:pt x="379091" y="61268"/>
                  <a:pt x="358987" y="54231"/>
                </a:cubicBezTo>
                <a:cubicBezTo>
                  <a:pt x="324874" y="42291"/>
                  <a:pt x="239903" y="37989"/>
                  <a:pt x="203200" y="33911"/>
                </a:cubicBezTo>
                <a:cubicBezTo>
                  <a:pt x="187333" y="32148"/>
                  <a:pt x="171654" y="28901"/>
                  <a:pt x="155787" y="27138"/>
                </a:cubicBezTo>
                <a:cubicBezTo>
                  <a:pt x="87463" y="19546"/>
                  <a:pt x="68863" y="-1085"/>
                  <a:pt x="47414" y="44"/>
                </a:cubicBezTo>
                <a:close/>
              </a:path>
            </a:pathLst>
          </a:custGeom>
          <a:solidFill>
            <a:srgbClr val="002060">
              <a:alpha val="34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B50DE12-B927-A4DD-A6A2-C1AA04B8D49E}"/>
              </a:ext>
            </a:extLst>
          </p:cNvPr>
          <p:cNvSpPr/>
          <p:nvPr/>
        </p:nvSpPr>
        <p:spPr>
          <a:xfrm>
            <a:off x="3501813" y="2668463"/>
            <a:ext cx="995916" cy="1016230"/>
          </a:xfrm>
          <a:custGeom>
            <a:avLst/>
            <a:gdLst>
              <a:gd name="connsiteX0" fmla="*/ 223520 w 995916"/>
              <a:gd name="connsiteY0" fmla="*/ 20550 h 1016230"/>
              <a:gd name="connsiteX1" fmla="*/ 142240 w 995916"/>
              <a:gd name="connsiteY1" fmla="*/ 34097 h 1016230"/>
              <a:gd name="connsiteX2" fmla="*/ 121920 w 995916"/>
              <a:gd name="connsiteY2" fmla="*/ 47644 h 1016230"/>
              <a:gd name="connsiteX3" fmla="*/ 94827 w 995916"/>
              <a:gd name="connsiteY3" fmla="*/ 54417 h 1016230"/>
              <a:gd name="connsiteX4" fmla="*/ 27094 w 995916"/>
              <a:gd name="connsiteY4" fmla="*/ 88284 h 1016230"/>
              <a:gd name="connsiteX5" fmla="*/ 20320 w 995916"/>
              <a:gd name="connsiteY5" fmla="*/ 115377 h 1016230"/>
              <a:gd name="connsiteX6" fmla="*/ 6774 w 995916"/>
              <a:gd name="connsiteY6" fmla="*/ 142470 h 1016230"/>
              <a:gd name="connsiteX7" fmla="*/ 0 w 995916"/>
              <a:gd name="connsiteY7" fmla="*/ 176337 h 1016230"/>
              <a:gd name="connsiteX8" fmla="*/ 6774 w 995916"/>
              <a:gd name="connsiteY8" fmla="*/ 216977 h 1016230"/>
              <a:gd name="connsiteX9" fmla="*/ 13547 w 995916"/>
              <a:gd name="connsiteY9" fmla="*/ 264390 h 1016230"/>
              <a:gd name="connsiteX10" fmla="*/ 74507 w 995916"/>
              <a:gd name="connsiteY10" fmla="*/ 365990 h 1016230"/>
              <a:gd name="connsiteX11" fmla="*/ 101600 w 995916"/>
              <a:gd name="connsiteY11" fmla="*/ 406630 h 1016230"/>
              <a:gd name="connsiteX12" fmla="*/ 155787 w 995916"/>
              <a:gd name="connsiteY12" fmla="*/ 474364 h 1016230"/>
              <a:gd name="connsiteX13" fmla="*/ 182880 w 995916"/>
              <a:gd name="connsiteY13" fmla="*/ 515004 h 1016230"/>
              <a:gd name="connsiteX14" fmla="*/ 284480 w 995916"/>
              <a:gd name="connsiteY14" fmla="*/ 623377 h 1016230"/>
              <a:gd name="connsiteX15" fmla="*/ 325120 w 995916"/>
              <a:gd name="connsiteY15" fmla="*/ 670790 h 1016230"/>
              <a:gd name="connsiteX16" fmla="*/ 379307 w 995916"/>
              <a:gd name="connsiteY16" fmla="*/ 711430 h 1016230"/>
              <a:gd name="connsiteX17" fmla="*/ 419947 w 995916"/>
              <a:gd name="connsiteY17" fmla="*/ 758844 h 1016230"/>
              <a:gd name="connsiteX18" fmla="*/ 582507 w 995916"/>
              <a:gd name="connsiteY18" fmla="*/ 887537 h 1016230"/>
              <a:gd name="connsiteX19" fmla="*/ 629920 w 995916"/>
              <a:gd name="connsiteY19" fmla="*/ 921404 h 1016230"/>
              <a:gd name="connsiteX20" fmla="*/ 765387 w 995916"/>
              <a:gd name="connsiteY20" fmla="*/ 982364 h 1016230"/>
              <a:gd name="connsiteX21" fmla="*/ 853440 w 995916"/>
              <a:gd name="connsiteY21" fmla="*/ 1009457 h 1016230"/>
              <a:gd name="connsiteX22" fmla="*/ 907627 w 995916"/>
              <a:gd name="connsiteY22" fmla="*/ 1016230 h 1016230"/>
              <a:gd name="connsiteX23" fmla="*/ 982134 w 995916"/>
              <a:gd name="connsiteY23" fmla="*/ 989137 h 1016230"/>
              <a:gd name="connsiteX24" fmla="*/ 995680 w 995916"/>
              <a:gd name="connsiteY24" fmla="*/ 934950 h 1016230"/>
              <a:gd name="connsiteX25" fmla="*/ 975360 w 995916"/>
              <a:gd name="connsiteY25" fmla="*/ 785937 h 1016230"/>
              <a:gd name="connsiteX26" fmla="*/ 914400 w 995916"/>
              <a:gd name="connsiteY26" fmla="*/ 697884 h 1016230"/>
              <a:gd name="connsiteX27" fmla="*/ 880534 w 995916"/>
              <a:gd name="connsiteY27" fmla="*/ 650470 h 1016230"/>
              <a:gd name="connsiteX28" fmla="*/ 778934 w 995916"/>
              <a:gd name="connsiteY28" fmla="*/ 555644 h 1016230"/>
              <a:gd name="connsiteX29" fmla="*/ 724747 w 995916"/>
              <a:gd name="connsiteY29" fmla="*/ 501457 h 1016230"/>
              <a:gd name="connsiteX30" fmla="*/ 629920 w 995916"/>
              <a:gd name="connsiteY30" fmla="*/ 420177 h 1016230"/>
              <a:gd name="connsiteX31" fmla="*/ 596054 w 995916"/>
              <a:gd name="connsiteY31" fmla="*/ 365990 h 1016230"/>
              <a:gd name="connsiteX32" fmla="*/ 521547 w 995916"/>
              <a:gd name="connsiteY32" fmla="*/ 277937 h 1016230"/>
              <a:gd name="connsiteX33" fmla="*/ 487680 w 995916"/>
              <a:gd name="connsiteY33" fmla="*/ 223750 h 1016230"/>
              <a:gd name="connsiteX34" fmla="*/ 460587 w 995916"/>
              <a:gd name="connsiteY34" fmla="*/ 169564 h 1016230"/>
              <a:gd name="connsiteX35" fmla="*/ 386080 w 995916"/>
              <a:gd name="connsiteY35" fmla="*/ 88284 h 1016230"/>
              <a:gd name="connsiteX36" fmla="*/ 365760 w 995916"/>
              <a:gd name="connsiteY36" fmla="*/ 61190 h 1016230"/>
              <a:gd name="connsiteX37" fmla="*/ 331894 w 995916"/>
              <a:gd name="connsiteY37" fmla="*/ 40870 h 1016230"/>
              <a:gd name="connsiteX38" fmla="*/ 250614 w 995916"/>
              <a:gd name="connsiteY38" fmla="*/ 230 h 1016230"/>
              <a:gd name="connsiteX39" fmla="*/ 223520 w 995916"/>
              <a:gd name="connsiteY39" fmla="*/ 20550 h 1016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995916" h="1016230">
                <a:moveTo>
                  <a:pt x="223520" y="20550"/>
                </a:moveTo>
                <a:cubicBezTo>
                  <a:pt x="205458" y="26194"/>
                  <a:pt x="168780" y="27020"/>
                  <a:pt x="142240" y="34097"/>
                </a:cubicBezTo>
                <a:cubicBezTo>
                  <a:pt x="134374" y="36195"/>
                  <a:pt x="129402" y="44437"/>
                  <a:pt x="121920" y="47644"/>
                </a:cubicBezTo>
                <a:cubicBezTo>
                  <a:pt x="113364" y="51311"/>
                  <a:pt x="103658" y="51473"/>
                  <a:pt x="94827" y="54417"/>
                </a:cubicBezTo>
                <a:cubicBezTo>
                  <a:pt x="60260" y="65939"/>
                  <a:pt x="58909" y="69194"/>
                  <a:pt x="27094" y="88284"/>
                </a:cubicBezTo>
                <a:cubicBezTo>
                  <a:pt x="24836" y="97315"/>
                  <a:pt x="23589" y="106661"/>
                  <a:pt x="20320" y="115377"/>
                </a:cubicBezTo>
                <a:cubicBezTo>
                  <a:pt x="16775" y="124831"/>
                  <a:pt x="9967" y="132891"/>
                  <a:pt x="6774" y="142470"/>
                </a:cubicBezTo>
                <a:cubicBezTo>
                  <a:pt x="3133" y="153392"/>
                  <a:pt x="2258" y="165048"/>
                  <a:pt x="0" y="176337"/>
                </a:cubicBezTo>
                <a:cubicBezTo>
                  <a:pt x="2258" y="189884"/>
                  <a:pt x="4686" y="203403"/>
                  <a:pt x="6774" y="216977"/>
                </a:cubicBezTo>
                <a:cubicBezTo>
                  <a:pt x="9202" y="232756"/>
                  <a:pt x="9161" y="249039"/>
                  <a:pt x="13547" y="264390"/>
                </a:cubicBezTo>
                <a:cubicBezTo>
                  <a:pt x="27763" y="314148"/>
                  <a:pt x="43242" y="322219"/>
                  <a:pt x="74507" y="365990"/>
                </a:cubicBezTo>
                <a:cubicBezTo>
                  <a:pt x="83970" y="379238"/>
                  <a:pt x="92859" y="392894"/>
                  <a:pt x="101600" y="406630"/>
                </a:cubicBezTo>
                <a:cubicBezTo>
                  <a:pt x="160572" y="499302"/>
                  <a:pt x="75699" y="376478"/>
                  <a:pt x="155787" y="474364"/>
                </a:cubicBezTo>
                <a:cubicBezTo>
                  <a:pt x="166097" y="486965"/>
                  <a:pt x="172709" y="502291"/>
                  <a:pt x="182880" y="515004"/>
                </a:cubicBezTo>
                <a:cubicBezTo>
                  <a:pt x="238078" y="584002"/>
                  <a:pt x="229219" y="563865"/>
                  <a:pt x="284480" y="623377"/>
                </a:cubicBezTo>
                <a:cubicBezTo>
                  <a:pt x="298644" y="638631"/>
                  <a:pt x="309866" y="656626"/>
                  <a:pt x="325120" y="670790"/>
                </a:cubicBezTo>
                <a:cubicBezTo>
                  <a:pt x="341665" y="686153"/>
                  <a:pt x="362762" y="696067"/>
                  <a:pt x="379307" y="711430"/>
                </a:cubicBezTo>
                <a:cubicBezTo>
                  <a:pt x="394561" y="725594"/>
                  <a:pt x="405228" y="744125"/>
                  <a:pt x="419947" y="758844"/>
                </a:cubicBezTo>
                <a:cubicBezTo>
                  <a:pt x="463040" y="801937"/>
                  <a:pt x="539744" y="855929"/>
                  <a:pt x="582507" y="887537"/>
                </a:cubicBezTo>
                <a:cubicBezTo>
                  <a:pt x="598126" y="899081"/>
                  <a:pt x="612548" y="912718"/>
                  <a:pt x="629920" y="921404"/>
                </a:cubicBezTo>
                <a:cubicBezTo>
                  <a:pt x="712246" y="962567"/>
                  <a:pt x="693159" y="956569"/>
                  <a:pt x="765387" y="982364"/>
                </a:cubicBezTo>
                <a:cubicBezTo>
                  <a:pt x="784119" y="989054"/>
                  <a:pt x="835464" y="1005862"/>
                  <a:pt x="853440" y="1009457"/>
                </a:cubicBezTo>
                <a:cubicBezTo>
                  <a:pt x="871289" y="1013027"/>
                  <a:pt x="889565" y="1013972"/>
                  <a:pt x="907627" y="1016230"/>
                </a:cubicBezTo>
                <a:cubicBezTo>
                  <a:pt x="932463" y="1007199"/>
                  <a:pt x="962716" y="1007062"/>
                  <a:pt x="982134" y="989137"/>
                </a:cubicBezTo>
                <a:cubicBezTo>
                  <a:pt x="995815" y="976509"/>
                  <a:pt x="994835" y="953549"/>
                  <a:pt x="995680" y="934950"/>
                </a:cubicBezTo>
                <a:cubicBezTo>
                  <a:pt x="997269" y="899982"/>
                  <a:pt x="990900" y="824788"/>
                  <a:pt x="975360" y="785937"/>
                </a:cubicBezTo>
                <a:cubicBezTo>
                  <a:pt x="958003" y="742543"/>
                  <a:pt x="942013" y="733782"/>
                  <a:pt x="914400" y="697884"/>
                </a:cubicBezTo>
                <a:cubicBezTo>
                  <a:pt x="902558" y="682489"/>
                  <a:pt x="893254" y="665147"/>
                  <a:pt x="880534" y="650470"/>
                </a:cubicBezTo>
                <a:cubicBezTo>
                  <a:pt x="831384" y="593758"/>
                  <a:pt x="829642" y="602972"/>
                  <a:pt x="778934" y="555644"/>
                </a:cubicBezTo>
                <a:cubicBezTo>
                  <a:pt x="760260" y="538215"/>
                  <a:pt x="743348" y="518964"/>
                  <a:pt x="724747" y="501457"/>
                </a:cubicBezTo>
                <a:cubicBezTo>
                  <a:pt x="679556" y="458925"/>
                  <a:pt x="670886" y="452949"/>
                  <a:pt x="629920" y="420177"/>
                </a:cubicBezTo>
                <a:cubicBezTo>
                  <a:pt x="618631" y="402115"/>
                  <a:pt x="608963" y="382933"/>
                  <a:pt x="596054" y="365990"/>
                </a:cubicBezTo>
                <a:cubicBezTo>
                  <a:pt x="572753" y="335407"/>
                  <a:pt x="541925" y="310541"/>
                  <a:pt x="521547" y="277937"/>
                </a:cubicBezTo>
                <a:cubicBezTo>
                  <a:pt x="510258" y="259875"/>
                  <a:pt x="498123" y="242315"/>
                  <a:pt x="487680" y="223750"/>
                </a:cubicBezTo>
                <a:cubicBezTo>
                  <a:pt x="477780" y="206149"/>
                  <a:pt x="470977" y="186880"/>
                  <a:pt x="460587" y="169564"/>
                </a:cubicBezTo>
                <a:cubicBezTo>
                  <a:pt x="418816" y="99946"/>
                  <a:pt x="439511" y="141715"/>
                  <a:pt x="386080" y="88284"/>
                </a:cubicBezTo>
                <a:cubicBezTo>
                  <a:pt x="378097" y="80301"/>
                  <a:pt x="374256" y="68624"/>
                  <a:pt x="365760" y="61190"/>
                </a:cubicBezTo>
                <a:cubicBezTo>
                  <a:pt x="355853" y="52521"/>
                  <a:pt x="343001" y="47938"/>
                  <a:pt x="331894" y="40870"/>
                </a:cubicBezTo>
                <a:cubicBezTo>
                  <a:pt x="299863" y="20487"/>
                  <a:pt x="288728" y="6094"/>
                  <a:pt x="250614" y="230"/>
                </a:cubicBezTo>
                <a:cubicBezTo>
                  <a:pt x="234993" y="-2173"/>
                  <a:pt x="241582" y="14906"/>
                  <a:pt x="223520" y="20550"/>
                </a:cubicBezTo>
                <a:close/>
              </a:path>
            </a:pathLst>
          </a:custGeom>
          <a:solidFill>
            <a:srgbClr val="7030A0">
              <a:alpha val="3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2EE59EF-B51F-C560-4F76-DFB41F86C379}"/>
              </a:ext>
            </a:extLst>
          </p:cNvPr>
          <p:cNvSpPr/>
          <p:nvPr/>
        </p:nvSpPr>
        <p:spPr>
          <a:xfrm>
            <a:off x="4084271" y="2607705"/>
            <a:ext cx="501276" cy="501255"/>
          </a:xfrm>
          <a:custGeom>
            <a:avLst/>
            <a:gdLst>
              <a:gd name="connsiteX0" fmla="*/ 155836 w 501276"/>
              <a:gd name="connsiteY0" fmla="*/ 28 h 501255"/>
              <a:gd name="connsiteX1" fmla="*/ 61009 w 501276"/>
              <a:gd name="connsiteY1" fmla="*/ 40668 h 501255"/>
              <a:gd name="connsiteX2" fmla="*/ 27142 w 501276"/>
              <a:gd name="connsiteY2" fmla="*/ 74535 h 501255"/>
              <a:gd name="connsiteX3" fmla="*/ 49 w 501276"/>
              <a:gd name="connsiteY3" fmla="*/ 142268 h 501255"/>
              <a:gd name="connsiteX4" fmla="*/ 6822 w 501276"/>
              <a:gd name="connsiteY4" fmla="*/ 284508 h 501255"/>
              <a:gd name="connsiteX5" fmla="*/ 54236 w 501276"/>
              <a:gd name="connsiteY5" fmla="*/ 365788 h 501255"/>
              <a:gd name="connsiteX6" fmla="*/ 81329 w 501276"/>
              <a:gd name="connsiteY6" fmla="*/ 413202 h 501255"/>
              <a:gd name="connsiteX7" fmla="*/ 210022 w 501276"/>
              <a:gd name="connsiteY7" fmla="*/ 487708 h 501255"/>
              <a:gd name="connsiteX8" fmla="*/ 298076 w 501276"/>
              <a:gd name="connsiteY8" fmla="*/ 501255 h 501255"/>
              <a:gd name="connsiteX9" fmla="*/ 480956 w 501276"/>
              <a:gd name="connsiteY9" fmla="*/ 419975 h 501255"/>
              <a:gd name="connsiteX10" fmla="*/ 494502 w 501276"/>
              <a:gd name="connsiteY10" fmla="*/ 372562 h 501255"/>
              <a:gd name="connsiteX11" fmla="*/ 501276 w 501276"/>
              <a:gd name="connsiteY11" fmla="*/ 318375 h 501255"/>
              <a:gd name="connsiteX12" fmla="*/ 480956 w 501276"/>
              <a:gd name="connsiteY12" fmla="*/ 210002 h 501255"/>
              <a:gd name="connsiteX13" fmla="*/ 460636 w 501276"/>
              <a:gd name="connsiteY13" fmla="*/ 162588 h 501255"/>
              <a:gd name="connsiteX14" fmla="*/ 447089 w 501276"/>
              <a:gd name="connsiteY14" fmla="*/ 121948 h 501255"/>
              <a:gd name="connsiteX15" fmla="*/ 386129 w 501276"/>
              <a:gd name="connsiteY15" fmla="*/ 67762 h 501255"/>
              <a:gd name="connsiteX16" fmla="*/ 325169 w 501276"/>
              <a:gd name="connsiteY16" fmla="*/ 47442 h 501255"/>
              <a:gd name="connsiteX17" fmla="*/ 155836 w 501276"/>
              <a:gd name="connsiteY17" fmla="*/ 28 h 501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1276" h="501255">
                <a:moveTo>
                  <a:pt x="155836" y="28"/>
                </a:moveTo>
                <a:cubicBezTo>
                  <a:pt x="111809" y="-1101"/>
                  <a:pt x="74195" y="32191"/>
                  <a:pt x="61009" y="40668"/>
                </a:cubicBezTo>
                <a:cubicBezTo>
                  <a:pt x="47580" y="49301"/>
                  <a:pt x="38431" y="63246"/>
                  <a:pt x="27142" y="74535"/>
                </a:cubicBezTo>
                <a:cubicBezTo>
                  <a:pt x="18111" y="97113"/>
                  <a:pt x="-1108" y="117979"/>
                  <a:pt x="49" y="142268"/>
                </a:cubicBezTo>
                <a:cubicBezTo>
                  <a:pt x="2307" y="189681"/>
                  <a:pt x="109" y="237518"/>
                  <a:pt x="6822" y="284508"/>
                </a:cubicBezTo>
                <a:cubicBezTo>
                  <a:pt x="12810" y="326422"/>
                  <a:pt x="33238" y="334291"/>
                  <a:pt x="54236" y="365788"/>
                </a:cubicBezTo>
                <a:cubicBezTo>
                  <a:pt x="64333" y="380934"/>
                  <a:pt x="68458" y="400331"/>
                  <a:pt x="81329" y="413202"/>
                </a:cubicBezTo>
                <a:cubicBezTo>
                  <a:pt x="99645" y="431518"/>
                  <a:pt x="186233" y="480468"/>
                  <a:pt x="210022" y="487708"/>
                </a:cubicBezTo>
                <a:cubicBezTo>
                  <a:pt x="238432" y="496354"/>
                  <a:pt x="268725" y="496739"/>
                  <a:pt x="298076" y="501255"/>
                </a:cubicBezTo>
                <a:cubicBezTo>
                  <a:pt x="409682" y="475890"/>
                  <a:pt x="438966" y="503955"/>
                  <a:pt x="480956" y="419975"/>
                </a:cubicBezTo>
                <a:cubicBezTo>
                  <a:pt x="488307" y="405274"/>
                  <a:pt x="489987" y="388366"/>
                  <a:pt x="494502" y="372562"/>
                </a:cubicBezTo>
                <a:cubicBezTo>
                  <a:pt x="496760" y="354500"/>
                  <a:pt x="501276" y="336578"/>
                  <a:pt x="501276" y="318375"/>
                </a:cubicBezTo>
                <a:cubicBezTo>
                  <a:pt x="501276" y="290527"/>
                  <a:pt x="489626" y="236013"/>
                  <a:pt x="480956" y="210002"/>
                </a:cubicBezTo>
                <a:cubicBezTo>
                  <a:pt x="475519" y="193689"/>
                  <a:pt x="466809" y="178637"/>
                  <a:pt x="460636" y="162588"/>
                </a:cubicBezTo>
                <a:cubicBezTo>
                  <a:pt x="455510" y="149260"/>
                  <a:pt x="454436" y="134193"/>
                  <a:pt x="447089" y="121948"/>
                </a:cubicBezTo>
                <a:cubicBezTo>
                  <a:pt x="441055" y="111892"/>
                  <a:pt x="394560" y="71978"/>
                  <a:pt x="386129" y="67762"/>
                </a:cubicBezTo>
                <a:cubicBezTo>
                  <a:pt x="366971" y="58183"/>
                  <a:pt x="345764" y="53326"/>
                  <a:pt x="325169" y="47442"/>
                </a:cubicBezTo>
                <a:cubicBezTo>
                  <a:pt x="225300" y="18908"/>
                  <a:pt x="199863" y="1157"/>
                  <a:pt x="155836" y="28"/>
                </a:cubicBezTo>
                <a:close/>
              </a:path>
            </a:pathLst>
          </a:custGeom>
          <a:solidFill>
            <a:srgbClr val="FDCDE4">
              <a:alpha val="4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5572A19-AF74-F3A4-7101-3F5FBFCB24B5}"/>
                  </a:ext>
                </a:extLst>
              </p:cNvPr>
              <p:cNvSpPr txBox="1"/>
              <p:nvPr/>
            </p:nvSpPr>
            <p:spPr>
              <a:xfrm>
                <a:off x="5168215" y="2465673"/>
                <a:ext cx="6705600" cy="2392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Example: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𝑋</m:t>
                    </m:r>
                  </m:oMath>
                </a14:m>
                <a:r>
                  <a:rPr lang="en-US" sz="2400" b="0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 is the sum of two six-sided dice, the distribution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𝑋</m:t>
                    </m:r>
                  </m:oMath>
                </a14:m>
                <a:r>
                  <a:rPr lang="en-US" sz="2400" b="0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 is:</a:t>
                </a: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2,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36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3,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36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4,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36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5,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36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6,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36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7,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36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8,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36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9,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36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10,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36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11,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36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12,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36</m:t>
                                      </m:r>
                                    </m:den>
                                  </m:f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5572A19-AF74-F3A4-7101-3F5FBFCB2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215" y="2465673"/>
                <a:ext cx="6705600" cy="2392514"/>
              </a:xfrm>
              <a:prstGeom prst="rect">
                <a:avLst/>
              </a:prstGeom>
              <a:blipFill>
                <a:blip r:embed="rId3"/>
                <a:stretch>
                  <a:fillRect l="-1455" t="-2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86523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CE20A0-7B78-7A47-49A9-6583A80636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A5DC-19D2-180F-540B-5C4DAE5FE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Distribution of a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DD267D-8733-89D2-2D5A-EE448BE024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33468"/>
                <a:ext cx="11488745" cy="1676332"/>
              </a:xfrm>
            </p:spPr>
            <p:txBody>
              <a:bodyPr/>
              <a:lstStyle/>
              <a:p>
                <a:r>
                  <a:rPr lang="en-US"/>
                  <a:t>The distribution of a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/>
                  <a:t> is the collection of values</a:t>
                </a:r>
              </a:p>
              <a:p>
                <a:endParaRPr lang="en-US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range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/>
              </a:p>
              <a:p>
                <a:endParaRPr lang="en-US"/>
              </a:p>
              <a:p>
                <a:r>
                  <a:rPr lang="en-US"/>
                  <a:t>                                                                 </a:t>
                </a:r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DD267D-8733-89D2-2D5A-EE448BE024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33468"/>
                <a:ext cx="11488745" cy="1676332"/>
              </a:xfrm>
              <a:blipFill>
                <a:blip r:embed="rId2"/>
                <a:stretch>
                  <a:fillRect l="-796" t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06114E90-290B-9CA3-9DD5-D0A84073AE13}"/>
              </a:ext>
            </a:extLst>
          </p:cNvPr>
          <p:cNvSpPr txBox="1"/>
          <p:nvPr/>
        </p:nvSpPr>
        <p:spPr>
          <a:xfrm>
            <a:off x="978737" y="62439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1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48E4D69-56E6-2E37-F838-B55327B952CD}"/>
              </a:ext>
            </a:extLst>
          </p:cNvPr>
          <p:cNvGraphicFramePr>
            <a:graphicFrameLocks noGrp="1"/>
          </p:cNvGraphicFramePr>
          <p:nvPr/>
        </p:nvGraphicFramePr>
        <p:xfrm>
          <a:off x="828556" y="2551652"/>
          <a:ext cx="3759198" cy="3722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6533">
                  <a:extLst>
                    <a:ext uri="{9D8B030D-6E8A-4147-A177-3AD203B41FA5}">
                      <a16:colId xmlns:a16="http://schemas.microsoft.com/office/drawing/2014/main" val="541369856"/>
                    </a:ext>
                  </a:extLst>
                </a:gridCol>
                <a:gridCol w="626533">
                  <a:extLst>
                    <a:ext uri="{9D8B030D-6E8A-4147-A177-3AD203B41FA5}">
                      <a16:colId xmlns:a16="http://schemas.microsoft.com/office/drawing/2014/main" val="1530387400"/>
                    </a:ext>
                  </a:extLst>
                </a:gridCol>
                <a:gridCol w="626533">
                  <a:extLst>
                    <a:ext uri="{9D8B030D-6E8A-4147-A177-3AD203B41FA5}">
                      <a16:colId xmlns:a16="http://schemas.microsoft.com/office/drawing/2014/main" val="3899228368"/>
                    </a:ext>
                  </a:extLst>
                </a:gridCol>
                <a:gridCol w="626533">
                  <a:extLst>
                    <a:ext uri="{9D8B030D-6E8A-4147-A177-3AD203B41FA5}">
                      <a16:colId xmlns:a16="http://schemas.microsoft.com/office/drawing/2014/main" val="1191057490"/>
                    </a:ext>
                  </a:extLst>
                </a:gridCol>
                <a:gridCol w="626533">
                  <a:extLst>
                    <a:ext uri="{9D8B030D-6E8A-4147-A177-3AD203B41FA5}">
                      <a16:colId xmlns:a16="http://schemas.microsoft.com/office/drawing/2014/main" val="999540088"/>
                    </a:ext>
                  </a:extLst>
                </a:gridCol>
                <a:gridCol w="626533">
                  <a:extLst>
                    <a:ext uri="{9D8B030D-6E8A-4147-A177-3AD203B41FA5}">
                      <a16:colId xmlns:a16="http://schemas.microsoft.com/office/drawing/2014/main" val="203906067"/>
                    </a:ext>
                  </a:extLst>
                </a:gridCol>
              </a:tblGrid>
              <a:tr h="62046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6412316"/>
                  </a:ext>
                </a:extLst>
              </a:tr>
              <a:tr h="62046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78986644"/>
                  </a:ext>
                </a:extLst>
              </a:tr>
              <a:tr h="62046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9893073"/>
                  </a:ext>
                </a:extLst>
              </a:tr>
              <a:tr h="62046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342549"/>
                  </a:ext>
                </a:extLst>
              </a:tr>
              <a:tr h="62046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0263159"/>
                  </a:ext>
                </a:extLst>
              </a:tr>
              <a:tr h="62046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339994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AA317B6-3F76-1CFD-4B6F-BA5F2DBD1932}"/>
              </a:ext>
            </a:extLst>
          </p:cNvPr>
          <p:cNvSpPr txBox="1"/>
          <p:nvPr/>
        </p:nvSpPr>
        <p:spPr>
          <a:xfrm>
            <a:off x="1600061" y="62439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ACBB59-86C3-F85E-E0BD-F8BC1A802A42}"/>
              </a:ext>
            </a:extLst>
          </p:cNvPr>
          <p:cNvSpPr txBox="1"/>
          <p:nvPr/>
        </p:nvSpPr>
        <p:spPr>
          <a:xfrm>
            <a:off x="2221385" y="62439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F9B719-910B-31CE-D6F6-D384C6E35F28}"/>
              </a:ext>
            </a:extLst>
          </p:cNvPr>
          <p:cNvSpPr txBox="1"/>
          <p:nvPr/>
        </p:nvSpPr>
        <p:spPr>
          <a:xfrm>
            <a:off x="2842709" y="62439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ADA0F8-A58B-563A-0B0C-8CB90AA6AFAE}"/>
              </a:ext>
            </a:extLst>
          </p:cNvPr>
          <p:cNvSpPr txBox="1"/>
          <p:nvPr/>
        </p:nvSpPr>
        <p:spPr>
          <a:xfrm>
            <a:off x="3464033" y="62439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80C3AF-2B2B-51F2-171E-E49627714979}"/>
              </a:ext>
            </a:extLst>
          </p:cNvPr>
          <p:cNvSpPr txBox="1"/>
          <p:nvPr/>
        </p:nvSpPr>
        <p:spPr>
          <a:xfrm>
            <a:off x="4085358" y="62439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D06375-9DEE-E367-0A62-1462970414F8}"/>
              </a:ext>
            </a:extLst>
          </p:cNvPr>
          <p:cNvSpPr txBox="1"/>
          <p:nvPr/>
        </p:nvSpPr>
        <p:spPr>
          <a:xfrm>
            <a:off x="381000" y="5748403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F444D4-C1AB-A335-A313-37DDBA276049}"/>
              </a:ext>
            </a:extLst>
          </p:cNvPr>
          <p:cNvSpPr txBox="1"/>
          <p:nvPr/>
        </p:nvSpPr>
        <p:spPr>
          <a:xfrm>
            <a:off x="381000" y="5119944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9091DE-0F6B-45FA-B766-3C485E63D355}"/>
              </a:ext>
            </a:extLst>
          </p:cNvPr>
          <p:cNvSpPr txBox="1"/>
          <p:nvPr/>
        </p:nvSpPr>
        <p:spPr>
          <a:xfrm>
            <a:off x="381000" y="4491483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2AA420-FB9F-5309-EA1D-82EA478179F0}"/>
              </a:ext>
            </a:extLst>
          </p:cNvPr>
          <p:cNvSpPr txBox="1"/>
          <p:nvPr/>
        </p:nvSpPr>
        <p:spPr>
          <a:xfrm>
            <a:off x="381000" y="3863022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99C6B6-CF90-FD8D-D69E-A0B9A3127806}"/>
              </a:ext>
            </a:extLst>
          </p:cNvPr>
          <p:cNvSpPr txBox="1"/>
          <p:nvPr/>
        </p:nvSpPr>
        <p:spPr>
          <a:xfrm>
            <a:off x="381000" y="3234561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C5516A-86C0-9017-B135-51BB70E9DD2D}"/>
              </a:ext>
            </a:extLst>
          </p:cNvPr>
          <p:cNvSpPr txBox="1"/>
          <p:nvPr/>
        </p:nvSpPr>
        <p:spPr>
          <a:xfrm>
            <a:off x="381000" y="26061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6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51F9678A-114B-6EFA-2F70-E315003990BC}"/>
              </a:ext>
            </a:extLst>
          </p:cNvPr>
          <p:cNvSpPr/>
          <p:nvPr/>
        </p:nvSpPr>
        <p:spPr>
          <a:xfrm>
            <a:off x="859961" y="5673619"/>
            <a:ext cx="454066" cy="517208"/>
          </a:xfrm>
          <a:custGeom>
            <a:avLst/>
            <a:gdLst>
              <a:gd name="connsiteX0" fmla="*/ 352466 w 454066"/>
              <a:gd name="connsiteY0" fmla="*/ 2434 h 517208"/>
              <a:gd name="connsiteX1" fmla="*/ 74759 w 454066"/>
              <a:gd name="connsiteY1" fmla="*/ 117581 h 517208"/>
              <a:gd name="connsiteX2" fmla="*/ 7026 w 454066"/>
              <a:gd name="connsiteY2" fmla="*/ 225954 h 517208"/>
              <a:gd name="connsiteX3" fmla="*/ 27346 w 454066"/>
              <a:gd name="connsiteY3" fmla="*/ 442701 h 517208"/>
              <a:gd name="connsiteX4" fmla="*/ 122172 w 454066"/>
              <a:gd name="connsiteY4" fmla="*/ 503661 h 517208"/>
              <a:gd name="connsiteX5" fmla="*/ 237319 w 454066"/>
              <a:gd name="connsiteY5" fmla="*/ 517208 h 517208"/>
              <a:gd name="connsiteX6" fmla="*/ 440519 w 454066"/>
              <a:gd name="connsiteY6" fmla="*/ 388514 h 517208"/>
              <a:gd name="connsiteX7" fmla="*/ 454066 w 454066"/>
              <a:gd name="connsiteY7" fmla="*/ 300461 h 517208"/>
              <a:gd name="connsiteX8" fmla="*/ 433746 w 454066"/>
              <a:gd name="connsiteY8" fmla="*/ 144674 h 517208"/>
              <a:gd name="connsiteX9" fmla="*/ 399879 w 454066"/>
              <a:gd name="connsiteY9" fmla="*/ 76941 h 517208"/>
              <a:gd name="connsiteX10" fmla="*/ 366012 w 454066"/>
              <a:gd name="connsiteY10" fmla="*/ 36301 h 517208"/>
              <a:gd name="connsiteX11" fmla="*/ 352466 w 454066"/>
              <a:gd name="connsiteY11" fmla="*/ 2434 h 517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4066" h="517208">
                <a:moveTo>
                  <a:pt x="352466" y="2434"/>
                </a:moveTo>
                <a:cubicBezTo>
                  <a:pt x="303924" y="15981"/>
                  <a:pt x="171042" y="17732"/>
                  <a:pt x="74759" y="117581"/>
                </a:cubicBezTo>
                <a:cubicBezTo>
                  <a:pt x="45189" y="148246"/>
                  <a:pt x="29604" y="189830"/>
                  <a:pt x="7026" y="225954"/>
                </a:cubicBezTo>
                <a:cubicBezTo>
                  <a:pt x="3892" y="282368"/>
                  <a:pt x="-15343" y="388154"/>
                  <a:pt x="27346" y="442701"/>
                </a:cubicBezTo>
                <a:cubicBezTo>
                  <a:pt x="50505" y="472293"/>
                  <a:pt x="86759" y="491095"/>
                  <a:pt x="122172" y="503661"/>
                </a:cubicBezTo>
                <a:cubicBezTo>
                  <a:pt x="158594" y="516585"/>
                  <a:pt x="198937" y="512692"/>
                  <a:pt x="237319" y="517208"/>
                </a:cubicBezTo>
                <a:cubicBezTo>
                  <a:pt x="323180" y="483817"/>
                  <a:pt x="391469" y="476102"/>
                  <a:pt x="440519" y="388514"/>
                </a:cubicBezTo>
                <a:cubicBezTo>
                  <a:pt x="455029" y="362604"/>
                  <a:pt x="449550" y="329812"/>
                  <a:pt x="454066" y="300461"/>
                </a:cubicBezTo>
                <a:cubicBezTo>
                  <a:pt x="450704" y="260126"/>
                  <a:pt x="447040" y="184557"/>
                  <a:pt x="433746" y="144674"/>
                </a:cubicBezTo>
                <a:cubicBezTo>
                  <a:pt x="425764" y="120727"/>
                  <a:pt x="413258" y="98347"/>
                  <a:pt x="399879" y="76941"/>
                </a:cubicBezTo>
                <a:cubicBezTo>
                  <a:pt x="390533" y="61988"/>
                  <a:pt x="380273" y="46673"/>
                  <a:pt x="366012" y="36301"/>
                </a:cubicBezTo>
                <a:cubicBezTo>
                  <a:pt x="366009" y="36299"/>
                  <a:pt x="401008" y="-11113"/>
                  <a:pt x="352466" y="2434"/>
                </a:cubicBezTo>
                <a:close/>
              </a:path>
            </a:pathLst>
          </a:custGeom>
          <a:solidFill>
            <a:schemeClr val="accent2">
              <a:alpha val="34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8557496-67DA-AFA4-B663-33194A0A39A1}"/>
              </a:ext>
            </a:extLst>
          </p:cNvPr>
          <p:cNvSpPr/>
          <p:nvPr/>
        </p:nvSpPr>
        <p:spPr>
          <a:xfrm>
            <a:off x="860203" y="5046133"/>
            <a:ext cx="1110837" cy="1110827"/>
          </a:xfrm>
          <a:custGeom>
            <a:avLst/>
            <a:gdLst>
              <a:gd name="connsiteX0" fmla="*/ 209984 w 1110837"/>
              <a:gd name="connsiteY0" fmla="*/ 60960 h 1110827"/>
              <a:gd name="connsiteX1" fmla="*/ 176117 w 1110837"/>
              <a:gd name="connsiteY1" fmla="*/ 74507 h 1110827"/>
              <a:gd name="connsiteX2" fmla="*/ 74517 w 1110837"/>
              <a:gd name="connsiteY2" fmla="*/ 142240 h 1110827"/>
              <a:gd name="connsiteX3" fmla="*/ 13557 w 1110837"/>
              <a:gd name="connsiteY3" fmla="*/ 270934 h 1110827"/>
              <a:gd name="connsiteX4" fmla="*/ 10 w 1110837"/>
              <a:gd name="connsiteY4" fmla="*/ 372534 h 1110827"/>
              <a:gd name="connsiteX5" fmla="*/ 33877 w 1110837"/>
              <a:gd name="connsiteY5" fmla="*/ 453814 h 1110827"/>
              <a:gd name="connsiteX6" fmla="*/ 67744 w 1110837"/>
              <a:gd name="connsiteY6" fmla="*/ 487680 h 1110827"/>
              <a:gd name="connsiteX7" fmla="*/ 196437 w 1110837"/>
              <a:gd name="connsiteY7" fmla="*/ 528320 h 1110827"/>
              <a:gd name="connsiteX8" fmla="*/ 264170 w 1110837"/>
              <a:gd name="connsiteY8" fmla="*/ 548640 h 1110827"/>
              <a:gd name="connsiteX9" fmla="*/ 304810 w 1110837"/>
              <a:gd name="connsiteY9" fmla="*/ 555414 h 1110827"/>
              <a:gd name="connsiteX10" fmla="*/ 352224 w 1110837"/>
              <a:gd name="connsiteY10" fmla="*/ 568960 h 1110827"/>
              <a:gd name="connsiteX11" fmla="*/ 460597 w 1110837"/>
              <a:gd name="connsiteY11" fmla="*/ 582507 h 1110827"/>
              <a:gd name="connsiteX12" fmla="*/ 535104 w 1110837"/>
              <a:gd name="connsiteY12" fmla="*/ 609600 h 1110827"/>
              <a:gd name="connsiteX13" fmla="*/ 589290 w 1110837"/>
              <a:gd name="connsiteY13" fmla="*/ 677334 h 1110827"/>
              <a:gd name="connsiteX14" fmla="*/ 609610 w 1110837"/>
              <a:gd name="connsiteY14" fmla="*/ 704427 h 1110827"/>
              <a:gd name="connsiteX15" fmla="*/ 643477 w 1110837"/>
              <a:gd name="connsiteY15" fmla="*/ 772160 h 1110827"/>
              <a:gd name="connsiteX16" fmla="*/ 657024 w 1110837"/>
              <a:gd name="connsiteY16" fmla="*/ 799254 h 1110827"/>
              <a:gd name="connsiteX17" fmla="*/ 670570 w 1110837"/>
              <a:gd name="connsiteY17" fmla="*/ 826347 h 1110827"/>
              <a:gd name="connsiteX18" fmla="*/ 677344 w 1110837"/>
              <a:gd name="connsiteY18" fmla="*/ 860214 h 1110827"/>
              <a:gd name="connsiteX19" fmla="*/ 690890 w 1110837"/>
              <a:gd name="connsiteY19" fmla="*/ 880534 h 1110827"/>
              <a:gd name="connsiteX20" fmla="*/ 711210 w 1110837"/>
              <a:gd name="connsiteY20" fmla="*/ 941494 h 1110827"/>
              <a:gd name="connsiteX21" fmla="*/ 717984 w 1110837"/>
              <a:gd name="connsiteY21" fmla="*/ 975360 h 1110827"/>
              <a:gd name="connsiteX22" fmla="*/ 745077 w 1110837"/>
              <a:gd name="connsiteY22" fmla="*/ 1016000 h 1110827"/>
              <a:gd name="connsiteX23" fmla="*/ 846677 w 1110837"/>
              <a:gd name="connsiteY23" fmla="*/ 1097280 h 1110827"/>
              <a:gd name="connsiteX24" fmla="*/ 900864 w 1110837"/>
              <a:gd name="connsiteY24" fmla="*/ 1110827 h 1110827"/>
              <a:gd name="connsiteX25" fmla="*/ 1016010 w 1110837"/>
              <a:gd name="connsiteY25" fmla="*/ 1090507 h 1110827"/>
              <a:gd name="connsiteX26" fmla="*/ 1110837 w 1110837"/>
              <a:gd name="connsiteY26" fmla="*/ 955040 h 1110827"/>
              <a:gd name="connsiteX27" fmla="*/ 1090517 w 1110837"/>
              <a:gd name="connsiteY27" fmla="*/ 812800 h 1110827"/>
              <a:gd name="connsiteX28" fmla="*/ 1056650 w 1110837"/>
              <a:gd name="connsiteY28" fmla="*/ 758614 h 1110827"/>
              <a:gd name="connsiteX29" fmla="*/ 934730 w 1110837"/>
              <a:gd name="connsiteY29" fmla="*/ 636694 h 1110827"/>
              <a:gd name="connsiteX30" fmla="*/ 812810 w 1110837"/>
              <a:gd name="connsiteY30" fmla="*/ 555414 h 1110827"/>
              <a:gd name="connsiteX31" fmla="*/ 751850 w 1110837"/>
              <a:gd name="connsiteY31" fmla="*/ 480907 h 1110827"/>
              <a:gd name="connsiteX32" fmla="*/ 690890 w 1110837"/>
              <a:gd name="connsiteY32" fmla="*/ 399627 h 1110827"/>
              <a:gd name="connsiteX33" fmla="*/ 670570 w 1110837"/>
              <a:gd name="connsiteY33" fmla="*/ 345440 h 1110827"/>
              <a:gd name="connsiteX34" fmla="*/ 636704 w 1110837"/>
              <a:gd name="connsiteY34" fmla="*/ 291254 h 1110827"/>
              <a:gd name="connsiteX35" fmla="*/ 514784 w 1110837"/>
              <a:gd name="connsiteY35" fmla="*/ 115147 h 1110827"/>
              <a:gd name="connsiteX36" fmla="*/ 406410 w 1110837"/>
              <a:gd name="connsiteY36" fmla="*/ 33867 h 1110827"/>
              <a:gd name="connsiteX37" fmla="*/ 358997 w 1110837"/>
              <a:gd name="connsiteY37" fmla="*/ 20320 h 1110827"/>
              <a:gd name="connsiteX38" fmla="*/ 325130 w 1110837"/>
              <a:gd name="connsiteY38" fmla="*/ 6774 h 1110827"/>
              <a:gd name="connsiteX39" fmla="*/ 304810 w 1110837"/>
              <a:gd name="connsiteY39" fmla="*/ 0 h 1110827"/>
              <a:gd name="connsiteX40" fmla="*/ 203210 w 1110837"/>
              <a:gd name="connsiteY40" fmla="*/ 33867 h 1110827"/>
              <a:gd name="connsiteX41" fmla="*/ 209984 w 1110837"/>
              <a:gd name="connsiteY41" fmla="*/ 60960 h 1110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110837" h="1110827">
                <a:moveTo>
                  <a:pt x="209984" y="60960"/>
                </a:moveTo>
                <a:cubicBezTo>
                  <a:pt x="205469" y="67733"/>
                  <a:pt x="186822" y="68743"/>
                  <a:pt x="176117" y="74507"/>
                </a:cubicBezTo>
                <a:cubicBezTo>
                  <a:pt x="140239" y="93826"/>
                  <a:pt x="107551" y="118645"/>
                  <a:pt x="74517" y="142240"/>
                </a:cubicBezTo>
                <a:cubicBezTo>
                  <a:pt x="26187" y="238900"/>
                  <a:pt x="45809" y="195678"/>
                  <a:pt x="13557" y="270934"/>
                </a:cubicBezTo>
                <a:cubicBezTo>
                  <a:pt x="12253" y="280062"/>
                  <a:pt x="-406" y="366704"/>
                  <a:pt x="10" y="372534"/>
                </a:cubicBezTo>
                <a:cubicBezTo>
                  <a:pt x="1123" y="388124"/>
                  <a:pt x="25439" y="442212"/>
                  <a:pt x="33877" y="453814"/>
                </a:cubicBezTo>
                <a:cubicBezTo>
                  <a:pt x="43267" y="466725"/>
                  <a:pt x="53231" y="481028"/>
                  <a:pt x="67744" y="487680"/>
                </a:cubicBezTo>
                <a:cubicBezTo>
                  <a:pt x="108639" y="506423"/>
                  <a:pt x="153473" y="514986"/>
                  <a:pt x="196437" y="528320"/>
                </a:cubicBezTo>
                <a:cubicBezTo>
                  <a:pt x="218950" y="535307"/>
                  <a:pt x="240919" y="544764"/>
                  <a:pt x="264170" y="548640"/>
                </a:cubicBezTo>
                <a:cubicBezTo>
                  <a:pt x="277717" y="550898"/>
                  <a:pt x="291428" y="552326"/>
                  <a:pt x="304810" y="555414"/>
                </a:cubicBezTo>
                <a:cubicBezTo>
                  <a:pt x="320826" y="559110"/>
                  <a:pt x="336030" y="566144"/>
                  <a:pt x="352224" y="568960"/>
                </a:cubicBezTo>
                <a:cubicBezTo>
                  <a:pt x="388091" y="575198"/>
                  <a:pt x="460597" y="582507"/>
                  <a:pt x="460597" y="582507"/>
                </a:cubicBezTo>
                <a:cubicBezTo>
                  <a:pt x="470088" y="585219"/>
                  <a:pt x="522568" y="597064"/>
                  <a:pt x="535104" y="609600"/>
                </a:cubicBezTo>
                <a:cubicBezTo>
                  <a:pt x="555549" y="630045"/>
                  <a:pt x="571427" y="654599"/>
                  <a:pt x="589290" y="677334"/>
                </a:cubicBezTo>
                <a:cubicBezTo>
                  <a:pt x="596264" y="686211"/>
                  <a:pt x="604561" y="694330"/>
                  <a:pt x="609610" y="704427"/>
                </a:cubicBezTo>
                <a:lnTo>
                  <a:pt x="643477" y="772160"/>
                </a:lnTo>
                <a:lnTo>
                  <a:pt x="657024" y="799254"/>
                </a:lnTo>
                <a:lnTo>
                  <a:pt x="670570" y="826347"/>
                </a:lnTo>
                <a:cubicBezTo>
                  <a:pt x="672828" y="837636"/>
                  <a:pt x="673302" y="849434"/>
                  <a:pt x="677344" y="860214"/>
                </a:cubicBezTo>
                <a:cubicBezTo>
                  <a:pt x="680202" y="867836"/>
                  <a:pt x="688032" y="872912"/>
                  <a:pt x="690890" y="880534"/>
                </a:cubicBezTo>
                <a:cubicBezTo>
                  <a:pt x="730286" y="985589"/>
                  <a:pt x="665641" y="850349"/>
                  <a:pt x="711210" y="941494"/>
                </a:cubicBezTo>
                <a:cubicBezTo>
                  <a:pt x="713468" y="952783"/>
                  <a:pt x="713220" y="964880"/>
                  <a:pt x="717984" y="975360"/>
                </a:cubicBezTo>
                <a:cubicBezTo>
                  <a:pt x="724721" y="990182"/>
                  <a:pt x="734561" y="1003571"/>
                  <a:pt x="745077" y="1016000"/>
                </a:cubicBezTo>
                <a:cubicBezTo>
                  <a:pt x="772959" y="1048952"/>
                  <a:pt x="806502" y="1079704"/>
                  <a:pt x="846677" y="1097280"/>
                </a:cubicBezTo>
                <a:cubicBezTo>
                  <a:pt x="863734" y="1104742"/>
                  <a:pt x="882802" y="1106311"/>
                  <a:pt x="900864" y="1110827"/>
                </a:cubicBezTo>
                <a:cubicBezTo>
                  <a:pt x="939246" y="1104054"/>
                  <a:pt x="979035" y="1102832"/>
                  <a:pt x="1016010" y="1090507"/>
                </a:cubicBezTo>
                <a:cubicBezTo>
                  <a:pt x="1075011" y="1070840"/>
                  <a:pt x="1091890" y="1005566"/>
                  <a:pt x="1110837" y="955040"/>
                </a:cubicBezTo>
                <a:cubicBezTo>
                  <a:pt x="1104064" y="907627"/>
                  <a:pt x="1103254" y="858970"/>
                  <a:pt x="1090517" y="812800"/>
                </a:cubicBezTo>
                <a:cubicBezTo>
                  <a:pt x="1084853" y="792267"/>
                  <a:pt x="1068465" y="776336"/>
                  <a:pt x="1056650" y="758614"/>
                </a:cubicBezTo>
                <a:cubicBezTo>
                  <a:pt x="1018372" y="701197"/>
                  <a:pt x="1002105" y="681611"/>
                  <a:pt x="934730" y="636694"/>
                </a:cubicBezTo>
                <a:cubicBezTo>
                  <a:pt x="894090" y="609601"/>
                  <a:pt x="843739" y="593217"/>
                  <a:pt x="812810" y="555414"/>
                </a:cubicBezTo>
                <a:lnTo>
                  <a:pt x="751850" y="480907"/>
                </a:lnTo>
                <a:cubicBezTo>
                  <a:pt x="732174" y="457014"/>
                  <a:pt x="705040" y="427928"/>
                  <a:pt x="690890" y="399627"/>
                </a:cubicBezTo>
                <a:cubicBezTo>
                  <a:pt x="682263" y="382373"/>
                  <a:pt x="679197" y="362694"/>
                  <a:pt x="670570" y="345440"/>
                </a:cubicBezTo>
                <a:cubicBezTo>
                  <a:pt x="661045" y="326389"/>
                  <a:pt x="647048" y="309873"/>
                  <a:pt x="636704" y="291254"/>
                </a:cubicBezTo>
                <a:cubicBezTo>
                  <a:pt x="597424" y="220550"/>
                  <a:pt x="590354" y="171824"/>
                  <a:pt x="514784" y="115147"/>
                </a:cubicBezTo>
                <a:cubicBezTo>
                  <a:pt x="478659" y="88054"/>
                  <a:pt x="449828" y="46273"/>
                  <a:pt x="406410" y="33867"/>
                </a:cubicBezTo>
                <a:cubicBezTo>
                  <a:pt x="390606" y="29351"/>
                  <a:pt x="374590" y="25518"/>
                  <a:pt x="358997" y="20320"/>
                </a:cubicBezTo>
                <a:cubicBezTo>
                  <a:pt x="347462" y="16475"/>
                  <a:pt x="336514" y="11043"/>
                  <a:pt x="325130" y="6774"/>
                </a:cubicBezTo>
                <a:cubicBezTo>
                  <a:pt x="318445" y="4267"/>
                  <a:pt x="311583" y="2258"/>
                  <a:pt x="304810" y="0"/>
                </a:cubicBezTo>
                <a:cubicBezTo>
                  <a:pt x="271049" y="6752"/>
                  <a:pt x="230015" y="7062"/>
                  <a:pt x="203210" y="33867"/>
                </a:cubicBezTo>
                <a:cubicBezTo>
                  <a:pt x="194295" y="42782"/>
                  <a:pt x="214499" y="54187"/>
                  <a:pt x="209984" y="60960"/>
                </a:cubicBezTo>
                <a:close/>
              </a:path>
            </a:pathLst>
          </a:custGeom>
          <a:solidFill>
            <a:srgbClr val="FFC000">
              <a:alpha val="4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958655B-217C-C0EF-2660-55E25625CA7B}"/>
              </a:ext>
            </a:extLst>
          </p:cNvPr>
          <p:cNvSpPr/>
          <p:nvPr/>
        </p:nvSpPr>
        <p:spPr>
          <a:xfrm>
            <a:off x="885729" y="4429605"/>
            <a:ext cx="1830909" cy="1808635"/>
          </a:xfrm>
          <a:custGeom>
            <a:avLst/>
            <a:gdLst>
              <a:gd name="connsiteX0" fmla="*/ 326698 w 1830909"/>
              <a:gd name="connsiteY0" fmla="*/ 6928 h 1808635"/>
              <a:gd name="connsiteX1" fmla="*/ 292831 w 1830909"/>
              <a:gd name="connsiteY1" fmla="*/ 155 h 1808635"/>
              <a:gd name="connsiteX2" fmla="*/ 109951 w 1830909"/>
              <a:gd name="connsiteY2" fmla="*/ 54342 h 1808635"/>
              <a:gd name="connsiteX3" fmla="*/ 69311 w 1830909"/>
              <a:gd name="connsiteY3" fmla="*/ 101755 h 1808635"/>
              <a:gd name="connsiteX4" fmla="*/ 42218 w 1830909"/>
              <a:gd name="connsiteY4" fmla="*/ 162715 h 1808635"/>
              <a:gd name="connsiteX5" fmla="*/ 8351 w 1830909"/>
              <a:gd name="connsiteY5" fmla="*/ 230448 h 1808635"/>
              <a:gd name="connsiteX6" fmla="*/ 8351 w 1830909"/>
              <a:gd name="connsiteY6" fmla="*/ 386235 h 1808635"/>
              <a:gd name="connsiteX7" fmla="*/ 28671 w 1830909"/>
              <a:gd name="connsiteY7" fmla="*/ 420102 h 1808635"/>
              <a:gd name="connsiteX8" fmla="*/ 48991 w 1830909"/>
              <a:gd name="connsiteY8" fmla="*/ 467515 h 1808635"/>
              <a:gd name="connsiteX9" fmla="*/ 177684 w 1830909"/>
              <a:gd name="connsiteY9" fmla="*/ 542022 h 1808635"/>
              <a:gd name="connsiteX10" fmla="*/ 313151 w 1830909"/>
              <a:gd name="connsiteY10" fmla="*/ 596208 h 1808635"/>
              <a:gd name="connsiteX11" fmla="*/ 468938 w 1830909"/>
              <a:gd name="connsiteY11" fmla="*/ 657168 h 1808635"/>
              <a:gd name="connsiteX12" fmla="*/ 516351 w 1830909"/>
              <a:gd name="connsiteY12" fmla="*/ 684262 h 1808635"/>
              <a:gd name="connsiteX13" fmla="*/ 597631 w 1830909"/>
              <a:gd name="connsiteY13" fmla="*/ 765542 h 1808635"/>
              <a:gd name="connsiteX14" fmla="*/ 645044 w 1830909"/>
              <a:gd name="connsiteY14" fmla="*/ 812955 h 1808635"/>
              <a:gd name="connsiteX15" fmla="*/ 692458 w 1830909"/>
              <a:gd name="connsiteY15" fmla="*/ 914555 h 1808635"/>
              <a:gd name="connsiteX16" fmla="*/ 712778 w 1830909"/>
              <a:gd name="connsiteY16" fmla="*/ 955195 h 1808635"/>
              <a:gd name="connsiteX17" fmla="*/ 726324 w 1830909"/>
              <a:gd name="connsiteY17" fmla="*/ 1002608 h 1808635"/>
              <a:gd name="connsiteX18" fmla="*/ 753418 w 1830909"/>
              <a:gd name="connsiteY18" fmla="*/ 1050022 h 1808635"/>
              <a:gd name="connsiteX19" fmla="*/ 787284 w 1830909"/>
              <a:gd name="connsiteY19" fmla="*/ 1117755 h 1808635"/>
              <a:gd name="connsiteX20" fmla="*/ 855018 w 1830909"/>
              <a:gd name="connsiteY20" fmla="*/ 1192262 h 1808635"/>
              <a:gd name="connsiteX21" fmla="*/ 895658 w 1830909"/>
              <a:gd name="connsiteY21" fmla="*/ 1239675 h 1808635"/>
              <a:gd name="connsiteX22" fmla="*/ 922751 w 1830909"/>
              <a:gd name="connsiteY22" fmla="*/ 1280315 h 1808635"/>
              <a:gd name="connsiteX23" fmla="*/ 963391 w 1830909"/>
              <a:gd name="connsiteY23" fmla="*/ 1327728 h 1808635"/>
              <a:gd name="connsiteX24" fmla="*/ 1058218 w 1830909"/>
              <a:gd name="connsiteY24" fmla="*/ 1456422 h 1808635"/>
              <a:gd name="connsiteX25" fmla="*/ 1268191 w 1830909"/>
              <a:gd name="connsiteY25" fmla="*/ 1625755 h 1808635"/>
              <a:gd name="connsiteX26" fmla="*/ 1302058 w 1830909"/>
              <a:gd name="connsiteY26" fmla="*/ 1659622 h 1808635"/>
              <a:gd name="connsiteX27" fmla="*/ 1335924 w 1830909"/>
              <a:gd name="connsiteY27" fmla="*/ 1686715 h 1808635"/>
              <a:gd name="connsiteX28" fmla="*/ 1363018 w 1830909"/>
              <a:gd name="connsiteY28" fmla="*/ 1720582 h 1808635"/>
              <a:gd name="connsiteX29" fmla="*/ 1471391 w 1830909"/>
              <a:gd name="connsiteY29" fmla="*/ 1781542 h 1808635"/>
              <a:gd name="connsiteX30" fmla="*/ 1572991 w 1830909"/>
              <a:gd name="connsiteY30" fmla="*/ 1808635 h 1808635"/>
              <a:gd name="connsiteX31" fmla="*/ 1728778 w 1830909"/>
              <a:gd name="connsiteY31" fmla="*/ 1761222 h 1808635"/>
              <a:gd name="connsiteX32" fmla="*/ 1762644 w 1830909"/>
              <a:gd name="connsiteY32" fmla="*/ 1700262 h 1808635"/>
              <a:gd name="connsiteX33" fmla="*/ 1789738 w 1830909"/>
              <a:gd name="connsiteY33" fmla="*/ 1659622 h 1808635"/>
              <a:gd name="connsiteX34" fmla="*/ 1823604 w 1830909"/>
              <a:gd name="connsiteY34" fmla="*/ 1578342 h 1808635"/>
              <a:gd name="connsiteX35" fmla="*/ 1830378 w 1830909"/>
              <a:gd name="connsiteY35" fmla="*/ 1537702 h 1808635"/>
              <a:gd name="connsiteX36" fmla="*/ 1735551 w 1830909"/>
              <a:gd name="connsiteY36" fmla="*/ 1348048 h 1808635"/>
              <a:gd name="connsiteX37" fmla="*/ 1606858 w 1830909"/>
              <a:gd name="connsiteY37" fmla="*/ 1273542 h 1808635"/>
              <a:gd name="connsiteX38" fmla="*/ 1545898 w 1830909"/>
              <a:gd name="connsiteY38" fmla="*/ 1232902 h 1808635"/>
              <a:gd name="connsiteX39" fmla="*/ 1444298 w 1830909"/>
              <a:gd name="connsiteY39" fmla="*/ 1171942 h 1808635"/>
              <a:gd name="connsiteX40" fmla="*/ 1396884 w 1830909"/>
              <a:gd name="connsiteY40" fmla="*/ 1138075 h 1808635"/>
              <a:gd name="connsiteX41" fmla="*/ 1302058 w 1830909"/>
              <a:gd name="connsiteY41" fmla="*/ 1050022 h 1808635"/>
              <a:gd name="connsiteX42" fmla="*/ 1274964 w 1830909"/>
              <a:gd name="connsiteY42" fmla="*/ 1016155 h 1808635"/>
              <a:gd name="connsiteX43" fmla="*/ 1241098 w 1830909"/>
              <a:gd name="connsiteY43" fmla="*/ 982288 h 1808635"/>
              <a:gd name="connsiteX44" fmla="*/ 1139498 w 1830909"/>
              <a:gd name="connsiteY44" fmla="*/ 819728 h 1808635"/>
              <a:gd name="connsiteX45" fmla="*/ 1044671 w 1830909"/>
              <a:gd name="connsiteY45" fmla="*/ 711355 h 1808635"/>
              <a:gd name="connsiteX46" fmla="*/ 990484 w 1830909"/>
              <a:gd name="connsiteY46" fmla="*/ 663942 h 1808635"/>
              <a:gd name="connsiteX47" fmla="*/ 902431 w 1830909"/>
              <a:gd name="connsiteY47" fmla="*/ 582662 h 1808635"/>
              <a:gd name="connsiteX48" fmla="*/ 780511 w 1830909"/>
              <a:gd name="connsiteY48" fmla="*/ 447195 h 1808635"/>
              <a:gd name="connsiteX49" fmla="*/ 658591 w 1830909"/>
              <a:gd name="connsiteY49" fmla="*/ 352368 h 1808635"/>
              <a:gd name="connsiteX50" fmla="*/ 597631 w 1830909"/>
              <a:gd name="connsiteY50" fmla="*/ 257542 h 1808635"/>
              <a:gd name="connsiteX51" fmla="*/ 570538 w 1830909"/>
              <a:gd name="connsiteY51" fmla="*/ 210128 h 1808635"/>
              <a:gd name="connsiteX52" fmla="*/ 543444 w 1830909"/>
              <a:gd name="connsiteY52" fmla="*/ 128848 h 1808635"/>
              <a:gd name="connsiteX53" fmla="*/ 529898 w 1830909"/>
              <a:gd name="connsiteY53" fmla="*/ 94982 h 1808635"/>
              <a:gd name="connsiteX54" fmla="*/ 441844 w 1830909"/>
              <a:gd name="connsiteY54" fmla="*/ 34022 h 1808635"/>
              <a:gd name="connsiteX55" fmla="*/ 414751 w 1830909"/>
              <a:gd name="connsiteY55" fmla="*/ 20475 h 1808635"/>
              <a:gd name="connsiteX56" fmla="*/ 394431 w 1830909"/>
              <a:gd name="connsiteY56" fmla="*/ 6928 h 1808635"/>
              <a:gd name="connsiteX57" fmla="*/ 326698 w 1830909"/>
              <a:gd name="connsiteY57" fmla="*/ 6928 h 1808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830909" h="1808635">
                <a:moveTo>
                  <a:pt x="326698" y="6928"/>
                </a:moveTo>
                <a:cubicBezTo>
                  <a:pt x="309765" y="5799"/>
                  <a:pt x="304273" y="-1116"/>
                  <a:pt x="292831" y="155"/>
                </a:cubicBezTo>
                <a:cubicBezTo>
                  <a:pt x="230803" y="7047"/>
                  <a:pt x="167704" y="33716"/>
                  <a:pt x="109951" y="54342"/>
                </a:cubicBezTo>
                <a:cubicBezTo>
                  <a:pt x="96404" y="70146"/>
                  <a:pt x="80343" y="84103"/>
                  <a:pt x="69311" y="101755"/>
                </a:cubicBezTo>
                <a:cubicBezTo>
                  <a:pt x="57526" y="120612"/>
                  <a:pt x="51737" y="142619"/>
                  <a:pt x="42218" y="162715"/>
                </a:cubicBezTo>
                <a:cubicBezTo>
                  <a:pt x="31412" y="185528"/>
                  <a:pt x="19640" y="207870"/>
                  <a:pt x="8351" y="230448"/>
                </a:cubicBezTo>
                <a:cubicBezTo>
                  <a:pt x="662" y="291964"/>
                  <a:pt x="-5774" y="315607"/>
                  <a:pt x="8351" y="386235"/>
                </a:cubicBezTo>
                <a:cubicBezTo>
                  <a:pt x="10933" y="399144"/>
                  <a:pt x="22783" y="408327"/>
                  <a:pt x="28671" y="420102"/>
                </a:cubicBezTo>
                <a:cubicBezTo>
                  <a:pt x="36361" y="435481"/>
                  <a:pt x="39453" y="453208"/>
                  <a:pt x="48991" y="467515"/>
                </a:cubicBezTo>
                <a:cubicBezTo>
                  <a:pt x="78089" y="511162"/>
                  <a:pt x="130835" y="526406"/>
                  <a:pt x="177684" y="542022"/>
                </a:cubicBezTo>
                <a:cubicBezTo>
                  <a:pt x="324908" y="591097"/>
                  <a:pt x="142237" y="527843"/>
                  <a:pt x="313151" y="596208"/>
                </a:cubicBezTo>
                <a:cubicBezTo>
                  <a:pt x="401676" y="631618"/>
                  <a:pt x="395355" y="620376"/>
                  <a:pt x="468938" y="657168"/>
                </a:cubicBezTo>
                <a:cubicBezTo>
                  <a:pt x="485219" y="665309"/>
                  <a:pt x="502428" y="672537"/>
                  <a:pt x="516351" y="684262"/>
                </a:cubicBezTo>
                <a:cubicBezTo>
                  <a:pt x="545659" y="708943"/>
                  <a:pt x="570538" y="738449"/>
                  <a:pt x="597631" y="765542"/>
                </a:cubicBezTo>
                <a:cubicBezTo>
                  <a:pt x="613435" y="781346"/>
                  <a:pt x="633955" y="793549"/>
                  <a:pt x="645044" y="812955"/>
                </a:cubicBezTo>
                <a:cubicBezTo>
                  <a:pt x="696111" y="902319"/>
                  <a:pt x="650484" y="816616"/>
                  <a:pt x="692458" y="914555"/>
                </a:cubicBezTo>
                <a:cubicBezTo>
                  <a:pt x="698424" y="928476"/>
                  <a:pt x="707341" y="941059"/>
                  <a:pt x="712778" y="955195"/>
                </a:cubicBezTo>
                <a:cubicBezTo>
                  <a:pt x="718678" y="970536"/>
                  <a:pt x="719849" y="987500"/>
                  <a:pt x="726324" y="1002608"/>
                </a:cubicBezTo>
                <a:cubicBezTo>
                  <a:pt x="733495" y="1019339"/>
                  <a:pt x="744901" y="1033934"/>
                  <a:pt x="753418" y="1050022"/>
                </a:cubicBezTo>
                <a:cubicBezTo>
                  <a:pt x="765229" y="1072331"/>
                  <a:pt x="774486" y="1095998"/>
                  <a:pt x="787284" y="1117755"/>
                </a:cubicBezTo>
                <a:cubicBezTo>
                  <a:pt x="830257" y="1190808"/>
                  <a:pt x="805462" y="1142706"/>
                  <a:pt x="855018" y="1192262"/>
                </a:cubicBezTo>
                <a:cubicBezTo>
                  <a:pt x="869737" y="1206981"/>
                  <a:pt x="882967" y="1223176"/>
                  <a:pt x="895658" y="1239675"/>
                </a:cubicBezTo>
                <a:cubicBezTo>
                  <a:pt x="905585" y="1252580"/>
                  <a:pt x="912824" y="1267410"/>
                  <a:pt x="922751" y="1280315"/>
                </a:cubicBezTo>
                <a:cubicBezTo>
                  <a:pt x="935442" y="1296814"/>
                  <a:pt x="951081" y="1310942"/>
                  <a:pt x="963391" y="1327728"/>
                </a:cubicBezTo>
                <a:cubicBezTo>
                  <a:pt x="1012744" y="1395027"/>
                  <a:pt x="986063" y="1386672"/>
                  <a:pt x="1058218" y="1456422"/>
                </a:cubicBezTo>
                <a:cubicBezTo>
                  <a:pt x="1275798" y="1666750"/>
                  <a:pt x="1125284" y="1511430"/>
                  <a:pt x="1268191" y="1625755"/>
                </a:cubicBezTo>
                <a:cubicBezTo>
                  <a:pt x="1280658" y="1635728"/>
                  <a:pt x="1290191" y="1648942"/>
                  <a:pt x="1302058" y="1659622"/>
                </a:cubicBezTo>
                <a:cubicBezTo>
                  <a:pt x="1312803" y="1669293"/>
                  <a:pt x="1325702" y="1676493"/>
                  <a:pt x="1335924" y="1686715"/>
                </a:cubicBezTo>
                <a:cubicBezTo>
                  <a:pt x="1346147" y="1696938"/>
                  <a:pt x="1352321" y="1710857"/>
                  <a:pt x="1363018" y="1720582"/>
                </a:cubicBezTo>
                <a:cubicBezTo>
                  <a:pt x="1396651" y="1751157"/>
                  <a:pt x="1429177" y="1765125"/>
                  <a:pt x="1471391" y="1781542"/>
                </a:cubicBezTo>
                <a:cubicBezTo>
                  <a:pt x="1526882" y="1803122"/>
                  <a:pt x="1523084" y="1800318"/>
                  <a:pt x="1572991" y="1808635"/>
                </a:cubicBezTo>
                <a:cubicBezTo>
                  <a:pt x="1600387" y="1802764"/>
                  <a:pt x="1699617" y="1788300"/>
                  <a:pt x="1728778" y="1761222"/>
                </a:cubicBezTo>
                <a:cubicBezTo>
                  <a:pt x="1745812" y="1745405"/>
                  <a:pt x="1750684" y="1720195"/>
                  <a:pt x="1762644" y="1700262"/>
                </a:cubicBezTo>
                <a:cubicBezTo>
                  <a:pt x="1771021" y="1686301"/>
                  <a:pt x="1782457" y="1674184"/>
                  <a:pt x="1789738" y="1659622"/>
                </a:cubicBezTo>
                <a:cubicBezTo>
                  <a:pt x="1802864" y="1633370"/>
                  <a:pt x="1823604" y="1578342"/>
                  <a:pt x="1823604" y="1578342"/>
                </a:cubicBezTo>
                <a:cubicBezTo>
                  <a:pt x="1825862" y="1564795"/>
                  <a:pt x="1832879" y="1551206"/>
                  <a:pt x="1830378" y="1537702"/>
                </a:cubicBezTo>
                <a:cubicBezTo>
                  <a:pt x="1810361" y="1429608"/>
                  <a:pt x="1813601" y="1400081"/>
                  <a:pt x="1735551" y="1348048"/>
                </a:cubicBezTo>
                <a:cubicBezTo>
                  <a:pt x="1694308" y="1320553"/>
                  <a:pt x="1648101" y="1301037"/>
                  <a:pt x="1606858" y="1273542"/>
                </a:cubicBezTo>
                <a:cubicBezTo>
                  <a:pt x="1586538" y="1259995"/>
                  <a:pt x="1566607" y="1245845"/>
                  <a:pt x="1545898" y="1232902"/>
                </a:cubicBezTo>
                <a:cubicBezTo>
                  <a:pt x="1512406" y="1211970"/>
                  <a:pt x="1476436" y="1194898"/>
                  <a:pt x="1444298" y="1171942"/>
                </a:cubicBezTo>
                <a:cubicBezTo>
                  <a:pt x="1428493" y="1160653"/>
                  <a:pt x="1412156" y="1150075"/>
                  <a:pt x="1396884" y="1138075"/>
                </a:cubicBezTo>
                <a:cubicBezTo>
                  <a:pt x="1364806" y="1112871"/>
                  <a:pt x="1329502" y="1079961"/>
                  <a:pt x="1302058" y="1050022"/>
                </a:cubicBezTo>
                <a:cubicBezTo>
                  <a:pt x="1292289" y="1039365"/>
                  <a:pt x="1284635" y="1026901"/>
                  <a:pt x="1274964" y="1016155"/>
                </a:cubicBezTo>
                <a:cubicBezTo>
                  <a:pt x="1264284" y="1004288"/>
                  <a:pt x="1250445" y="995230"/>
                  <a:pt x="1241098" y="982288"/>
                </a:cubicBezTo>
                <a:cubicBezTo>
                  <a:pt x="1239072" y="979483"/>
                  <a:pt x="1147680" y="829079"/>
                  <a:pt x="1139498" y="819728"/>
                </a:cubicBezTo>
                <a:cubicBezTo>
                  <a:pt x="1107889" y="783604"/>
                  <a:pt x="1080796" y="742964"/>
                  <a:pt x="1044671" y="711355"/>
                </a:cubicBezTo>
                <a:cubicBezTo>
                  <a:pt x="1026609" y="695551"/>
                  <a:pt x="1007455" y="680913"/>
                  <a:pt x="990484" y="663942"/>
                </a:cubicBezTo>
                <a:cubicBezTo>
                  <a:pt x="906123" y="579581"/>
                  <a:pt x="995783" y="649341"/>
                  <a:pt x="902431" y="582662"/>
                </a:cubicBezTo>
                <a:cubicBezTo>
                  <a:pt x="865091" y="520428"/>
                  <a:pt x="863694" y="511893"/>
                  <a:pt x="780511" y="447195"/>
                </a:cubicBezTo>
                <a:lnTo>
                  <a:pt x="658591" y="352368"/>
                </a:lnTo>
                <a:cubicBezTo>
                  <a:pt x="638271" y="320759"/>
                  <a:pt x="617410" y="289492"/>
                  <a:pt x="597631" y="257542"/>
                </a:cubicBezTo>
                <a:cubicBezTo>
                  <a:pt x="588050" y="242065"/>
                  <a:pt x="576294" y="227397"/>
                  <a:pt x="570538" y="210128"/>
                </a:cubicBezTo>
                <a:cubicBezTo>
                  <a:pt x="561507" y="183035"/>
                  <a:pt x="554050" y="155364"/>
                  <a:pt x="543444" y="128848"/>
                </a:cubicBezTo>
                <a:cubicBezTo>
                  <a:pt x="538929" y="117559"/>
                  <a:pt x="538077" y="103978"/>
                  <a:pt x="529898" y="94982"/>
                </a:cubicBezTo>
                <a:cubicBezTo>
                  <a:pt x="514235" y="77753"/>
                  <a:pt x="466467" y="47702"/>
                  <a:pt x="441844" y="34022"/>
                </a:cubicBezTo>
                <a:cubicBezTo>
                  <a:pt x="433018" y="29118"/>
                  <a:pt x="423518" y="25485"/>
                  <a:pt x="414751" y="20475"/>
                </a:cubicBezTo>
                <a:cubicBezTo>
                  <a:pt x="407683" y="16436"/>
                  <a:pt x="402509" y="7938"/>
                  <a:pt x="394431" y="6928"/>
                </a:cubicBezTo>
                <a:cubicBezTo>
                  <a:pt x="365307" y="3287"/>
                  <a:pt x="343631" y="8057"/>
                  <a:pt x="326698" y="6928"/>
                </a:cubicBezTo>
                <a:close/>
              </a:path>
            </a:pathLst>
          </a:custGeom>
          <a:solidFill>
            <a:srgbClr val="FFFF00">
              <a:alpha val="39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0F11558-9104-EF44-D1BD-624FC8B98CBE}"/>
              </a:ext>
            </a:extLst>
          </p:cNvPr>
          <p:cNvSpPr/>
          <p:nvPr/>
        </p:nvSpPr>
        <p:spPr>
          <a:xfrm>
            <a:off x="907577" y="3772747"/>
            <a:ext cx="2377490" cy="2418080"/>
          </a:xfrm>
          <a:custGeom>
            <a:avLst/>
            <a:gdLst>
              <a:gd name="connsiteX0" fmla="*/ 162610 w 2377490"/>
              <a:gd name="connsiteY0" fmla="*/ 54186 h 2418080"/>
              <a:gd name="connsiteX1" fmla="*/ 128743 w 2377490"/>
              <a:gd name="connsiteY1" fmla="*/ 67733 h 2418080"/>
              <a:gd name="connsiteX2" fmla="*/ 20370 w 2377490"/>
              <a:gd name="connsiteY2" fmla="*/ 182880 h 2418080"/>
              <a:gd name="connsiteX3" fmla="*/ 50 w 2377490"/>
              <a:gd name="connsiteY3" fmla="*/ 311573 h 2418080"/>
              <a:gd name="connsiteX4" fmla="*/ 27143 w 2377490"/>
              <a:gd name="connsiteY4" fmla="*/ 406400 h 2418080"/>
              <a:gd name="connsiteX5" fmla="*/ 81330 w 2377490"/>
              <a:gd name="connsiteY5" fmla="*/ 487680 h 2418080"/>
              <a:gd name="connsiteX6" fmla="*/ 115196 w 2377490"/>
              <a:gd name="connsiteY6" fmla="*/ 514773 h 2418080"/>
              <a:gd name="connsiteX7" fmla="*/ 142290 w 2377490"/>
              <a:gd name="connsiteY7" fmla="*/ 548640 h 2418080"/>
              <a:gd name="connsiteX8" fmla="*/ 216796 w 2377490"/>
              <a:gd name="connsiteY8" fmla="*/ 596053 h 2418080"/>
              <a:gd name="connsiteX9" fmla="*/ 270983 w 2377490"/>
              <a:gd name="connsiteY9" fmla="*/ 629920 h 2418080"/>
              <a:gd name="connsiteX10" fmla="*/ 406450 w 2377490"/>
              <a:gd name="connsiteY10" fmla="*/ 690880 h 2418080"/>
              <a:gd name="connsiteX11" fmla="*/ 514823 w 2377490"/>
              <a:gd name="connsiteY11" fmla="*/ 745066 h 2418080"/>
              <a:gd name="connsiteX12" fmla="*/ 548690 w 2377490"/>
              <a:gd name="connsiteY12" fmla="*/ 778933 h 2418080"/>
              <a:gd name="connsiteX13" fmla="*/ 636743 w 2377490"/>
              <a:gd name="connsiteY13" fmla="*/ 873760 h 2418080"/>
              <a:gd name="connsiteX14" fmla="*/ 657063 w 2377490"/>
              <a:gd name="connsiteY14" fmla="*/ 927946 h 2418080"/>
              <a:gd name="connsiteX15" fmla="*/ 677383 w 2377490"/>
              <a:gd name="connsiteY15" fmla="*/ 988906 h 2418080"/>
              <a:gd name="connsiteX16" fmla="*/ 690930 w 2377490"/>
              <a:gd name="connsiteY16" fmla="*/ 1016000 h 2418080"/>
              <a:gd name="connsiteX17" fmla="*/ 711250 w 2377490"/>
              <a:gd name="connsiteY17" fmla="*/ 1083733 h 2418080"/>
              <a:gd name="connsiteX18" fmla="*/ 731570 w 2377490"/>
              <a:gd name="connsiteY18" fmla="*/ 1124373 h 2418080"/>
              <a:gd name="connsiteX19" fmla="*/ 772210 w 2377490"/>
              <a:gd name="connsiteY19" fmla="*/ 1198880 h 2418080"/>
              <a:gd name="connsiteX20" fmla="*/ 819623 w 2377490"/>
              <a:gd name="connsiteY20" fmla="*/ 1253066 h 2418080"/>
              <a:gd name="connsiteX21" fmla="*/ 867036 w 2377490"/>
              <a:gd name="connsiteY21" fmla="*/ 1293706 h 2418080"/>
              <a:gd name="connsiteX22" fmla="*/ 894130 w 2377490"/>
              <a:gd name="connsiteY22" fmla="*/ 1320800 h 2418080"/>
              <a:gd name="connsiteX23" fmla="*/ 982183 w 2377490"/>
              <a:gd name="connsiteY23" fmla="*/ 1354666 h 2418080"/>
              <a:gd name="connsiteX24" fmla="*/ 1009276 w 2377490"/>
              <a:gd name="connsiteY24" fmla="*/ 1381760 h 2418080"/>
              <a:gd name="connsiteX25" fmla="*/ 1043143 w 2377490"/>
              <a:gd name="connsiteY25" fmla="*/ 1402080 h 2418080"/>
              <a:gd name="connsiteX26" fmla="*/ 1137970 w 2377490"/>
              <a:gd name="connsiteY26" fmla="*/ 1524000 h 2418080"/>
              <a:gd name="connsiteX27" fmla="*/ 1165063 w 2377490"/>
              <a:gd name="connsiteY27" fmla="*/ 1571413 h 2418080"/>
              <a:gd name="connsiteX28" fmla="*/ 1198930 w 2377490"/>
              <a:gd name="connsiteY28" fmla="*/ 1612053 h 2418080"/>
              <a:gd name="connsiteX29" fmla="*/ 1219250 w 2377490"/>
              <a:gd name="connsiteY29" fmla="*/ 1652693 h 2418080"/>
              <a:gd name="connsiteX30" fmla="*/ 1239570 w 2377490"/>
              <a:gd name="connsiteY30" fmla="*/ 1679786 h 2418080"/>
              <a:gd name="connsiteX31" fmla="*/ 1253116 w 2377490"/>
              <a:gd name="connsiteY31" fmla="*/ 1706880 h 2418080"/>
              <a:gd name="connsiteX32" fmla="*/ 1273436 w 2377490"/>
              <a:gd name="connsiteY32" fmla="*/ 1733973 h 2418080"/>
              <a:gd name="connsiteX33" fmla="*/ 1300530 w 2377490"/>
              <a:gd name="connsiteY33" fmla="*/ 1774613 h 2418080"/>
              <a:gd name="connsiteX34" fmla="*/ 1490183 w 2377490"/>
              <a:gd name="connsiteY34" fmla="*/ 1943946 h 2418080"/>
              <a:gd name="connsiteX35" fmla="*/ 1612103 w 2377490"/>
              <a:gd name="connsiteY35" fmla="*/ 2079413 h 2418080"/>
              <a:gd name="connsiteX36" fmla="*/ 1679836 w 2377490"/>
              <a:gd name="connsiteY36" fmla="*/ 2140373 h 2418080"/>
              <a:gd name="connsiteX37" fmla="*/ 1889810 w 2377490"/>
              <a:gd name="connsiteY37" fmla="*/ 2275840 h 2418080"/>
              <a:gd name="connsiteX38" fmla="*/ 2025276 w 2377490"/>
              <a:gd name="connsiteY38" fmla="*/ 2343573 h 2418080"/>
              <a:gd name="connsiteX39" fmla="*/ 2099783 w 2377490"/>
              <a:gd name="connsiteY39" fmla="*/ 2370666 h 2418080"/>
              <a:gd name="connsiteX40" fmla="*/ 2167516 w 2377490"/>
              <a:gd name="connsiteY40" fmla="*/ 2397760 h 2418080"/>
              <a:gd name="connsiteX41" fmla="*/ 2248796 w 2377490"/>
              <a:gd name="connsiteY41" fmla="*/ 2418080 h 2418080"/>
              <a:gd name="connsiteX42" fmla="*/ 2275890 w 2377490"/>
              <a:gd name="connsiteY42" fmla="*/ 2397760 h 2418080"/>
              <a:gd name="connsiteX43" fmla="*/ 2336850 w 2377490"/>
              <a:gd name="connsiteY43" fmla="*/ 2316480 h 2418080"/>
              <a:gd name="connsiteX44" fmla="*/ 2350396 w 2377490"/>
              <a:gd name="connsiteY44" fmla="*/ 2269066 h 2418080"/>
              <a:gd name="connsiteX45" fmla="*/ 2363943 w 2377490"/>
              <a:gd name="connsiteY45" fmla="*/ 2235200 h 2418080"/>
              <a:gd name="connsiteX46" fmla="*/ 2370716 w 2377490"/>
              <a:gd name="connsiteY46" fmla="*/ 2187786 h 2418080"/>
              <a:gd name="connsiteX47" fmla="*/ 2377490 w 2377490"/>
              <a:gd name="connsiteY47" fmla="*/ 2147146 h 2418080"/>
              <a:gd name="connsiteX48" fmla="*/ 2357170 w 2377490"/>
              <a:gd name="connsiteY48" fmla="*/ 2059093 h 2418080"/>
              <a:gd name="connsiteX49" fmla="*/ 2201383 w 2377490"/>
              <a:gd name="connsiteY49" fmla="*/ 1896533 h 2418080"/>
              <a:gd name="connsiteX50" fmla="*/ 2147196 w 2377490"/>
              <a:gd name="connsiteY50" fmla="*/ 1842346 h 2418080"/>
              <a:gd name="connsiteX51" fmla="*/ 2093010 w 2377490"/>
              <a:gd name="connsiteY51" fmla="*/ 1801706 h 2418080"/>
              <a:gd name="connsiteX52" fmla="*/ 2004956 w 2377490"/>
              <a:gd name="connsiteY52" fmla="*/ 1713653 h 2418080"/>
              <a:gd name="connsiteX53" fmla="*/ 1903356 w 2377490"/>
              <a:gd name="connsiteY53" fmla="*/ 1639146 h 2418080"/>
              <a:gd name="connsiteX54" fmla="*/ 1734023 w 2377490"/>
              <a:gd name="connsiteY54" fmla="*/ 1483360 h 2418080"/>
              <a:gd name="connsiteX55" fmla="*/ 1700156 w 2377490"/>
              <a:gd name="connsiteY55" fmla="*/ 1449493 h 2418080"/>
              <a:gd name="connsiteX56" fmla="*/ 1659516 w 2377490"/>
              <a:gd name="connsiteY56" fmla="*/ 1388533 h 2418080"/>
              <a:gd name="connsiteX57" fmla="*/ 1537596 w 2377490"/>
              <a:gd name="connsiteY57" fmla="*/ 1300480 h 2418080"/>
              <a:gd name="connsiteX58" fmla="*/ 1496956 w 2377490"/>
              <a:gd name="connsiteY58" fmla="*/ 1259840 h 2418080"/>
              <a:gd name="connsiteX59" fmla="*/ 1449543 w 2377490"/>
              <a:gd name="connsiteY59" fmla="*/ 1219200 h 2418080"/>
              <a:gd name="connsiteX60" fmla="*/ 1361490 w 2377490"/>
              <a:gd name="connsiteY60" fmla="*/ 1117600 h 2418080"/>
              <a:gd name="connsiteX61" fmla="*/ 1314076 w 2377490"/>
              <a:gd name="connsiteY61" fmla="*/ 1083733 h 2418080"/>
              <a:gd name="connsiteX62" fmla="*/ 1273436 w 2377490"/>
              <a:gd name="connsiteY62" fmla="*/ 1043093 h 2418080"/>
              <a:gd name="connsiteX63" fmla="*/ 1158290 w 2377490"/>
              <a:gd name="connsiteY63" fmla="*/ 941493 h 2418080"/>
              <a:gd name="connsiteX64" fmla="*/ 1043143 w 2377490"/>
              <a:gd name="connsiteY64" fmla="*/ 846666 h 2418080"/>
              <a:gd name="connsiteX65" fmla="*/ 1002503 w 2377490"/>
              <a:gd name="connsiteY65" fmla="*/ 806026 h 2418080"/>
              <a:gd name="connsiteX66" fmla="*/ 955090 w 2377490"/>
              <a:gd name="connsiteY66" fmla="*/ 765386 h 2418080"/>
              <a:gd name="connsiteX67" fmla="*/ 846716 w 2377490"/>
              <a:gd name="connsiteY67" fmla="*/ 657013 h 2418080"/>
              <a:gd name="connsiteX68" fmla="*/ 677383 w 2377490"/>
              <a:gd name="connsiteY68" fmla="*/ 521546 h 2418080"/>
              <a:gd name="connsiteX69" fmla="*/ 650290 w 2377490"/>
              <a:gd name="connsiteY69" fmla="*/ 480906 h 2418080"/>
              <a:gd name="connsiteX70" fmla="*/ 589330 w 2377490"/>
              <a:gd name="connsiteY70" fmla="*/ 358986 h 2418080"/>
              <a:gd name="connsiteX71" fmla="*/ 541916 w 2377490"/>
              <a:gd name="connsiteY71" fmla="*/ 243840 h 2418080"/>
              <a:gd name="connsiteX72" fmla="*/ 508050 w 2377490"/>
              <a:gd name="connsiteY72" fmla="*/ 189653 h 2418080"/>
              <a:gd name="connsiteX73" fmla="*/ 453863 w 2377490"/>
              <a:gd name="connsiteY73" fmla="*/ 101600 h 2418080"/>
              <a:gd name="connsiteX74" fmla="*/ 433543 w 2377490"/>
              <a:gd name="connsiteY74" fmla="*/ 67733 h 2418080"/>
              <a:gd name="connsiteX75" fmla="*/ 352263 w 2377490"/>
              <a:gd name="connsiteY75" fmla="*/ 33866 h 2418080"/>
              <a:gd name="connsiteX76" fmla="*/ 318396 w 2377490"/>
              <a:gd name="connsiteY76" fmla="*/ 20320 h 2418080"/>
              <a:gd name="connsiteX77" fmla="*/ 298076 w 2377490"/>
              <a:gd name="connsiteY77" fmla="*/ 6773 h 2418080"/>
              <a:gd name="connsiteX78" fmla="*/ 257436 w 2377490"/>
              <a:gd name="connsiteY78" fmla="*/ 0 h 2418080"/>
              <a:gd name="connsiteX79" fmla="*/ 162610 w 2377490"/>
              <a:gd name="connsiteY79" fmla="*/ 54186 h 241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377490" h="2418080">
                <a:moveTo>
                  <a:pt x="162610" y="54186"/>
                </a:moveTo>
                <a:cubicBezTo>
                  <a:pt x="141161" y="65475"/>
                  <a:pt x="138860" y="60989"/>
                  <a:pt x="128743" y="67733"/>
                </a:cubicBezTo>
                <a:cubicBezTo>
                  <a:pt x="81576" y="99178"/>
                  <a:pt x="56574" y="138631"/>
                  <a:pt x="20370" y="182880"/>
                </a:cubicBezTo>
                <a:cubicBezTo>
                  <a:pt x="-2016" y="238842"/>
                  <a:pt x="50" y="223716"/>
                  <a:pt x="50" y="311573"/>
                </a:cubicBezTo>
                <a:cubicBezTo>
                  <a:pt x="50" y="345136"/>
                  <a:pt x="10448" y="377563"/>
                  <a:pt x="27143" y="406400"/>
                </a:cubicBezTo>
                <a:cubicBezTo>
                  <a:pt x="43458" y="434580"/>
                  <a:pt x="55903" y="467338"/>
                  <a:pt x="81330" y="487680"/>
                </a:cubicBezTo>
                <a:cubicBezTo>
                  <a:pt x="92619" y="496711"/>
                  <a:pt x="104974" y="504551"/>
                  <a:pt x="115196" y="514773"/>
                </a:cubicBezTo>
                <a:cubicBezTo>
                  <a:pt x="125419" y="524996"/>
                  <a:pt x="132067" y="538417"/>
                  <a:pt x="142290" y="548640"/>
                </a:cubicBezTo>
                <a:cubicBezTo>
                  <a:pt x="175182" y="581532"/>
                  <a:pt x="176636" y="573104"/>
                  <a:pt x="216796" y="596053"/>
                </a:cubicBezTo>
                <a:cubicBezTo>
                  <a:pt x="235290" y="606621"/>
                  <a:pt x="252363" y="619576"/>
                  <a:pt x="270983" y="629920"/>
                </a:cubicBezTo>
                <a:cubicBezTo>
                  <a:pt x="369525" y="684665"/>
                  <a:pt x="306552" y="644773"/>
                  <a:pt x="406450" y="690880"/>
                </a:cubicBezTo>
                <a:cubicBezTo>
                  <a:pt x="443121" y="707805"/>
                  <a:pt x="514823" y="745066"/>
                  <a:pt x="514823" y="745066"/>
                </a:cubicBezTo>
                <a:cubicBezTo>
                  <a:pt x="526112" y="756355"/>
                  <a:pt x="536959" y="768104"/>
                  <a:pt x="548690" y="778933"/>
                </a:cubicBezTo>
                <a:cubicBezTo>
                  <a:pt x="591484" y="818436"/>
                  <a:pt x="609974" y="823568"/>
                  <a:pt x="636743" y="873760"/>
                </a:cubicBezTo>
                <a:cubicBezTo>
                  <a:pt x="645821" y="890781"/>
                  <a:pt x="650643" y="909755"/>
                  <a:pt x="657063" y="927946"/>
                </a:cubicBezTo>
                <a:cubicBezTo>
                  <a:pt x="664192" y="948144"/>
                  <a:pt x="669694" y="968915"/>
                  <a:pt x="677383" y="988906"/>
                </a:cubicBezTo>
                <a:cubicBezTo>
                  <a:pt x="681008" y="998330"/>
                  <a:pt x="687534" y="1006491"/>
                  <a:pt x="690930" y="1016000"/>
                </a:cubicBezTo>
                <a:cubicBezTo>
                  <a:pt x="698858" y="1038199"/>
                  <a:pt x="702973" y="1061662"/>
                  <a:pt x="711250" y="1083733"/>
                </a:cubicBezTo>
                <a:cubicBezTo>
                  <a:pt x="716568" y="1097914"/>
                  <a:pt x="725303" y="1110585"/>
                  <a:pt x="731570" y="1124373"/>
                </a:cubicBezTo>
                <a:cubicBezTo>
                  <a:pt x="754461" y="1174733"/>
                  <a:pt x="733955" y="1146280"/>
                  <a:pt x="772210" y="1198880"/>
                </a:cubicBezTo>
                <a:cubicBezTo>
                  <a:pt x="822325" y="1267787"/>
                  <a:pt x="777791" y="1204262"/>
                  <a:pt x="819623" y="1253066"/>
                </a:cubicBezTo>
                <a:cubicBezTo>
                  <a:pt x="852596" y="1291535"/>
                  <a:pt x="823947" y="1272162"/>
                  <a:pt x="867036" y="1293706"/>
                </a:cubicBezTo>
                <a:cubicBezTo>
                  <a:pt x="876067" y="1302737"/>
                  <a:pt x="883667" y="1313476"/>
                  <a:pt x="894130" y="1320800"/>
                </a:cubicBezTo>
                <a:cubicBezTo>
                  <a:pt x="922755" y="1340838"/>
                  <a:pt x="949200" y="1345243"/>
                  <a:pt x="982183" y="1354666"/>
                </a:cubicBezTo>
                <a:cubicBezTo>
                  <a:pt x="991214" y="1363697"/>
                  <a:pt x="999194" y="1373919"/>
                  <a:pt x="1009276" y="1381760"/>
                </a:cubicBezTo>
                <a:cubicBezTo>
                  <a:pt x="1019668" y="1389843"/>
                  <a:pt x="1033834" y="1392771"/>
                  <a:pt x="1043143" y="1402080"/>
                </a:cubicBezTo>
                <a:cubicBezTo>
                  <a:pt x="1062805" y="1421742"/>
                  <a:pt x="1117892" y="1492768"/>
                  <a:pt x="1137970" y="1524000"/>
                </a:cubicBezTo>
                <a:cubicBezTo>
                  <a:pt x="1147813" y="1539312"/>
                  <a:pt x="1154702" y="1556447"/>
                  <a:pt x="1165063" y="1571413"/>
                </a:cubicBezTo>
                <a:cubicBezTo>
                  <a:pt x="1175100" y="1585911"/>
                  <a:pt x="1189148" y="1597381"/>
                  <a:pt x="1198930" y="1612053"/>
                </a:cubicBezTo>
                <a:cubicBezTo>
                  <a:pt x="1207331" y="1624655"/>
                  <a:pt x="1211458" y="1639706"/>
                  <a:pt x="1219250" y="1652693"/>
                </a:cubicBezTo>
                <a:cubicBezTo>
                  <a:pt x="1225058" y="1662373"/>
                  <a:pt x="1233587" y="1670213"/>
                  <a:pt x="1239570" y="1679786"/>
                </a:cubicBezTo>
                <a:cubicBezTo>
                  <a:pt x="1244921" y="1688348"/>
                  <a:pt x="1247765" y="1698318"/>
                  <a:pt x="1253116" y="1706880"/>
                </a:cubicBezTo>
                <a:cubicBezTo>
                  <a:pt x="1259099" y="1716453"/>
                  <a:pt x="1266962" y="1724725"/>
                  <a:pt x="1273436" y="1733973"/>
                </a:cubicBezTo>
                <a:cubicBezTo>
                  <a:pt x="1282773" y="1747311"/>
                  <a:pt x="1289578" y="1762566"/>
                  <a:pt x="1300530" y="1774613"/>
                </a:cubicBezTo>
                <a:cubicBezTo>
                  <a:pt x="1453631" y="1943023"/>
                  <a:pt x="1354258" y="1828409"/>
                  <a:pt x="1490183" y="1943946"/>
                </a:cubicBezTo>
                <a:cubicBezTo>
                  <a:pt x="1555642" y="1999586"/>
                  <a:pt x="1546885" y="2010934"/>
                  <a:pt x="1612103" y="2079413"/>
                </a:cubicBezTo>
                <a:cubicBezTo>
                  <a:pt x="1633051" y="2101409"/>
                  <a:pt x="1656602" y="2120807"/>
                  <a:pt x="1679836" y="2140373"/>
                </a:cubicBezTo>
                <a:cubicBezTo>
                  <a:pt x="1757134" y="2205466"/>
                  <a:pt x="1784087" y="2214453"/>
                  <a:pt x="1889810" y="2275840"/>
                </a:cubicBezTo>
                <a:cubicBezTo>
                  <a:pt x="1940608" y="2305335"/>
                  <a:pt x="1969523" y="2320765"/>
                  <a:pt x="2025276" y="2343573"/>
                </a:cubicBezTo>
                <a:cubicBezTo>
                  <a:pt x="2049735" y="2353579"/>
                  <a:pt x="2075088" y="2361258"/>
                  <a:pt x="2099783" y="2370666"/>
                </a:cubicBezTo>
                <a:cubicBezTo>
                  <a:pt x="2122507" y="2379323"/>
                  <a:pt x="2144585" y="2389667"/>
                  <a:pt x="2167516" y="2397760"/>
                </a:cubicBezTo>
                <a:cubicBezTo>
                  <a:pt x="2200282" y="2409324"/>
                  <a:pt x="2216825" y="2411685"/>
                  <a:pt x="2248796" y="2418080"/>
                </a:cubicBezTo>
                <a:cubicBezTo>
                  <a:pt x="2257827" y="2411307"/>
                  <a:pt x="2267907" y="2405743"/>
                  <a:pt x="2275890" y="2397760"/>
                </a:cubicBezTo>
                <a:cubicBezTo>
                  <a:pt x="2302460" y="2371190"/>
                  <a:pt x="2316334" y="2347253"/>
                  <a:pt x="2336850" y="2316480"/>
                </a:cubicBezTo>
                <a:cubicBezTo>
                  <a:pt x="2341365" y="2300675"/>
                  <a:pt x="2345198" y="2284660"/>
                  <a:pt x="2350396" y="2269066"/>
                </a:cubicBezTo>
                <a:cubicBezTo>
                  <a:pt x="2354241" y="2257532"/>
                  <a:pt x="2360994" y="2246995"/>
                  <a:pt x="2363943" y="2235200"/>
                </a:cubicBezTo>
                <a:cubicBezTo>
                  <a:pt x="2367815" y="2219712"/>
                  <a:pt x="2368288" y="2203565"/>
                  <a:pt x="2370716" y="2187786"/>
                </a:cubicBezTo>
                <a:cubicBezTo>
                  <a:pt x="2372804" y="2174212"/>
                  <a:pt x="2375232" y="2160693"/>
                  <a:pt x="2377490" y="2147146"/>
                </a:cubicBezTo>
                <a:cubicBezTo>
                  <a:pt x="2370717" y="2117795"/>
                  <a:pt x="2372668" y="2084923"/>
                  <a:pt x="2357170" y="2059093"/>
                </a:cubicBezTo>
                <a:cubicBezTo>
                  <a:pt x="2308668" y="1978256"/>
                  <a:pt x="2261751" y="1953128"/>
                  <a:pt x="2201383" y="1896533"/>
                </a:cubicBezTo>
                <a:cubicBezTo>
                  <a:pt x="2182748" y="1879062"/>
                  <a:pt x="2166420" y="1859167"/>
                  <a:pt x="2147196" y="1842346"/>
                </a:cubicBezTo>
                <a:cubicBezTo>
                  <a:pt x="2130205" y="1827478"/>
                  <a:pt x="2109752" y="1816854"/>
                  <a:pt x="2093010" y="1801706"/>
                </a:cubicBezTo>
                <a:cubicBezTo>
                  <a:pt x="2062230" y="1773857"/>
                  <a:pt x="2036472" y="1740667"/>
                  <a:pt x="2004956" y="1713653"/>
                </a:cubicBezTo>
                <a:cubicBezTo>
                  <a:pt x="1973069" y="1686322"/>
                  <a:pt x="1936244" y="1665263"/>
                  <a:pt x="1903356" y="1639146"/>
                </a:cubicBezTo>
                <a:cubicBezTo>
                  <a:pt x="1729076" y="1500747"/>
                  <a:pt x="1822171" y="1579522"/>
                  <a:pt x="1734023" y="1483360"/>
                </a:cubicBezTo>
                <a:cubicBezTo>
                  <a:pt x="1723235" y="1471591"/>
                  <a:pt x="1710129" y="1461960"/>
                  <a:pt x="1700156" y="1449493"/>
                </a:cubicBezTo>
                <a:cubicBezTo>
                  <a:pt x="1674357" y="1417244"/>
                  <a:pt x="1687453" y="1416470"/>
                  <a:pt x="1659516" y="1388533"/>
                </a:cubicBezTo>
                <a:cubicBezTo>
                  <a:pt x="1547756" y="1276773"/>
                  <a:pt x="1650902" y="1383570"/>
                  <a:pt x="1537596" y="1300480"/>
                </a:cubicBezTo>
                <a:cubicBezTo>
                  <a:pt x="1522147" y="1289151"/>
                  <a:pt x="1511033" y="1272834"/>
                  <a:pt x="1496956" y="1259840"/>
                </a:cubicBezTo>
                <a:cubicBezTo>
                  <a:pt x="1481661" y="1245721"/>
                  <a:pt x="1463899" y="1234273"/>
                  <a:pt x="1449543" y="1219200"/>
                </a:cubicBezTo>
                <a:cubicBezTo>
                  <a:pt x="1418636" y="1186747"/>
                  <a:pt x="1397958" y="1143648"/>
                  <a:pt x="1361490" y="1117600"/>
                </a:cubicBezTo>
                <a:cubicBezTo>
                  <a:pt x="1345685" y="1106311"/>
                  <a:pt x="1328903" y="1096279"/>
                  <a:pt x="1314076" y="1083733"/>
                </a:cubicBezTo>
                <a:cubicBezTo>
                  <a:pt x="1299451" y="1071358"/>
                  <a:pt x="1287584" y="1056011"/>
                  <a:pt x="1273436" y="1043093"/>
                </a:cubicBezTo>
                <a:cubicBezTo>
                  <a:pt x="1235635" y="1008579"/>
                  <a:pt x="1198695" y="972919"/>
                  <a:pt x="1158290" y="941493"/>
                </a:cubicBezTo>
                <a:cubicBezTo>
                  <a:pt x="1106411" y="901143"/>
                  <a:pt x="1090573" y="890708"/>
                  <a:pt x="1043143" y="846666"/>
                </a:cubicBezTo>
                <a:cubicBezTo>
                  <a:pt x="1029104" y="833630"/>
                  <a:pt x="1016580" y="819020"/>
                  <a:pt x="1002503" y="806026"/>
                </a:cubicBezTo>
                <a:cubicBezTo>
                  <a:pt x="987208" y="791907"/>
                  <a:pt x="970132" y="779774"/>
                  <a:pt x="955090" y="765386"/>
                </a:cubicBezTo>
                <a:cubicBezTo>
                  <a:pt x="918172" y="730073"/>
                  <a:pt x="887586" y="687666"/>
                  <a:pt x="846716" y="657013"/>
                </a:cubicBezTo>
                <a:cubicBezTo>
                  <a:pt x="822146" y="638585"/>
                  <a:pt x="691987" y="543452"/>
                  <a:pt x="677383" y="521546"/>
                </a:cubicBezTo>
                <a:cubicBezTo>
                  <a:pt x="668352" y="507999"/>
                  <a:pt x="658667" y="494867"/>
                  <a:pt x="650290" y="480906"/>
                </a:cubicBezTo>
                <a:cubicBezTo>
                  <a:pt x="622389" y="434405"/>
                  <a:pt x="609826" y="408762"/>
                  <a:pt x="589330" y="358986"/>
                </a:cubicBezTo>
                <a:cubicBezTo>
                  <a:pt x="569066" y="309773"/>
                  <a:pt x="567780" y="292694"/>
                  <a:pt x="541916" y="243840"/>
                </a:cubicBezTo>
                <a:cubicBezTo>
                  <a:pt x="531950" y="225015"/>
                  <a:pt x="518492" y="208217"/>
                  <a:pt x="508050" y="189653"/>
                </a:cubicBezTo>
                <a:cubicBezTo>
                  <a:pt x="424774" y="41606"/>
                  <a:pt x="529162" y="209171"/>
                  <a:pt x="453863" y="101600"/>
                </a:cubicBezTo>
                <a:cubicBezTo>
                  <a:pt x="446313" y="90815"/>
                  <a:pt x="442852" y="77042"/>
                  <a:pt x="433543" y="67733"/>
                </a:cubicBezTo>
                <a:cubicBezTo>
                  <a:pt x="410923" y="45113"/>
                  <a:pt x="380695" y="43343"/>
                  <a:pt x="352263" y="33866"/>
                </a:cubicBezTo>
                <a:cubicBezTo>
                  <a:pt x="340728" y="30021"/>
                  <a:pt x="329271" y="25757"/>
                  <a:pt x="318396" y="20320"/>
                </a:cubicBezTo>
                <a:cubicBezTo>
                  <a:pt x="311115" y="16679"/>
                  <a:pt x="305799" y="9347"/>
                  <a:pt x="298076" y="6773"/>
                </a:cubicBezTo>
                <a:cubicBezTo>
                  <a:pt x="285047" y="2430"/>
                  <a:pt x="270983" y="2258"/>
                  <a:pt x="257436" y="0"/>
                </a:cubicBezTo>
                <a:cubicBezTo>
                  <a:pt x="166707" y="15121"/>
                  <a:pt x="184059" y="42897"/>
                  <a:pt x="162610" y="54186"/>
                </a:cubicBezTo>
                <a:close/>
              </a:path>
            </a:pathLst>
          </a:custGeom>
          <a:solidFill>
            <a:srgbClr val="C7D050">
              <a:alpha val="66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67CE384D-FE45-3358-C812-F30908D5949C}"/>
              </a:ext>
            </a:extLst>
          </p:cNvPr>
          <p:cNvSpPr/>
          <p:nvPr/>
        </p:nvSpPr>
        <p:spPr>
          <a:xfrm>
            <a:off x="974460" y="3251731"/>
            <a:ext cx="2974393" cy="2932322"/>
          </a:xfrm>
          <a:custGeom>
            <a:avLst/>
            <a:gdLst>
              <a:gd name="connsiteX0" fmla="*/ 265060 w 2974393"/>
              <a:gd name="connsiteY0" fmla="*/ 26562 h 2932322"/>
              <a:gd name="connsiteX1" fmla="*/ 136367 w 2974393"/>
              <a:gd name="connsiteY1" fmla="*/ 33336 h 2932322"/>
              <a:gd name="connsiteX2" fmla="*/ 116047 w 2974393"/>
              <a:gd name="connsiteY2" fmla="*/ 46882 h 2932322"/>
              <a:gd name="connsiteX3" fmla="*/ 82180 w 2974393"/>
              <a:gd name="connsiteY3" fmla="*/ 80749 h 2932322"/>
              <a:gd name="connsiteX4" fmla="*/ 27993 w 2974393"/>
              <a:gd name="connsiteY4" fmla="*/ 168802 h 2932322"/>
              <a:gd name="connsiteX5" fmla="*/ 14447 w 2974393"/>
              <a:gd name="connsiteY5" fmla="*/ 195896 h 2932322"/>
              <a:gd name="connsiteX6" fmla="*/ 900 w 2974393"/>
              <a:gd name="connsiteY6" fmla="*/ 256856 h 2932322"/>
              <a:gd name="connsiteX7" fmla="*/ 7673 w 2974393"/>
              <a:gd name="connsiteY7" fmla="*/ 385549 h 2932322"/>
              <a:gd name="connsiteX8" fmla="*/ 95727 w 2974393"/>
              <a:gd name="connsiteY8" fmla="*/ 453282 h 2932322"/>
              <a:gd name="connsiteX9" fmla="*/ 149913 w 2974393"/>
              <a:gd name="connsiteY9" fmla="*/ 460056 h 2932322"/>
              <a:gd name="connsiteX10" fmla="*/ 278607 w 2974393"/>
              <a:gd name="connsiteY10" fmla="*/ 487149 h 2932322"/>
              <a:gd name="connsiteX11" fmla="*/ 326020 w 2974393"/>
              <a:gd name="connsiteY11" fmla="*/ 493922 h 2932322"/>
              <a:gd name="connsiteX12" fmla="*/ 359887 w 2974393"/>
              <a:gd name="connsiteY12" fmla="*/ 507469 h 2932322"/>
              <a:gd name="connsiteX13" fmla="*/ 461487 w 2974393"/>
              <a:gd name="connsiteY13" fmla="*/ 588749 h 2932322"/>
              <a:gd name="connsiteX14" fmla="*/ 488580 w 2974393"/>
              <a:gd name="connsiteY14" fmla="*/ 609069 h 2932322"/>
              <a:gd name="connsiteX15" fmla="*/ 529220 w 2974393"/>
              <a:gd name="connsiteY15" fmla="*/ 663256 h 2932322"/>
              <a:gd name="connsiteX16" fmla="*/ 569860 w 2974393"/>
              <a:gd name="connsiteY16" fmla="*/ 697122 h 2932322"/>
              <a:gd name="connsiteX17" fmla="*/ 617273 w 2974393"/>
              <a:gd name="connsiteY17" fmla="*/ 771629 h 2932322"/>
              <a:gd name="connsiteX18" fmla="*/ 644367 w 2974393"/>
              <a:gd name="connsiteY18" fmla="*/ 839362 h 2932322"/>
              <a:gd name="connsiteX19" fmla="*/ 657913 w 2974393"/>
              <a:gd name="connsiteY19" fmla="*/ 893549 h 2932322"/>
              <a:gd name="connsiteX20" fmla="*/ 698553 w 2974393"/>
              <a:gd name="connsiteY20" fmla="*/ 961282 h 2932322"/>
              <a:gd name="connsiteX21" fmla="*/ 745967 w 2974393"/>
              <a:gd name="connsiteY21" fmla="*/ 1022242 h 2932322"/>
              <a:gd name="connsiteX22" fmla="*/ 766287 w 2974393"/>
              <a:gd name="connsiteY22" fmla="*/ 1049336 h 2932322"/>
              <a:gd name="connsiteX23" fmla="*/ 786607 w 2974393"/>
              <a:gd name="connsiteY23" fmla="*/ 1069656 h 2932322"/>
              <a:gd name="connsiteX24" fmla="*/ 813700 w 2974393"/>
              <a:gd name="connsiteY24" fmla="*/ 1103522 h 2932322"/>
              <a:gd name="connsiteX25" fmla="*/ 881433 w 2974393"/>
              <a:gd name="connsiteY25" fmla="*/ 1171256 h 2932322"/>
              <a:gd name="connsiteX26" fmla="*/ 915300 w 2974393"/>
              <a:gd name="connsiteY26" fmla="*/ 1205122 h 2932322"/>
              <a:gd name="connsiteX27" fmla="*/ 1003353 w 2974393"/>
              <a:gd name="connsiteY27" fmla="*/ 1286402 h 2932322"/>
              <a:gd name="connsiteX28" fmla="*/ 1023673 w 2974393"/>
              <a:gd name="connsiteY28" fmla="*/ 1320269 h 2932322"/>
              <a:gd name="connsiteX29" fmla="*/ 1050767 w 2974393"/>
              <a:gd name="connsiteY29" fmla="*/ 1347362 h 2932322"/>
              <a:gd name="connsiteX30" fmla="*/ 1077860 w 2974393"/>
              <a:gd name="connsiteY30" fmla="*/ 1388002 h 2932322"/>
              <a:gd name="connsiteX31" fmla="*/ 1111727 w 2974393"/>
              <a:gd name="connsiteY31" fmla="*/ 1428642 h 2932322"/>
              <a:gd name="connsiteX32" fmla="*/ 1132047 w 2974393"/>
              <a:gd name="connsiteY32" fmla="*/ 1462509 h 2932322"/>
              <a:gd name="connsiteX33" fmla="*/ 1206553 w 2974393"/>
              <a:gd name="connsiteY33" fmla="*/ 1530242 h 2932322"/>
              <a:gd name="connsiteX34" fmla="*/ 1240420 w 2974393"/>
              <a:gd name="connsiteY34" fmla="*/ 1550562 h 2932322"/>
              <a:gd name="connsiteX35" fmla="*/ 1281060 w 2974393"/>
              <a:gd name="connsiteY35" fmla="*/ 1577656 h 2932322"/>
              <a:gd name="connsiteX36" fmla="*/ 1301380 w 2974393"/>
              <a:gd name="connsiteY36" fmla="*/ 1597976 h 2932322"/>
              <a:gd name="connsiteX37" fmla="*/ 1382660 w 2974393"/>
              <a:gd name="connsiteY37" fmla="*/ 1625069 h 2932322"/>
              <a:gd name="connsiteX38" fmla="*/ 1450393 w 2974393"/>
              <a:gd name="connsiteY38" fmla="*/ 1652162 h 2932322"/>
              <a:gd name="connsiteX39" fmla="*/ 1484260 w 2974393"/>
              <a:gd name="connsiteY39" fmla="*/ 1679256 h 2932322"/>
              <a:gd name="connsiteX40" fmla="*/ 1497807 w 2974393"/>
              <a:gd name="connsiteY40" fmla="*/ 1699576 h 2932322"/>
              <a:gd name="connsiteX41" fmla="*/ 1524900 w 2974393"/>
              <a:gd name="connsiteY41" fmla="*/ 1713122 h 2932322"/>
              <a:gd name="connsiteX42" fmla="*/ 1545220 w 2974393"/>
              <a:gd name="connsiteY42" fmla="*/ 1733442 h 2932322"/>
              <a:gd name="connsiteX43" fmla="*/ 1592633 w 2974393"/>
              <a:gd name="connsiteY43" fmla="*/ 1787629 h 2932322"/>
              <a:gd name="connsiteX44" fmla="*/ 1687460 w 2974393"/>
              <a:gd name="connsiteY44" fmla="*/ 1889229 h 2932322"/>
              <a:gd name="connsiteX45" fmla="*/ 1714553 w 2974393"/>
              <a:gd name="connsiteY45" fmla="*/ 1943416 h 2932322"/>
              <a:gd name="connsiteX46" fmla="*/ 1728100 w 2974393"/>
              <a:gd name="connsiteY46" fmla="*/ 1963736 h 2932322"/>
              <a:gd name="connsiteX47" fmla="*/ 1761967 w 2974393"/>
              <a:gd name="connsiteY47" fmla="*/ 2038242 h 2932322"/>
              <a:gd name="connsiteX48" fmla="*/ 1782287 w 2974393"/>
              <a:gd name="connsiteY48" fmla="*/ 2051789 h 2932322"/>
              <a:gd name="connsiteX49" fmla="*/ 1802607 w 2974393"/>
              <a:gd name="connsiteY49" fmla="*/ 2072109 h 2932322"/>
              <a:gd name="connsiteX50" fmla="*/ 1809380 w 2974393"/>
              <a:gd name="connsiteY50" fmla="*/ 2092429 h 2932322"/>
              <a:gd name="connsiteX51" fmla="*/ 1836473 w 2974393"/>
              <a:gd name="connsiteY51" fmla="*/ 2105976 h 2932322"/>
              <a:gd name="connsiteX52" fmla="*/ 1856793 w 2974393"/>
              <a:gd name="connsiteY52" fmla="*/ 2119522 h 2932322"/>
              <a:gd name="connsiteX53" fmla="*/ 1904207 w 2974393"/>
              <a:gd name="connsiteY53" fmla="*/ 2166936 h 2932322"/>
              <a:gd name="connsiteX54" fmla="*/ 1938073 w 2974393"/>
              <a:gd name="connsiteY54" fmla="*/ 2180482 h 2932322"/>
              <a:gd name="connsiteX55" fmla="*/ 2039673 w 2974393"/>
              <a:gd name="connsiteY55" fmla="*/ 2234669 h 2932322"/>
              <a:gd name="connsiteX56" fmla="*/ 2087087 w 2974393"/>
              <a:gd name="connsiteY56" fmla="*/ 2248216 h 2932322"/>
              <a:gd name="connsiteX57" fmla="*/ 2141273 w 2974393"/>
              <a:gd name="connsiteY57" fmla="*/ 2275309 h 2932322"/>
              <a:gd name="connsiteX58" fmla="*/ 2236100 w 2974393"/>
              <a:gd name="connsiteY58" fmla="*/ 2336269 h 2932322"/>
              <a:gd name="connsiteX59" fmla="*/ 2249647 w 2974393"/>
              <a:gd name="connsiteY59" fmla="*/ 2363362 h 2932322"/>
              <a:gd name="connsiteX60" fmla="*/ 2303833 w 2974393"/>
              <a:gd name="connsiteY60" fmla="*/ 2410776 h 2932322"/>
              <a:gd name="connsiteX61" fmla="*/ 2364793 w 2974393"/>
              <a:gd name="connsiteY61" fmla="*/ 2498829 h 2932322"/>
              <a:gd name="connsiteX62" fmla="*/ 2364793 w 2974393"/>
              <a:gd name="connsiteY62" fmla="*/ 2498829 h 2932322"/>
              <a:gd name="connsiteX63" fmla="*/ 2385113 w 2974393"/>
              <a:gd name="connsiteY63" fmla="*/ 2532696 h 2932322"/>
              <a:gd name="connsiteX64" fmla="*/ 2425753 w 2974393"/>
              <a:gd name="connsiteY64" fmla="*/ 2593656 h 2932322"/>
              <a:gd name="connsiteX65" fmla="*/ 2452847 w 2974393"/>
              <a:gd name="connsiteY65" fmla="*/ 2681709 h 2932322"/>
              <a:gd name="connsiteX66" fmla="*/ 2459620 w 2974393"/>
              <a:gd name="connsiteY66" fmla="*/ 2722349 h 2932322"/>
              <a:gd name="connsiteX67" fmla="*/ 2473167 w 2974393"/>
              <a:gd name="connsiteY67" fmla="*/ 2756216 h 2932322"/>
              <a:gd name="connsiteX68" fmla="*/ 2486713 w 2974393"/>
              <a:gd name="connsiteY68" fmla="*/ 2796856 h 2932322"/>
              <a:gd name="connsiteX69" fmla="*/ 2513807 w 2974393"/>
              <a:gd name="connsiteY69" fmla="*/ 2823949 h 2932322"/>
              <a:gd name="connsiteX70" fmla="*/ 2534127 w 2974393"/>
              <a:gd name="connsiteY70" fmla="*/ 2857816 h 2932322"/>
              <a:gd name="connsiteX71" fmla="*/ 2574767 w 2974393"/>
              <a:gd name="connsiteY71" fmla="*/ 2878136 h 2932322"/>
              <a:gd name="connsiteX72" fmla="*/ 2608633 w 2974393"/>
              <a:gd name="connsiteY72" fmla="*/ 2905229 h 2932322"/>
              <a:gd name="connsiteX73" fmla="*/ 2703460 w 2974393"/>
              <a:gd name="connsiteY73" fmla="*/ 2932322 h 2932322"/>
              <a:gd name="connsiteX74" fmla="*/ 2899887 w 2974393"/>
              <a:gd name="connsiteY74" fmla="*/ 2878136 h 2932322"/>
              <a:gd name="connsiteX75" fmla="*/ 2933753 w 2974393"/>
              <a:gd name="connsiteY75" fmla="*/ 2830722 h 2932322"/>
              <a:gd name="connsiteX76" fmla="*/ 2967620 w 2974393"/>
              <a:gd name="connsiteY76" fmla="*/ 2742669 h 2932322"/>
              <a:gd name="connsiteX77" fmla="*/ 2974393 w 2974393"/>
              <a:gd name="connsiteY77" fmla="*/ 2702029 h 2932322"/>
              <a:gd name="connsiteX78" fmla="*/ 2967620 w 2974393"/>
              <a:gd name="connsiteY78" fmla="*/ 2607202 h 2932322"/>
              <a:gd name="connsiteX79" fmla="*/ 2940527 w 2974393"/>
              <a:gd name="connsiteY79" fmla="*/ 2566562 h 2932322"/>
              <a:gd name="connsiteX80" fmla="*/ 2893113 w 2974393"/>
              <a:gd name="connsiteY80" fmla="*/ 2505602 h 2932322"/>
              <a:gd name="connsiteX81" fmla="*/ 2696687 w 2974393"/>
              <a:gd name="connsiteY81" fmla="*/ 2349816 h 2932322"/>
              <a:gd name="connsiteX82" fmla="*/ 2628953 w 2974393"/>
              <a:gd name="connsiteY82" fmla="*/ 2309176 h 2932322"/>
              <a:gd name="connsiteX83" fmla="*/ 2581540 w 2974393"/>
              <a:gd name="connsiteY83" fmla="*/ 2275309 h 2932322"/>
              <a:gd name="connsiteX84" fmla="*/ 2527353 w 2974393"/>
              <a:gd name="connsiteY84" fmla="*/ 2248216 h 2932322"/>
              <a:gd name="connsiteX85" fmla="*/ 2493487 w 2974393"/>
              <a:gd name="connsiteY85" fmla="*/ 2221122 h 2932322"/>
              <a:gd name="connsiteX86" fmla="*/ 2446073 w 2974393"/>
              <a:gd name="connsiteY86" fmla="*/ 2194029 h 2932322"/>
              <a:gd name="connsiteX87" fmla="*/ 2330927 w 2974393"/>
              <a:gd name="connsiteY87" fmla="*/ 2072109 h 2932322"/>
              <a:gd name="connsiteX88" fmla="*/ 2297060 w 2974393"/>
              <a:gd name="connsiteY88" fmla="*/ 2031469 h 2932322"/>
              <a:gd name="connsiteX89" fmla="*/ 2263193 w 2974393"/>
              <a:gd name="connsiteY89" fmla="*/ 1997602 h 2932322"/>
              <a:gd name="connsiteX90" fmla="*/ 2236100 w 2974393"/>
              <a:gd name="connsiteY90" fmla="*/ 1977282 h 2932322"/>
              <a:gd name="connsiteX91" fmla="*/ 2141273 w 2974393"/>
              <a:gd name="connsiteY91" fmla="*/ 1862136 h 2932322"/>
              <a:gd name="connsiteX92" fmla="*/ 2073540 w 2974393"/>
              <a:gd name="connsiteY92" fmla="*/ 1794402 h 2932322"/>
              <a:gd name="connsiteX93" fmla="*/ 2019353 w 2974393"/>
              <a:gd name="connsiteY93" fmla="*/ 1746989 h 2932322"/>
              <a:gd name="connsiteX94" fmla="*/ 1931300 w 2974393"/>
              <a:gd name="connsiteY94" fmla="*/ 1638616 h 2932322"/>
              <a:gd name="connsiteX95" fmla="*/ 1883887 w 2974393"/>
              <a:gd name="connsiteY95" fmla="*/ 1584429 h 2932322"/>
              <a:gd name="connsiteX96" fmla="*/ 1843247 w 2974393"/>
              <a:gd name="connsiteY96" fmla="*/ 1530242 h 2932322"/>
              <a:gd name="connsiteX97" fmla="*/ 1789060 w 2974393"/>
              <a:gd name="connsiteY97" fmla="*/ 1476056 h 2932322"/>
              <a:gd name="connsiteX98" fmla="*/ 1606180 w 2974393"/>
              <a:gd name="connsiteY98" fmla="*/ 1266082 h 2932322"/>
              <a:gd name="connsiteX99" fmla="*/ 1558767 w 2974393"/>
              <a:gd name="connsiteY99" fmla="*/ 1218669 h 2932322"/>
              <a:gd name="connsiteX100" fmla="*/ 1463940 w 2974393"/>
              <a:gd name="connsiteY100" fmla="*/ 1144162 h 2932322"/>
              <a:gd name="connsiteX101" fmla="*/ 1423300 w 2974393"/>
              <a:gd name="connsiteY101" fmla="*/ 1117069 h 2932322"/>
              <a:gd name="connsiteX102" fmla="*/ 1328473 w 2974393"/>
              <a:gd name="connsiteY102" fmla="*/ 1035789 h 2932322"/>
              <a:gd name="connsiteX103" fmla="*/ 1091407 w 2974393"/>
              <a:gd name="connsiteY103" fmla="*/ 866456 h 2932322"/>
              <a:gd name="connsiteX104" fmla="*/ 1043993 w 2974393"/>
              <a:gd name="connsiteY104" fmla="*/ 832589 h 2932322"/>
              <a:gd name="connsiteX105" fmla="*/ 989807 w 2974393"/>
              <a:gd name="connsiteY105" fmla="*/ 798722 h 2932322"/>
              <a:gd name="connsiteX106" fmla="*/ 955940 w 2974393"/>
              <a:gd name="connsiteY106" fmla="*/ 758082 h 2932322"/>
              <a:gd name="connsiteX107" fmla="*/ 922073 w 2974393"/>
              <a:gd name="connsiteY107" fmla="*/ 724216 h 2932322"/>
              <a:gd name="connsiteX108" fmla="*/ 847567 w 2974393"/>
              <a:gd name="connsiteY108" fmla="*/ 629389 h 2932322"/>
              <a:gd name="connsiteX109" fmla="*/ 705327 w 2974393"/>
              <a:gd name="connsiteY109" fmla="*/ 480376 h 2932322"/>
              <a:gd name="connsiteX110" fmla="*/ 651140 w 2974393"/>
              <a:gd name="connsiteY110" fmla="*/ 432962 h 2932322"/>
              <a:gd name="connsiteX111" fmla="*/ 569860 w 2974393"/>
              <a:gd name="connsiteY111" fmla="*/ 324589 h 2932322"/>
              <a:gd name="connsiteX112" fmla="*/ 535993 w 2974393"/>
              <a:gd name="connsiteY112" fmla="*/ 283949 h 2932322"/>
              <a:gd name="connsiteX113" fmla="*/ 508900 w 2974393"/>
              <a:gd name="connsiteY113" fmla="*/ 236536 h 2932322"/>
              <a:gd name="connsiteX114" fmla="*/ 468260 w 2974393"/>
              <a:gd name="connsiteY114" fmla="*/ 189122 h 2932322"/>
              <a:gd name="connsiteX115" fmla="*/ 441167 w 2974393"/>
              <a:gd name="connsiteY115" fmla="*/ 148482 h 2932322"/>
              <a:gd name="connsiteX116" fmla="*/ 427620 w 2974393"/>
              <a:gd name="connsiteY116" fmla="*/ 114616 h 2932322"/>
              <a:gd name="connsiteX117" fmla="*/ 400527 w 2974393"/>
              <a:gd name="connsiteY117" fmla="*/ 94296 h 2932322"/>
              <a:gd name="connsiteX118" fmla="*/ 366660 w 2974393"/>
              <a:gd name="connsiteY118" fmla="*/ 60429 h 2932322"/>
              <a:gd name="connsiteX119" fmla="*/ 339567 w 2974393"/>
              <a:gd name="connsiteY119" fmla="*/ 26562 h 2932322"/>
              <a:gd name="connsiteX120" fmla="*/ 265060 w 2974393"/>
              <a:gd name="connsiteY120" fmla="*/ 26562 h 293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2974393" h="2932322">
                <a:moveTo>
                  <a:pt x="265060" y="26562"/>
                </a:moveTo>
                <a:cubicBezTo>
                  <a:pt x="231193" y="27691"/>
                  <a:pt x="178930" y="27532"/>
                  <a:pt x="136367" y="33336"/>
                </a:cubicBezTo>
                <a:cubicBezTo>
                  <a:pt x="128301" y="34436"/>
                  <a:pt x="122173" y="41522"/>
                  <a:pt x="116047" y="46882"/>
                </a:cubicBezTo>
                <a:cubicBezTo>
                  <a:pt x="104032" y="57395"/>
                  <a:pt x="92860" y="68882"/>
                  <a:pt x="82180" y="80749"/>
                </a:cubicBezTo>
                <a:cubicBezTo>
                  <a:pt x="48679" y="117972"/>
                  <a:pt x="52882" y="119024"/>
                  <a:pt x="27993" y="168802"/>
                </a:cubicBezTo>
                <a:cubicBezTo>
                  <a:pt x="23477" y="177833"/>
                  <a:pt x="16896" y="186100"/>
                  <a:pt x="14447" y="195896"/>
                </a:cubicBezTo>
                <a:cubicBezTo>
                  <a:pt x="4881" y="234158"/>
                  <a:pt x="9499" y="213861"/>
                  <a:pt x="900" y="256856"/>
                </a:cubicBezTo>
                <a:cubicBezTo>
                  <a:pt x="3158" y="299754"/>
                  <a:pt x="-5911" y="344796"/>
                  <a:pt x="7673" y="385549"/>
                </a:cubicBezTo>
                <a:cubicBezTo>
                  <a:pt x="17721" y="415693"/>
                  <a:pt x="63244" y="445786"/>
                  <a:pt x="95727" y="453282"/>
                </a:cubicBezTo>
                <a:cubicBezTo>
                  <a:pt x="113463" y="457375"/>
                  <a:pt x="131933" y="457217"/>
                  <a:pt x="149913" y="460056"/>
                </a:cubicBezTo>
                <a:cubicBezTo>
                  <a:pt x="316702" y="486391"/>
                  <a:pt x="145378" y="460503"/>
                  <a:pt x="278607" y="487149"/>
                </a:cubicBezTo>
                <a:cubicBezTo>
                  <a:pt x="294262" y="490280"/>
                  <a:pt x="310216" y="491664"/>
                  <a:pt x="326020" y="493922"/>
                </a:cubicBezTo>
                <a:cubicBezTo>
                  <a:pt x="337309" y="498438"/>
                  <a:pt x="349659" y="500894"/>
                  <a:pt x="359887" y="507469"/>
                </a:cubicBezTo>
                <a:cubicBezTo>
                  <a:pt x="389189" y="526306"/>
                  <a:pt x="432292" y="565393"/>
                  <a:pt x="461487" y="588749"/>
                </a:cubicBezTo>
                <a:cubicBezTo>
                  <a:pt x="470302" y="595801"/>
                  <a:pt x="481807" y="600038"/>
                  <a:pt x="488580" y="609069"/>
                </a:cubicBezTo>
                <a:cubicBezTo>
                  <a:pt x="502127" y="627131"/>
                  <a:pt x="511875" y="648802"/>
                  <a:pt x="529220" y="663256"/>
                </a:cubicBezTo>
                <a:cubicBezTo>
                  <a:pt x="542767" y="674545"/>
                  <a:pt x="557998" y="684074"/>
                  <a:pt x="569860" y="697122"/>
                </a:cubicBezTo>
                <a:cubicBezTo>
                  <a:pt x="574858" y="702620"/>
                  <a:pt x="612348" y="761075"/>
                  <a:pt x="617273" y="771629"/>
                </a:cubicBezTo>
                <a:cubicBezTo>
                  <a:pt x="627556" y="793665"/>
                  <a:pt x="638470" y="815771"/>
                  <a:pt x="644367" y="839362"/>
                </a:cubicBezTo>
                <a:cubicBezTo>
                  <a:pt x="648882" y="857424"/>
                  <a:pt x="646742" y="878655"/>
                  <a:pt x="657913" y="893549"/>
                </a:cubicBezTo>
                <a:cubicBezTo>
                  <a:pt x="693623" y="941161"/>
                  <a:pt x="664729" y="899271"/>
                  <a:pt x="698553" y="961282"/>
                </a:cubicBezTo>
                <a:cubicBezTo>
                  <a:pt x="726718" y="1012919"/>
                  <a:pt x="708327" y="979226"/>
                  <a:pt x="745967" y="1022242"/>
                </a:cubicBezTo>
                <a:cubicBezTo>
                  <a:pt x="753401" y="1030738"/>
                  <a:pt x="758940" y="1040765"/>
                  <a:pt x="766287" y="1049336"/>
                </a:cubicBezTo>
                <a:cubicBezTo>
                  <a:pt x="772521" y="1056609"/>
                  <a:pt x="780299" y="1062447"/>
                  <a:pt x="786607" y="1069656"/>
                </a:cubicBezTo>
                <a:cubicBezTo>
                  <a:pt x="796127" y="1080536"/>
                  <a:pt x="803836" y="1092953"/>
                  <a:pt x="813700" y="1103522"/>
                </a:cubicBezTo>
                <a:cubicBezTo>
                  <a:pt x="835486" y="1126865"/>
                  <a:pt x="858855" y="1148678"/>
                  <a:pt x="881433" y="1171256"/>
                </a:cubicBezTo>
                <a:cubicBezTo>
                  <a:pt x="892722" y="1182545"/>
                  <a:pt x="903179" y="1194732"/>
                  <a:pt x="915300" y="1205122"/>
                </a:cubicBezTo>
                <a:cubicBezTo>
                  <a:pt x="940645" y="1226847"/>
                  <a:pt x="981692" y="1259927"/>
                  <a:pt x="1003353" y="1286402"/>
                </a:cubicBezTo>
                <a:cubicBezTo>
                  <a:pt x="1011690" y="1296591"/>
                  <a:pt x="1015590" y="1309877"/>
                  <a:pt x="1023673" y="1320269"/>
                </a:cubicBezTo>
                <a:cubicBezTo>
                  <a:pt x="1031514" y="1330351"/>
                  <a:pt x="1042788" y="1337389"/>
                  <a:pt x="1050767" y="1347362"/>
                </a:cubicBezTo>
                <a:cubicBezTo>
                  <a:pt x="1060938" y="1360075"/>
                  <a:pt x="1068091" y="1374977"/>
                  <a:pt x="1077860" y="1388002"/>
                </a:cubicBezTo>
                <a:cubicBezTo>
                  <a:pt x="1088440" y="1402109"/>
                  <a:pt x="1101355" y="1414381"/>
                  <a:pt x="1111727" y="1428642"/>
                </a:cubicBezTo>
                <a:cubicBezTo>
                  <a:pt x="1119470" y="1439289"/>
                  <a:pt x="1123823" y="1452229"/>
                  <a:pt x="1132047" y="1462509"/>
                </a:cubicBezTo>
                <a:cubicBezTo>
                  <a:pt x="1146506" y="1480583"/>
                  <a:pt x="1188856" y="1517372"/>
                  <a:pt x="1206553" y="1530242"/>
                </a:cubicBezTo>
                <a:cubicBezTo>
                  <a:pt x="1217200" y="1537985"/>
                  <a:pt x="1229313" y="1543494"/>
                  <a:pt x="1240420" y="1550562"/>
                </a:cubicBezTo>
                <a:cubicBezTo>
                  <a:pt x="1254156" y="1559303"/>
                  <a:pt x="1268208" y="1567660"/>
                  <a:pt x="1281060" y="1577656"/>
                </a:cubicBezTo>
                <a:cubicBezTo>
                  <a:pt x="1288621" y="1583537"/>
                  <a:pt x="1292700" y="1593925"/>
                  <a:pt x="1301380" y="1597976"/>
                </a:cubicBezTo>
                <a:cubicBezTo>
                  <a:pt x="1327260" y="1610053"/>
                  <a:pt x="1358171" y="1610376"/>
                  <a:pt x="1382660" y="1625069"/>
                </a:cubicBezTo>
                <a:cubicBezTo>
                  <a:pt x="1426399" y="1651312"/>
                  <a:pt x="1403618" y="1642807"/>
                  <a:pt x="1450393" y="1652162"/>
                </a:cubicBezTo>
                <a:cubicBezTo>
                  <a:pt x="1461682" y="1661193"/>
                  <a:pt x="1474037" y="1669033"/>
                  <a:pt x="1484260" y="1679256"/>
                </a:cubicBezTo>
                <a:cubicBezTo>
                  <a:pt x="1490016" y="1685012"/>
                  <a:pt x="1491553" y="1694365"/>
                  <a:pt x="1497807" y="1699576"/>
                </a:cubicBezTo>
                <a:cubicBezTo>
                  <a:pt x="1505564" y="1706040"/>
                  <a:pt x="1515869" y="1708607"/>
                  <a:pt x="1524900" y="1713122"/>
                </a:cubicBezTo>
                <a:cubicBezTo>
                  <a:pt x="1531673" y="1719895"/>
                  <a:pt x="1538986" y="1726169"/>
                  <a:pt x="1545220" y="1733442"/>
                </a:cubicBezTo>
                <a:cubicBezTo>
                  <a:pt x="1577591" y="1771209"/>
                  <a:pt x="1552593" y="1752038"/>
                  <a:pt x="1592633" y="1787629"/>
                </a:cubicBezTo>
                <a:cubicBezTo>
                  <a:pt x="1634160" y="1824542"/>
                  <a:pt x="1655962" y="1826231"/>
                  <a:pt x="1687460" y="1889229"/>
                </a:cubicBezTo>
                <a:cubicBezTo>
                  <a:pt x="1696491" y="1907291"/>
                  <a:pt x="1703351" y="1926614"/>
                  <a:pt x="1714553" y="1943416"/>
                </a:cubicBezTo>
                <a:cubicBezTo>
                  <a:pt x="1719069" y="1950189"/>
                  <a:pt x="1724459" y="1956455"/>
                  <a:pt x="1728100" y="1963736"/>
                </a:cubicBezTo>
                <a:cubicBezTo>
                  <a:pt x="1740973" y="1989480"/>
                  <a:pt x="1744057" y="2014362"/>
                  <a:pt x="1761967" y="2038242"/>
                </a:cubicBezTo>
                <a:cubicBezTo>
                  <a:pt x="1766851" y="2044754"/>
                  <a:pt x="1776033" y="2046577"/>
                  <a:pt x="1782287" y="2051789"/>
                </a:cubicBezTo>
                <a:cubicBezTo>
                  <a:pt x="1789646" y="2057921"/>
                  <a:pt x="1795834" y="2065336"/>
                  <a:pt x="1802607" y="2072109"/>
                </a:cubicBezTo>
                <a:cubicBezTo>
                  <a:pt x="1804865" y="2078882"/>
                  <a:pt x="1804332" y="2087380"/>
                  <a:pt x="1809380" y="2092429"/>
                </a:cubicBezTo>
                <a:cubicBezTo>
                  <a:pt x="1816520" y="2099569"/>
                  <a:pt x="1827706" y="2100966"/>
                  <a:pt x="1836473" y="2105976"/>
                </a:cubicBezTo>
                <a:cubicBezTo>
                  <a:pt x="1843541" y="2110015"/>
                  <a:pt x="1850742" y="2114076"/>
                  <a:pt x="1856793" y="2119522"/>
                </a:cubicBezTo>
                <a:cubicBezTo>
                  <a:pt x="1873407" y="2134474"/>
                  <a:pt x="1883454" y="2158635"/>
                  <a:pt x="1904207" y="2166936"/>
                </a:cubicBezTo>
                <a:cubicBezTo>
                  <a:pt x="1915496" y="2171451"/>
                  <a:pt x="1927198" y="2175045"/>
                  <a:pt x="1938073" y="2180482"/>
                </a:cubicBezTo>
                <a:cubicBezTo>
                  <a:pt x="1978023" y="2200457"/>
                  <a:pt x="1990004" y="2220478"/>
                  <a:pt x="2039673" y="2234669"/>
                </a:cubicBezTo>
                <a:cubicBezTo>
                  <a:pt x="2055478" y="2239185"/>
                  <a:pt x="2071826" y="2242111"/>
                  <a:pt x="2087087" y="2248216"/>
                </a:cubicBezTo>
                <a:cubicBezTo>
                  <a:pt x="2105837" y="2255716"/>
                  <a:pt x="2123957" y="2264919"/>
                  <a:pt x="2141273" y="2275309"/>
                </a:cubicBezTo>
                <a:cubicBezTo>
                  <a:pt x="2218687" y="2321757"/>
                  <a:pt x="2187943" y="2300151"/>
                  <a:pt x="2236100" y="2336269"/>
                </a:cubicBezTo>
                <a:cubicBezTo>
                  <a:pt x="2240616" y="2345300"/>
                  <a:pt x="2243589" y="2355284"/>
                  <a:pt x="2249647" y="2363362"/>
                </a:cubicBezTo>
                <a:cubicBezTo>
                  <a:pt x="2264681" y="2383407"/>
                  <a:pt x="2284236" y="2396078"/>
                  <a:pt x="2303833" y="2410776"/>
                </a:cubicBezTo>
                <a:cubicBezTo>
                  <a:pt x="2328893" y="2460894"/>
                  <a:pt x="2311181" y="2429899"/>
                  <a:pt x="2364793" y="2498829"/>
                </a:cubicBezTo>
                <a:lnTo>
                  <a:pt x="2364793" y="2498829"/>
                </a:lnTo>
                <a:cubicBezTo>
                  <a:pt x="2371566" y="2510118"/>
                  <a:pt x="2377810" y="2521742"/>
                  <a:pt x="2385113" y="2532696"/>
                </a:cubicBezTo>
                <a:cubicBezTo>
                  <a:pt x="2402982" y="2559500"/>
                  <a:pt x="2411695" y="2562728"/>
                  <a:pt x="2425753" y="2593656"/>
                </a:cubicBezTo>
                <a:cubicBezTo>
                  <a:pt x="2431540" y="2606387"/>
                  <a:pt x="2450293" y="2670640"/>
                  <a:pt x="2452847" y="2681709"/>
                </a:cubicBezTo>
                <a:cubicBezTo>
                  <a:pt x="2455935" y="2695091"/>
                  <a:pt x="2456006" y="2709099"/>
                  <a:pt x="2459620" y="2722349"/>
                </a:cubicBezTo>
                <a:cubicBezTo>
                  <a:pt x="2462819" y="2734079"/>
                  <a:pt x="2469012" y="2744789"/>
                  <a:pt x="2473167" y="2756216"/>
                </a:cubicBezTo>
                <a:cubicBezTo>
                  <a:pt x="2478047" y="2769636"/>
                  <a:pt x="2479366" y="2784612"/>
                  <a:pt x="2486713" y="2796856"/>
                </a:cubicBezTo>
                <a:cubicBezTo>
                  <a:pt x="2493284" y="2807808"/>
                  <a:pt x="2505966" y="2813867"/>
                  <a:pt x="2513807" y="2823949"/>
                </a:cubicBezTo>
                <a:cubicBezTo>
                  <a:pt x="2521890" y="2834341"/>
                  <a:pt x="2524287" y="2849070"/>
                  <a:pt x="2534127" y="2857816"/>
                </a:cubicBezTo>
                <a:cubicBezTo>
                  <a:pt x="2545447" y="2867878"/>
                  <a:pt x="2561989" y="2870005"/>
                  <a:pt x="2574767" y="2878136"/>
                </a:cubicBezTo>
                <a:cubicBezTo>
                  <a:pt x="2586963" y="2885897"/>
                  <a:pt x="2595904" y="2898375"/>
                  <a:pt x="2608633" y="2905229"/>
                </a:cubicBezTo>
                <a:cubicBezTo>
                  <a:pt x="2646202" y="2925459"/>
                  <a:pt x="2664777" y="2925875"/>
                  <a:pt x="2703460" y="2932322"/>
                </a:cubicBezTo>
                <a:cubicBezTo>
                  <a:pt x="2736396" y="2925735"/>
                  <a:pt x="2856885" y="2911924"/>
                  <a:pt x="2899887" y="2878136"/>
                </a:cubicBezTo>
                <a:cubicBezTo>
                  <a:pt x="2915159" y="2866136"/>
                  <a:pt x="2923574" y="2847263"/>
                  <a:pt x="2933753" y="2830722"/>
                </a:cubicBezTo>
                <a:cubicBezTo>
                  <a:pt x="2952571" y="2800141"/>
                  <a:pt x="2959519" y="2777773"/>
                  <a:pt x="2967620" y="2742669"/>
                </a:cubicBezTo>
                <a:cubicBezTo>
                  <a:pt x="2970708" y="2729287"/>
                  <a:pt x="2972135" y="2715576"/>
                  <a:pt x="2974393" y="2702029"/>
                </a:cubicBezTo>
                <a:cubicBezTo>
                  <a:pt x="2972135" y="2670420"/>
                  <a:pt x="2975306" y="2637945"/>
                  <a:pt x="2967620" y="2607202"/>
                </a:cubicBezTo>
                <a:cubicBezTo>
                  <a:pt x="2963671" y="2591407"/>
                  <a:pt x="2950155" y="2579691"/>
                  <a:pt x="2940527" y="2566562"/>
                </a:cubicBezTo>
                <a:cubicBezTo>
                  <a:pt x="2925304" y="2545803"/>
                  <a:pt x="2911316" y="2523805"/>
                  <a:pt x="2893113" y="2505602"/>
                </a:cubicBezTo>
                <a:cubicBezTo>
                  <a:pt x="2849092" y="2461581"/>
                  <a:pt x="2752632" y="2383383"/>
                  <a:pt x="2696687" y="2349816"/>
                </a:cubicBezTo>
                <a:cubicBezTo>
                  <a:pt x="2674109" y="2336269"/>
                  <a:pt x="2651059" y="2323480"/>
                  <a:pt x="2628953" y="2309176"/>
                </a:cubicBezTo>
                <a:cubicBezTo>
                  <a:pt x="2612647" y="2298625"/>
                  <a:pt x="2598194" y="2285302"/>
                  <a:pt x="2581540" y="2275309"/>
                </a:cubicBezTo>
                <a:cubicBezTo>
                  <a:pt x="2564224" y="2264919"/>
                  <a:pt x="2544552" y="2258800"/>
                  <a:pt x="2527353" y="2248216"/>
                </a:cubicBezTo>
                <a:cubicBezTo>
                  <a:pt x="2515041" y="2240639"/>
                  <a:pt x="2505516" y="2229141"/>
                  <a:pt x="2493487" y="2221122"/>
                </a:cubicBezTo>
                <a:cubicBezTo>
                  <a:pt x="2478341" y="2211025"/>
                  <a:pt x="2461219" y="2204126"/>
                  <a:pt x="2446073" y="2194029"/>
                </a:cubicBezTo>
                <a:cubicBezTo>
                  <a:pt x="2397665" y="2161757"/>
                  <a:pt x="2369876" y="2117932"/>
                  <a:pt x="2330927" y="2072109"/>
                </a:cubicBezTo>
                <a:cubicBezTo>
                  <a:pt x="2319506" y="2058673"/>
                  <a:pt x="2309529" y="2043938"/>
                  <a:pt x="2297060" y="2031469"/>
                </a:cubicBezTo>
                <a:cubicBezTo>
                  <a:pt x="2285771" y="2020180"/>
                  <a:pt x="2275125" y="2008209"/>
                  <a:pt x="2263193" y="1997602"/>
                </a:cubicBezTo>
                <a:cubicBezTo>
                  <a:pt x="2254756" y="1990102"/>
                  <a:pt x="2243757" y="1985577"/>
                  <a:pt x="2236100" y="1977282"/>
                </a:cubicBezTo>
                <a:cubicBezTo>
                  <a:pt x="2199696" y="1937845"/>
                  <a:pt x="2178566" y="1899429"/>
                  <a:pt x="2141273" y="1862136"/>
                </a:cubicBezTo>
                <a:cubicBezTo>
                  <a:pt x="2118695" y="1839558"/>
                  <a:pt x="2097570" y="1815428"/>
                  <a:pt x="2073540" y="1794402"/>
                </a:cubicBezTo>
                <a:cubicBezTo>
                  <a:pt x="2055478" y="1778598"/>
                  <a:pt x="2035536" y="1764713"/>
                  <a:pt x="2019353" y="1746989"/>
                </a:cubicBezTo>
                <a:cubicBezTo>
                  <a:pt x="1987969" y="1712616"/>
                  <a:pt x="1961097" y="1674373"/>
                  <a:pt x="1931300" y="1638616"/>
                </a:cubicBezTo>
                <a:cubicBezTo>
                  <a:pt x="1915935" y="1620178"/>
                  <a:pt x="1898287" y="1603629"/>
                  <a:pt x="1883887" y="1584429"/>
                </a:cubicBezTo>
                <a:cubicBezTo>
                  <a:pt x="1870340" y="1566367"/>
                  <a:pt x="1858115" y="1547234"/>
                  <a:pt x="1843247" y="1530242"/>
                </a:cubicBezTo>
                <a:cubicBezTo>
                  <a:pt x="1826426" y="1511018"/>
                  <a:pt x="1805413" y="1495679"/>
                  <a:pt x="1789060" y="1476056"/>
                </a:cubicBezTo>
                <a:cubicBezTo>
                  <a:pt x="1605692" y="1256014"/>
                  <a:pt x="1817511" y="1477413"/>
                  <a:pt x="1606180" y="1266082"/>
                </a:cubicBezTo>
                <a:cubicBezTo>
                  <a:pt x="1590376" y="1250278"/>
                  <a:pt x="1577364" y="1231067"/>
                  <a:pt x="1558767" y="1218669"/>
                </a:cubicBezTo>
                <a:cubicBezTo>
                  <a:pt x="1390653" y="1106593"/>
                  <a:pt x="1576441" y="1236208"/>
                  <a:pt x="1463940" y="1144162"/>
                </a:cubicBezTo>
                <a:cubicBezTo>
                  <a:pt x="1451339" y="1133852"/>
                  <a:pt x="1436013" y="1127240"/>
                  <a:pt x="1423300" y="1117069"/>
                </a:cubicBezTo>
                <a:cubicBezTo>
                  <a:pt x="1390791" y="1091062"/>
                  <a:pt x="1362258" y="1060114"/>
                  <a:pt x="1328473" y="1035789"/>
                </a:cubicBezTo>
                <a:cubicBezTo>
                  <a:pt x="1005677" y="803376"/>
                  <a:pt x="1268066" y="991156"/>
                  <a:pt x="1091407" y="866456"/>
                </a:cubicBezTo>
                <a:cubicBezTo>
                  <a:pt x="1075540" y="855255"/>
                  <a:pt x="1060463" y="842883"/>
                  <a:pt x="1043993" y="832589"/>
                </a:cubicBezTo>
                <a:cubicBezTo>
                  <a:pt x="1025931" y="821300"/>
                  <a:pt x="1006067" y="812480"/>
                  <a:pt x="989807" y="798722"/>
                </a:cubicBezTo>
                <a:cubicBezTo>
                  <a:pt x="976346" y="787331"/>
                  <a:pt x="967802" y="771130"/>
                  <a:pt x="955940" y="758082"/>
                </a:cubicBezTo>
                <a:cubicBezTo>
                  <a:pt x="945201" y="746269"/>
                  <a:pt x="932357" y="736428"/>
                  <a:pt x="922073" y="724216"/>
                </a:cubicBezTo>
                <a:cubicBezTo>
                  <a:pt x="896180" y="693468"/>
                  <a:pt x="874038" y="659641"/>
                  <a:pt x="847567" y="629389"/>
                </a:cubicBezTo>
                <a:cubicBezTo>
                  <a:pt x="798729" y="573574"/>
                  <a:pt x="764952" y="532548"/>
                  <a:pt x="705327" y="480376"/>
                </a:cubicBezTo>
                <a:cubicBezTo>
                  <a:pt x="687265" y="464571"/>
                  <a:pt x="666889" y="451073"/>
                  <a:pt x="651140" y="432962"/>
                </a:cubicBezTo>
                <a:cubicBezTo>
                  <a:pt x="621510" y="398887"/>
                  <a:pt x="598768" y="359278"/>
                  <a:pt x="569860" y="324589"/>
                </a:cubicBezTo>
                <a:cubicBezTo>
                  <a:pt x="558571" y="311042"/>
                  <a:pt x="546030" y="298447"/>
                  <a:pt x="535993" y="283949"/>
                </a:cubicBezTo>
                <a:cubicBezTo>
                  <a:pt x="525632" y="268983"/>
                  <a:pt x="519480" y="251348"/>
                  <a:pt x="508900" y="236536"/>
                </a:cubicBezTo>
                <a:cubicBezTo>
                  <a:pt x="496801" y="219597"/>
                  <a:pt x="480952" y="205621"/>
                  <a:pt x="468260" y="189122"/>
                </a:cubicBezTo>
                <a:cubicBezTo>
                  <a:pt x="458333" y="176217"/>
                  <a:pt x="448963" y="162775"/>
                  <a:pt x="441167" y="148482"/>
                </a:cubicBezTo>
                <a:cubicBezTo>
                  <a:pt x="435345" y="137808"/>
                  <a:pt x="434915" y="124343"/>
                  <a:pt x="427620" y="114616"/>
                </a:cubicBezTo>
                <a:cubicBezTo>
                  <a:pt x="420847" y="105585"/>
                  <a:pt x="408964" y="101796"/>
                  <a:pt x="400527" y="94296"/>
                </a:cubicBezTo>
                <a:cubicBezTo>
                  <a:pt x="388595" y="83689"/>
                  <a:pt x="377340" y="72296"/>
                  <a:pt x="366660" y="60429"/>
                </a:cubicBezTo>
                <a:cubicBezTo>
                  <a:pt x="356989" y="49683"/>
                  <a:pt x="351596" y="34581"/>
                  <a:pt x="339567" y="26562"/>
                </a:cubicBezTo>
                <a:cubicBezTo>
                  <a:pt x="250771" y="-32635"/>
                  <a:pt x="298927" y="25433"/>
                  <a:pt x="265060" y="26562"/>
                </a:cubicBezTo>
                <a:close/>
              </a:path>
            </a:pathLst>
          </a:custGeom>
          <a:solidFill>
            <a:srgbClr val="92D050">
              <a:alpha val="5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4BB011D-F4D3-A7A4-A8CA-2E47259A78D2}"/>
              </a:ext>
            </a:extLst>
          </p:cNvPr>
          <p:cNvSpPr/>
          <p:nvPr/>
        </p:nvSpPr>
        <p:spPr>
          <a:xfrm>
            <a:off x="846667" y="2580106"/>
            <a:ext cx="3685394" cy="3583627"/>
          </a:xfrm>
          <a:custGeom>
            <a:avLst/>
            <a:gdLst>
              <a:gd name="connsiteX0" fmla="*/ 338666 w 3685394"/>
              <a:gd name="connsiteY0" fmla="*/ 534 h 3583627"/>
              <a:gd name="connsiteX1" fmla="*/ 230293 w 3685394"/>
              <a:gd name="connsiteY1" fmla="*/ 34401 h 3583627"/>
              <a:gd name="connsiteX2" fmla="*/ 182880 w 3685394"/>
              <a:gd name="connsiteY2" fmla="*/ 54721 h 3583627"/>
              <a:gd name="connsiteX3" fmla="*/ 149013 w 3685394"/>
              <a:gd name="connsiteY3" fmla="*/ 81814 h 3583627"/>
              <a:gd name="connsiteX4" fmla="*/ 101600 w 3685394"/>
              <a:gd name="connsiteY4" fmla="*/ 115681 h 3583627"/>
              <a:gd name="connsiteX5" fmla="*/ 40640 w 3685394"/>
              <a:gd name="connsiteY5" fmla="*/ 217281 h 3583627"/>
              <a:gd name="connsiteX6" fmla="*/ 20320 w 3685394"/>
              <a:gd name="connsiteY6" fmla="*/ 285014 h 3583627"/>
              <a:gd name="connsiteX7" fmla="*/ 0 w 3685394"/>
              <a:gd name="connsiteY7" fmla="*/ 413707 h 3583627"/>
              <a:gd name="connsiteX8" fmla="*/ 13546 w 3685394"/>
              <a:gd name="connsiteY8" fmla="*/ 488214 h 3583627"/>
              <a:gd name="connsiteX9" fmla="*/ 182880 w 3685394"/>
              <a:gd name="connsiteY9" fmla="*/ 569494 h 3583627"/>
              <a:gd name="connsiteX10" fmla="*/ 250613 w 3685394"/>
              <a:gd name="connsiteY10" fmla="*/ 589814 h 3583627"/>
              <a:gd name="connsiteX11" fmla="*/ 325120 w 3685394"/>
              <a:gd name="connsiteY11" fmla="*/ 603361 h 3583627"/>
              <a:gd name="connsiteX12" fmla="*/ 379306 w 3685394"/>
              <a:gd name="connsiteY12" fmla="*/ 616907 h 3583627"/>
              <a:gd name="connsiteX13" fmla="*/ 440266 w 3685394"/>
              <a:gd name="connsiteY13" fmla="*/ 630454 h 3583627"/>
              <a:gd name="connsiteX14" fmla="*/ 487680 w 3685394"/>
              <a:gd name="connsiteY14" fmla="*/ 657547 h 3583627"/>
              <a:gd name="connsiteX15" fmla="*/ 535093 w 3685394"/>
              <a:gd name="connsiteY15" fmla="*/ 677867 h 3583627"/>
              <a:gd name="connsiteX16" fmla="*/ 602826 w 3685394"/>
              <a:gd name="connsiteY16" fmla="*/ 738827 h 3583627"/>
              <a:gd name="connsiteX17" fmla="*/ 636693 w 3685394"/>
              <a:gd name="connsiteY17" fmla="*/ 765921 h 3583627"/>
              <a:gd name="connsiteX18" fmla="*/ 704426 w 3685394"/>
              <a:gd name="connsiteY18" fmla="*/ 833654 h 3583627"/>
              <a:gd name="connsiteX19" fmla="*/ 731520 w 3685394"/>
              <a:gd name="connsiteY19" fmla="*/ 860747 h 3583627"/>
              <a:gd name="connsiteX20" fmla="*/ 751840 w 3685394"/>
              <a:gd name="connsiteY20" fmla="*/ 908161 h 3583627"/>
              <a:gd name="connsiteX21" fmla="*/ 772160 w 3685394"/>
              <a:gd name="connsiteY21" fmla="*/ 969121 h 3583627"/>
              <a:gd name="connsiteX22" fmla="*/ 819573 w 3685394"/>
              <a:gd name="connsiteY22" fmla="*/ 1050401 h 3583627"/>
              <a:gd name="connsiteX23" fmla="*/ 907626 w 3685394"/>
              <a:gd name="connsiteY23" fmla="*/ 1158774 h 3583627"/>
              <a:gd name="connsiteX24" fmla="*/ 941493 w 3685394"/>
              <a:gd name="connsiteY24" fmla="*/ 1179094 h 3583627"/>
              <a:gd name="connsiteX25" fmla="*/ 982133 w 3685394"/>
              <a:gd name="connsiteY25" fmla="*/ 1212961 h 3583627"/>
              <a:gd name="connsiteX26" fmla="*/ 1083733 w 3685394"/>
              <a:gd name="connsiteY26" fmla="*/ 1260374 h 3583627"/>
              <a:gd name="connsiteX27" fmla="*/ 1178560 w 3685394"/>
              <a:gd name="connsiteY27" fmla="*/ 1341654 h 3583627"/>
              <a:gd name="connsiteX28" fmla="*/ 1232746 w 3685394"/>
              <a:gd name="connsiteY28" fmla="*/ 1450027 h 3583627"/>
              <a:gd name="connsiteX29" fmla="*/ 1253066 w 3685394"/>
              <a:gd name="connsiteY29" fmla="*/ 1510987 h 3583627"/>
              <a:gd name="connsiteX30" fmla="*/ 1286933 w 3685394"/>
              <a:gd name="connsiteY30" fmla="*/ 1544854 h 3583627"/>
              <a:gd name="connsiteX31" fmla="*/ 1314026 w 3685394"/>
              <a:gd name="connsiteY31" fmla="*/ 1585494 h 3583627"/>
              <a:gd name="connsiteX32" fmla="*/ 1374986 w 3685394"/>
              <a:gd name="connsiteY32" fmla="*/ 1639681 h 3583627"/>
              <a:gd name="connsiteX33" fmla="*/ 1388533 w 3685394"/>
              <a:gd name="connsiteY33" fmla="*/ 1660001 h 3583627"/>
              <a:gd name="connsiteX34" fmla="*/ 1463040 w 3685394"/>
              <a:gd name="connsiteY34" fmla="*/ 1693867 h 3583627"/>
              <a:gd name="connsiteX35" fmla="*/ 1551093 w 3685394"/>
              <a:gd name="connsiteY35" fmla="*/ 1720961 h 3583627"/>
              <a:gd name="connsiteX36" fmla="*/ 1618826 w 3685394"/>
              <a:gd name="connsiteY36" fmla="*/ 1720961 h 3583627"/>
              <a:gd name="connsiteX37" fmla="*/ 1639146 w 3685394"/>
              <a:gd name="connsiteY37" fmla="*/ 1734507 h 3583627"/>
              <a:gd name="connsiteX38" fmla="*/ 1659466 w 3685394"/>
              <a:gd name="connsiteY38" fmla="*/ 1754827 h 3583627"/>
              <a:gd name="connsiteX39" fmla="*/ 1673013 w 3685394"/>
              <a:gd name="connsiteY39" fmla="*/ 1781921 h 3583627"/>
              <a:gd name="connsiteX40" fmla="*/ 1706880 w 3685394"/>
              <a:gd name="connsiteY40" fmla="*/ 1802241 h 3583627"/>
              <a:gd name="connsiteX41" fmla="*/ 1727200 w 3685394"/>
              <a:gd name="connsiteY41" fmla="*/ 1822561 h 3583627"/>
              <a:gd name="connsiteX42" fmla="*/ 1774613 w 3685394"/>
              <a:gd name="connsiteY42" fmla="*/ 1883521 h 3583627"/>
              <a:gd name="connsiteX43" fmla="*/ 1815253 w 3685394"/>
              <a:gd name="connsiteY43" fmla="*/ 1930934 h 3583627"/>
              <a:gd name="connsiteX44" fmla="*/ 1835573 w 3685394"/>
              <a:gd name="connsiteY44" fmla="*/ 1944481 h 3583627"/>
              <a:gd name="connsiteX45" fmla="*/ 1869440 w 3685394"/>
              <a:gd name="connsiteY45" fmla="*/ 1991894 h 3583627"/>
              <a:gd name="connsiteX46" fmla="*/ 1910080 w 3685394"/>
              <a:gd name="connsiteY46" fmla="*/ 2039307 h 3583627"/>
              <a:gd name="connsiteX47" fmla="*/ 1930400 w 3685394"/>
              <a:gd name="connsiteY47" fmla="*/ 2079947 h 3583627"/>
              <a:gd name="connsiteX48" fmla="*/ 1984586 w 3685394"/>
              <a:gd name="connsiteY48" fmla="*/ 2147681 h 3583627"/>
              <a:gd name="connsiteX49" fmla="*/ 2004906 w 3685394"/>
              <a:gd name="connsiteY49" fmla="*/ 2195094 h 3583627"/>
              <a:gd name="connsiteX50" fmla="*/ 2025226 w 3685394"/>
              <a:gd name="connsiteY50" fmla="*/ 2222187 h 3583627"/>
              <a:gd name="connsiteX51" fmla="*/ 2038773 w 3685394"/>
              <a:gd name="connsiteY51" fmla="*/ 2242507 h 3583627"/>
              <a:gd name="connsiteX52" fmla="*/ 2059093 w 3685394"/>
              <a:gd name="connsiteY52" fmla="*/ 2262827 h 3583627"/>
              <a:gd name="connsiteX53" fmla="*/ 2086186 w 3685394"/>
              <a:gd name="connsiteY53" fmla="*/ 2303467 h 3583627"/>
              <a:gd name="connsiteX54" fmla="*/ 2113280 w 3685394"/>
              <a:gd name="connsiteY54" fmla="*/ 2317014 h 3583627"/>
              <a:gd name="connsiteX55" fmla="*/ 2133600 w 3685394"/>
              <a:gd name="connsiteY55" fmla="*/ 2330561 h 3583627"/>
              <a:gd name="connsiteX56" fmla="*/ 2160693 w 3685394"/>
              <a:gd name="connsiteY56" fmla="*/ 2350881 h 3583627"/>
              <a:gd name="connsiteX57" fmla="*/ 2194560 w 3685394"/>
              <a:gd name="connsiteY57" fmla="*/ 2371201 h 3583627"/>
              <a:gd name="connsiteX58" fmla="*/ 2221653 w 3685394"/>
              <a:gd name="connsiteY58" fmla="*/ 2391521 h 3583627"/>
              <a:gd name="connsiteX59" fmla="*/ 2262293 w 3685394"/>
              <a:gd name="connsiteY59" fmla="*/ 2411841 h 3583627"/>
              <a:gd name="connsiteX60" fmla="*/ 2289386 w 3685394"/>
              <a:gd name="connsiteY60" fmla="*/ 2438934 h 3583627"/>
              <a:gd name="connsiteX61" fmla="*/ 2323253 w 3685394"/>
              <a:gd name="connsiteY61" fmla="*/ 2459254 h 3583627"/>
              <a:gd name="connsiteX62" fmla="*/ 2377440 w 3685394"/>
              <a:gd name="connsiteY62" fmla="*/ 2506667 h 3583627"/>
              <a:gd name="connsiteX63" fmla="*/ 2390986 w 3685394"/>
              <a:gd name="connsiteY63" fmla="*/ 2533761 h 3583627"/>
              <a:gd name="connsiteX64" fmla="*/ 2411306 w 3685394"/>
              <a:gd name="connsiteY64" fmla="*/ 2567627 h 3583627"/>
              <a:gd name="connsiteX65" fmla="*/ 2458720 w 3685394"/>
              <a:gd name="connsiteY65" fmla="*/ 2621814 h 3583627"/>
              <a:gd name="connsiteX66" fmla="*/ 2506133 w 3685394"/>
              <a:gd name="connsiteY66" fmla="*/ 2689547 h 3583627"/>
              <a:gd name="connsiteX67" fmla="*/ 2526453 w 3685394"/>
              <a:gd name="connsiteY67" fmla="*/ 2709867 h 3583627"/>
              <a:gd name="connsiteX68" fmla="*/ 2540000 w 3685394"/>
              <a:gd name="connsiteY68" fmla="*/ 2730187 h 3583627"/>
              <a:gd name="connsiteX69" fmla="*/ 2594186 w 3685394"/>
              <a:gd name="connsiteY69" fmla="*/ 2777601 h 3583627"/>
              <a:gd name="connsiteX70" fmla="*/ 2628053 w 3685394"/>
              <a:gd name="connsiteY70" fmla="*/ 2818241 h 3583627"/>
              <a:gd name="connsiteX71" fmla="*/ 2689013 w 3685394"/>
              <a:gd name="connsiteY71" fmla="*/ 2858881 h 3583627"/>
              <a:gd name="connsiteX72" fmla="*/ 2736426 w 3685394"/>
              <a:gd name="connsiteY72" fmla="*/ 2899521 h 3583627"/>
              <a:gd name="connsiteX73" fmla="*/ 2770293 w 3685394"/>
              <a:gd name="connsiteY73" fmla="*/ 2913067 h 3583627"/>
              <a:gd name="connsiteX74" fmla="*/ 2851573 w 3685394"/>
              <a:gd name="connsiteY74" fmla="*/ 2960481 h 3583627"/>
              <a:gd name="connsiteX75" fmla="*/ 2953173 w 3685394"/>
              <a:gd name="connsiteY75" fmla="*/ 3001121 h 3583627"/>
              <a:gd name="connsiteX76" fmla="*/ 3007360 w 3685394"/>
              <a:gd name="connsiteY76" fmla="*/ 3048534 h 3583627"/>
              <a:gd name="connsiteX77" fmla="*/ 3088640 w 3685394"/>
              <a:gd name="connsiteY77" fmla="*/ 3123041 h 3583627"/>
              <a:gd name="connsiteX78" fmla="*/ 3115733 w 3685394"/>
              <a:gd name="connsiteY78" fmla="*/ 3170454 h 3583627"/>
              <a:gd name="connsiteX79" fmla="*/ 3176693 w 3685394"/>
              <a:gd name="connsiteY79" fmla="*/ 3265281 h 3583627"/>
              <a:gd name="connsiteX80" fmla="*/ 3190240 w 3685394"/>
              <a:gd name="connsiteY80" fmla="*/ 3292374 h 3583627"/>
              <a:gd name="connsiteX81" fmla="*/ 3203786 w 3685394"/>
              <a:gd name="connsiteY81" fmla="*/ 3333014 h 3583627"/>
              <a:gd name="connsiteX82" fmla="*/ 3217333 w 3685394"/>
              <a:gd name="connsiteY82" fmla="*/ 3360107 h 3583627"/>
              <a:gd name="connsiteX83" fmla="*/ 3230880 w 3685394"/>
              <a:gd name="connsiteY83" fmla="*/ 3393974 h 3583627"/>
              <a:gd name="connsiteX84" fmla="*/ 3305386 w 3685394"/>
              <a:gd name="connsiteY84" fmla="*/ 3475254 h 3583627"/>
              <a:gd name="connsiteX85" fmla="*/ 3406986 w 3685394"/>
              <a:gd name="connsiteY85" fmla="*/ 3549761 h 3583627"/>
              <a:gd name="connsiteX86" fmla="*/ 3447626 w 3685394"/>
              <a:gd name="connsiteY86" fmla="*/ 3570081 h 3583627"/>
              <a:gd name="connsiteX87" fmla="*/ 3515360 w 3685394"/>
              <a:gd name="connsiteY87" fmla="*/ 3583627 h 3583627"/>
              <a:gd name="connsiteX88" fmla="*/ 3556000 w 3685394"/>
              <a:gd name="connsiteY88" fmla="*/ 3570081 h 3583627"/>
              <a:gd name="connsiteX89" fmla="*/ 3644053 w 3685394"/>
              <a:gd name="connsiteY89" fmla="*/ 3495574 h 3583627"/>
              <a:gd name="connsiteX90" fmla="*/ 3677920 w 3685394"/>
              <a:gd name="connsiteY90" fmla="*/ 3407521 h 3583627"/>
              <a:gd name="connsiteX91" fmla="*/ 3671146 w 3685394"/>
              <a:gd name="connsiteY91" fmla="*/ 3258507 h 3583627"/>
              <a:gd name="connsiteX92" fmla="*/ 3644053 w 3685394"/>
              <a:gd name="connsiteY92" fmla="*/ 3211094 h 3583627"/>
              <a:gd name="connsiteX93" fmla="*/ 3549226 w 3685394"/>
              <a:gd name="connsiteY93" fmla="*/ 3102721 h 3583627"/>
              <a:gd name="connsiteX94" fmla="*/ 3501813 w 3685394"/>
              <a:gd name="connsiteY94" fmla="*/ 3062081 h 3583627"/>
              <a:gd name="connsiteX95" fmla="*/ 3461173 w 3685394"/>
              <a:gd name="connsiteY95" fmla="*/ 3021441 h 3583627"/>
              <a:gd name="connsiteX96" fmla="*/ 3400213 w 3685394"/>
              <a:gd name="connsiteY96" fmla="*/ 2946934 h 3583627"/>
              <a:gd name="connsiteX97" fmla="*/ 3359573 w 3685394"/>
              <a:gd name="connsiteY97" fmla="*/ 2919841 h 3583627"/>
              <a:gd name="connsiteX98" fmla="*/ 3332480 w 3685394"/>
              <a:gd name="connsiteY98" fmla="*/ 2885974 h 3583627"/>
              <a:gd name="connsiteX99" fmla="*/ 3271520 w 3685394"/>
              <a:gd name="connsiteY99" fmla="*/ 2838561 h 3583627"/>
              <a:gd name="connsiteX100" fmla="*/ 3169920 w 3685394"/>
              <a:gd name="connsiteY100" fmla="*/ 2750507 h 3583627"/>
              <a:gd name="connsiteX101" fmla="*/ 3122506 w 3685394"/>
              <a:gd name="connsiteY101" fmla="*/ 2716641 h 3583627"/>
              <a:gd name="connsiteX102" fmla="*/ 3088640 w 3685394"/>
              <a:gd name="connsiteY102" fmla="*/ 2682774 h 3583627"/>
              <a:gd name="connsiteX103" fmla="*/ 3034453 w 3685394"/>
              <a:gd name="connsiteY103" fmla="*/ 2648907 h 3583627"/>
              <a:gd name="connsiteX104" fmla="*/ 2966720 w 3685394"/>
              <a:gd name="connsiteY104" fmla="*/ 2594721 h 3583627"/>
              <a:gd name="connsiteX105" fmla="*/ 2905760 w 3685394"/>
              <a:gd name="connsiteY105" fmla="*/ 2554081 h 3583627"/>
              <a:gd name="connsiteX106" fmla="*/ 2858346 w 3685394"/>
              <a:gd name="connsiteY106" fmla="*/ 2513441 h 3583627"/>
              <a:gd name="connsiteX107" fmla="*/ 2695786 w 3685394"/>
              <a:gd name="connsiteY107" fmla="*/ 2384747 h 3583627"/>
              <a:gd name="connsiteX108" fmla="*/ 2614506 w 3685394"/>
              <a:gd name="connsiteY108" fmla="*/ 2262827 h 3583627"/>
              <a:gd name="connsiteX109" fmla="*/ 2499360 w 3685394"/>
              <a:gd name="connsiteY109" fmla="*/ 2140907 h 3583627"/>
              <a:gd name="connsiteX110" fmla="*/ 2465493 w 3685394"/>
              <a:gd name="connsiteY110" fmla="*/ 2093494 h 3583627"/>
              <a:gd name="connsiteX111" fmla="*/ 2316480 w 3685394"/>
              <a:gd name="connsiteY111" fmla="*/ 1917387 h 3583627"/>
              <a:gd name="connsiteX112" fmla="*/ 2255520 w 3685394"/>
              <a:gd name="connsiteY112" fmla="*/ 1856427 h 3583627"/>
              <a:gd name="connsiteX113" fmla="*/ 2160693 w 3685394"/>
              <a:gd name="connsiteY113" fmla="*/ 1795467 h 3583627"/>
              <a:gd name="connsiteX114" fmla="*/ 2079413 w 3685394"/>
              <a:gd name="connsiteY114" fmla="*/ 1720961 h 3583627"/>
              <a:gd name="connsiteX115" fmla="*/ 1943946 w 3685394"/>
              <a:gd name="connsiteY115" fmla="*/ 1599041 h 3583627"/>
              <a:gd name="connsiteX116" fmla="*/ 1869440 w 3685394"/>
              <a:gd name="connsiteY116" fmla="*/ 1538081 h 3583627"/>
              <a:gd name="connsiteX117" fmla="*/ 1822026 w 3685394"/>
              <a:gd name="connsiteY117" fmla="*/ 1497441 h 3583627"/>
              <a:gd name="connsiteX118" fmla="*/ 1788160 w 3685394"/>
              <a:gd name="connsiteY118" fmla="*/ 1450027 h 3583627"/>
              <a:gd name="connsiteX119" fmla="*/ 1713653 w 3685394"/>
              <a:gd name="connsiteY119" fmla="*/ 1375521 h 3583627"/>
              <a:gd name="connsiteX120" fmla="*/ 1632373 w 3685394"/>
              <a:gd name="connsiteY120" fmla="*/ 1280694 h 3583627"/>
              <a:gd name="connsiteX121" fmla="*/ 1557866 w 3685394"/>
              <a:gd name="connsiteY121" fmla="*/ 1185867 h 3583627"/>
              <a:gd name="connsiteX122" fmla="*/ 1503680 w 3685394"/>
              <a:gd name="connsiteY122" fmla="*/ 1131681 h 3583627"/>
              <a:gd name="connsiteX123" fmla="*/ 1442720 w 3685394"/>
              <a:gd name="connsiteY123" fmla="*/ 1077494 h 3583627"/>
              <a:gd name="connsiteX124" fmla="*/ 1388533 w 3685394"/>
              <a:gd name="connsiteY124" fmla="*/ 1016534 h 3583627"/>
              <a:gd name="connsiteX125" fmla="*/ 1347893 w 3685394"/>
              <a:gd name="connsiteY125" fmla="*/ 975894 h 3583627"/>
              <a:gd name="connsiteX126" fmla="*/ 1253066 w 3685394"/>
              <a:gd name="connsiteY126" fmla="*/ 860747 h 3583627"/>
              <a:gd name="connsiteX127" fmla="*/ 1192106 w 3685394"/>
              <a:gd name="connsiteY127" fmla="*/ 806561 h 3583627"/>
              <a:gd name="connsiteX128" fmla="*/ 1137920 w 3685394"/>
              <a:gd name="connsiteY128" fmla="*/ 745601 h 3583627"/>
              <a:gd name="connsiteX129" fmla="*/ 1076960 w 3685394"/>
              <a:gd name="connsiteY129" fmla="*/ 698187 h 3583627"/>
              <a:gd name="connsiteX130" fmla="*/ 1016000 w 3685394"/>
              <a:gd name="connsiteY130" fmla="*/ 644001 h 3583627"/>
              <a:gd name="connsiteX131" fmla="*/ 968586 w 3685394"/>
              <a:gd name="connsiteY131" fmla="*/ 610134 h 3583627"/>
              <a:gd name="connsiteX132" fmla="*/ 927946 w 3685394"/>
              <a:gd name="connsiteY132" fmla="*/ 576267 h 3583627"/>
              <a:gd name="connsiteX133" fmla="*/ 880533 w 3685394"/>
              <a:gd name="connsiteY133" fmla="*/ 542401 h 3583627"/>
              <a:gd name="connsiteX134" fmla="*/ 833120 w 3685394"/>
              <a:gd name="connsiteY134" fmla="*/ 501761 h 3583627"/>
              <a:gd name="connsiteX135" fmla="*/ 785706 w 3685394"/>
              <a:gd name="connsiteY135" fmla="*/ 474667 h 3583627"/>
              <a:gd name="connsiteX136" fmla="*/ 711200 w 3685394"/>
              <a:gd name="connsiteY136" fmla="*/ 406934 h 3583627"/>
              <a:gd name="connsiteX137" fmla="*/ 657013 w 3685394"/>
              <a:gd name="connsiteY137" fmla="*/ 366294 h 3583627"/>
              <a:gd name="connsiteX138" fmla="*/ 582506 w 3685394"/>
              <a:gd name="connsiteY138" fmla="*/ 271467 h 3583627"/>
              <a:gd name="connsiteX139" fmla="*/ 528320 w 3685394"/>
              <a:gd name="connsiteY139" fmla="*/ 169867 h 3583627"/>
              <a:gd name="connsiteX140" fmla="*/ 487680 w 3685394"/>
              <a:gd name="connsiteY140" fmla="*/ 81814 h 3583627"/>
              <a:gd name="connsiteX141" fmla="*/ 440266 w 3685394"/>
              <a:gd name="connsiteY141" fmla="*/ 27627 h 3583627"/>
              <a:gd name="connsiteX142" fmla="*/ 419946 w 3685394"/>
              <a:gd name="connsiteY142" fmla="*/ 14081 h 3583627"/>
              <a:gd name="connsiteX143" fmla="*/ 338666 w 3685394"/>
              <a:gd name="connsiteY143" fmla="*/ 534 h 3583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3685394" h="3583627">
                <a:moveTo>
                  <a:pt x="338666" y="534"/>
                </a:moveTo>
                <a:cubicBezTo>
                  <a:pt x="307057" y="3921"/>
                  <a:pt x="304213" y="5654"/>
                  <a:pt x="230293" y="34401"/>
                </a:cubicBezTo>
                <a:cubicBezTo>
                  <a:pt x="214268" y="40633"/>
                  <a:pt x="197732" y="46057"/>
                  <a:pt x="182880" y="54721"/>
                </a:cubicBezTo>
                <a:cubicBezTo>
                  <a:pt x="170392" y="62005"/>
                  <a:pt x="160578" y="73140"/>
                  <a:pt x="149013" y="81814"/>
                </a:cubicBezTo>
                <a:cubicBezTo>
                  <a:pt x="133475" y="93467"/>
                  <a:pt x="117404" y="104392"/>
                  <a:pt x="101600" y="115681"/>
                </a:cubicBezTo>
                <a:cubicBezTo>
                  <a:pt x="80837" y="146825"/>
                  <a:pt x="54965" y="183260"/>
                  <a:pt x="40640" y="217281"/>
                </a:cubicBezTo>
                <a:cubicBezTo>
                  <a:pt x="31493" y="239006"/>
                  <a:pt x="25780" y="262083"/>
                  <a:pt x="20320" y="285014"/>
                </a:cubicBezTo>
                <a:cubicBezTo>
                  <a:pt x="9264" y="331447"/>
                  <a:pt x="5759" y="367631"/>
                  <a:pt x="0" y="413707"/>
                </a:cubicBezTo>
                <a:cubicBezTo>
                  <a:pt x="4515" y="438543"/>
                  <a:pt x="2257" y="465636"/>
                  <a:pt x="13546" y="488214"/>
                </a:cubicBezTo>
                <a:cubicBezTo>
                  <a:pt x="45413" y="551949"/>
                  <a:pt x="123841" y="553957"/>
                  <a:pt x="182880" y="569494"/>
                </a:cubicBezTo>
                <a:cubicBezTo>
                  <a:pt x="205676" y="575493"/>
                  <a:pt x="227682" y="584354"/>
                  <a:pt x="250613" y="589814"/>
                </a:cubicBezTo>
                <a:cubicBezTo>
                  <a:pt x="275169" y="595661"/>
                  <a:pt x="300419" y="598161"/>
                  <a:pt x="325120" y="603361"/>
                </a:cubicBezTo>
                <a:cubicBezTo>
                  <a:pt x="343338" y="607196"/>
                  <a:pt x="361183" y="612643"/>
                  <a:pt x="379306" y="616907"/>
                </a:cubicBezTo>
                <a:cubicBezTo>
                  <a:pt x="399568" y="621675"/>
                  <a:pt x="419946" y="625938"/>
                  <a:pt x="440266" y="630454"/>
                </a:cubicBezTo>
                <a:cubicBezTo>
                  <a:pt x="456071" y="639485"/>
                  <a:pt x="471399" y="649406"/>
                  <a:pt x="487680" y="657547"/>
                </a:cubicBezTo>
                <a:cubicBezTo>
                  <a:pt x="503059" y="665237"/>
                  <a:pt x="520241" y="669203"/>
                  <a:pt x="535093" y="677867"/>
                </a:cubicBezTo>
                <a:cubicBezTo>
                  <a:pt x="562331" y="693756"/>
                  <a:pt x="579823" y="718125"/>
                  <a:pt x="602826" y="738827"/>
                </a:cubicBezTo>
                <a:cubicBezTo>
                  <a:pt x="613572" y="748498"/>
                  <a:pt x="626124" y="756057"/>
                  <a:pt x="636693" y="765921"/>
                </a:cubicBezTo>
                <a:cubicBezTo>
                  <a:pt x="660035" y="787707"/>
                  <a:pt x="681848" y="811076"/>
                  <a:pt x="704426" y="833654"/>
                </a:cubicBezTo>
                <a:lnTo>
                  <a:pt x="731520" y="860747"/>
                </a:lnTo>
                <a:cubicBezTo>
                  <a:pt x="738293" y="876552"/>
                  <a:pt x="745802" y="892061"/>
                  <a:pt x="751840" y="908161"/>
                </a:cubicBezTo>
                <a:cubicBezTo>
                  <a:pt x="759361" y="928216"/>
                  <a:pt x="762581" y="949963"/>
                  <a:pt x="772160" y="969121"/>
                </a:cubicBezTo>
                <a:cubicBezTo>
                  <a:pt x="836535" y="1097872"/>
                  <a:pt x="769117" y="971112"/>
                  <a:pt x="819573" y="1050401"/>
                </a:cubicBezTo>
                <a:cubicBezTo>
                  <a:pt x="849267" y="1097064"/>
                  <a:pt x="852196" y="1125517"/>
                  <a:pt x="907626" y="1158774"/>
                </a:cubicBezTo>
                <a:cubicBezTo>
                  <a:pt x="918915" y="1165547"/>
                  <a:pt x="930846" y="1171351"/>
                  <a:pt x="941493" y="1179094"/>
                </a:cubicBezTo>
                <a:cubicBezTo>
                  <a:pt x="955754" y="1189466"/>
                  <a:pt x="967461" y="1203179"/>
                  <a:pt x="982133" y="1212961"/>
                </a:cubicBezTo>
                <a:cubicBezTo>
                  <a:pt x="1026875" y="1242789"/>
                  <a:pt x="1032111" y="1227770"/>
                  <a:pt x="1083733" y="1260374"/>
                </a:cubicBezTo>
                <a:cubicBezTo>
                  <a:pt x="1105765" y="1274289"/>
                  <a:pt x="1155613" y="1315430"/>
                  <a:pt x="1178560" y="1341654"/>
                </a:cubicBezTo>
                <a:cubicBezTo>
                  <a:pt x="1207853" y="1375131"/>
                  <a:pt x="1216997" y="1402779"/>
                  <a:pt x="1232746" y="1450027"/>
                </a:cubicBezTo>
                <a:cubicBezTo>
                  <a:pt x="1239519" y="1470347"/>
                  <a:pt x="1242439" y="1492390"/>
                  <a:pt x="1253066" y="1510987"/>
                </a:cubicBezTo>
                <a:cubicBezTo>
                  <a:pt x="1260987" y="1524849"/>
                  <a:pt x="1276823" y="1532498"/>
                  <a:pt x="1286933" y="1544854"/>
                </a:cubicBezTo>
                <a:cubicBezTo>
                  <a:pt x="1297243" y="1557455"/>
                  <a:pt x="1303855" y="1572781"/>
                  <a:pt x="1314026" y="1585494"/>
                </a:cubicBezTo>
                <a:cubicBezTo>
                  <a:pt x="1345004" y="1624215"/>
                  <a:pt x="1338322" y="1603017"/>
                  <a:pt x="1374986" y="1639681"/>
                </a:cubicBezTo>
                <a:cubicBezTo>
                  <a:pt x="1380742" y="1645437"/>
                  <a:pt x="1382352" y="1654703"/>
                  <a:pt x="1388533" y="1660001"/>
                </a:cubicBezTo>
                <a:cubicBezTo>
                  <a:pt x="1416994" y="1684396"/>
                  <a:pt x="1429055" y="1679707"/>
                  <a:pt x="1463040" y="1693867"/>
                </a:cubicBezTo>
                <a:cubicBezTo>
                  <a:pt x="1534677" y="1723715"/>
                  <a:pt x="1471065" y="1709527"/>
                  <a:pt x="1551093" y="1720961"/>
                </a:cubicBezTo>
                <a:cubicBezTo>
                  <a:pt x="1641406" y="1757084"/>
                  <a:pt x="1528515" y="1720961"/>
                  <a:pt x="1618826" y="1720961"/>
                </a:cubicBezTo>
                <a:cubicBezTo>
                  <a:pt x="1626966" y="1720961"/>
                  <a:pt x="1632892" y="1729296"/>
                  <a:pt x="1639146" y="1734507"/>
                </a:cubicBezTo>
                <a:cubicBezTo>
                  <a:pt x="1646505" y="1740639"/>
                  <a:pt x="1653898" y="1747032"/>
                  <a:pt x="1659466" y="1754827"/>
                </a:cubicBezTo>
                <a:cubicBezTo>
                  <a:pt x="1665335" y="1763044"/>
                  <a:pt x="1665873" y="1774781"/>
                  <a:pt x="1673013" y="1781921"/>
                </a:cubicBezTo>
                <a:cubicBezTo>
                  <a:pt x="1682322" y="1791230"/>
                  <a:pt x="1696348" y="1794342"/>
                  <a:pt x="1706880" y="1802241"/>
                </a:cubicBezTo>
                <a:cubicBezTo>
                  <a:pt x="1714543" y="1807988"/>
                  <a:pt x="1720427" y="1815788"/>
                  <a:pt x="1727200" y="1822561"/>
                </a:cubicBezTo>
                <a:cubicBezTo>
                  <a:pt x="1750479" y="1869120"/>
                  <a:pt x="1729506" y="1834314"/>
                  <a:pt x="1774613" y="1883521"/>
                </a:cubicBezTo>
                <a:cubicBezTo>
                  <a:pt x="1788679" y="1898865"/>
                  <a:pt x="1800534" y="1916215"/>
                  <a:pt x="1815253" y="1930934"/>
                </a:cubicBezTo>
                <a:cubicBezTo>
                  <a:pt x="1821009" y="1936690"/>
                  <a:pt x="1829817" y="1938725"/>
                  <a:pt x="1835573" y="1944481"/>
                </a:cubicBezTo>
                <a:cubicBezTo>
                  <a:pt x="1854640" y="1963548"/>
                  <a:pt x="1854057" y="1972665"/>
                  <a:pt x="1869440" y="1991894"/>
                </a:cubicBezTo>
                <a:cubicBezTo>
                  <a:pt x="1882443" y="2008148"/>
                  <a:pt x="1898232" y="2022193"/>
                  <a:pt x="1910080" y="2039307"/>
                </a:cubicBezTo>
                <a:cubicBezTo>
                  <a:pt x="1918701" y="2051760"/>
                  <a:pt x="1922769" y="2066864"/>
                  <a:pt x="1930400" y="2079947"/>
                </a:cubicBezTo>
                <a:cubicBezTo>
                  <a:pt x="1954324" y="2120960"/>
                  <a:pt x="1954024" y="2117118"/>
                  <a:pt x="1984586" y="2147681"/>
                </a:cubicBezTo>
                <a:cubicBezTo>
                  <a:pt x="1991359" y="2163485"/>
                  <a:pt x="1996672" y="2179999"/>
                  <a:pt x="2004906" y="2195094"/>
                </a:cubicBezTo>
                <a:cubicBezTo>
                  <a:pt x="2010312" y="2205004"/>
                  <a:pt x="2018664" y="2213001"/>
                  <a:pt x="2025226" y="2222187"/>
                </a:cubicBezTo>
                <a:cubicBezTo>
                  <a:pt x="2029958" y="2228811"/>
                  <a:pt x="2033561" y="2236253"/>
                  <a:pt x="2038773" y="2242507"/>
                </a:cubicBezTo>
                <a:cubicBezTo>
                  <a:pt x="2044905" y="2249866"/>
                  <a:pt x="2053212" y="2255266"/>
                  <a:pt x="2059093" y="2262827"/>
                </a:cubicBezTo>
                <a:cubicBezTo>
                  <a:pt x="2069089" y="2275678"/>
                  <a:pt x="2074674" y="2291955"/>
                  <a:pt x="2086186" y="2303467"/>
                </a:cubicBezTo>
                <a:cubicBezTo>
                  <a:pt x="2093326" y="2310607"/>
                  <a:pt x="2104513" y="2312004"/>
                  <a:pt x="2113280" y="2317014"/>
                </a:cubicBezTo>
                <a:cubicBezTo>
                  <a:pt x="2120348" y="2321053"/>
                  <a:pt x="2126976" y="2325829"/>
                  <a:pt x="2133600" y="2330561"/>
                </a:cubicBezTo>
                <a:cubicBezTo>
                  <a:pt x="2142786" y="2337123"/>
                  <a:pt x="2151300" y="2344619"/>
                  <a:pt x="2160693" y="2350881"/>
                </a:cubicBezTo>
                <a:cubicBezTo>
                  <a:pt x="2171647" y="2358184"/>
                  <a:pt x="2183606" y="2363898"/>
                  <a:pt x="2194560" y="2371201"/>
                </a:cubicBezTo>
                <a:cubicBezTo>
                  <a:pt x="2203953" y="2377463"/>
                  <a:pt x="2211973" y="2385713"/>
                  <a:pt x="2221653" y="2391521"/>
                </a:cubicBezTo>
                <a:cubicBezTo>
                  <a:pt x="2234640" y="2399313"/>
                  <a:pt x="2249885" y="2403156"/>
                  <a:pt x="2262293" y="2411841"/>
                </a:cubicBezTo>
                <a:cubicBezTo>
                  <a:pt x="2272756" y="2419165"/>
                  <a:pt x="2279305" y="2431093"/>
                  <a:pt x="2289386" y="2438934"/>
                </a:cubicBezTo>
                <a:cubicBezTo>
                  <a:pt x="2299778" y="2447017"/>
                  <a:pt x="2311964" y="2452481"/>
                  <a:pt x="2323253" y="2459254"/>
                </a:cubicBezTo>
                <a:cubicBezTo>
                  <a:pt x="2396289" y="2556634"/>
                  <a:pt x="2281627" y="2410852"/>
                  <a:pt x="2377440" y="2506667"/>
                </a:cubicBezTo>
                <a:cubicBezTo>
                  <a:pt x="2384580" y="2513807"/>
                  <a:pt x="2386082" y="2524934"/>
                  <a:pt x="2390986" y="2533761"/>
                </a:cubicBezTo>
                <a:cubicBezTo>
                  <a:pt x="2397379" y="2545269"/>
                  <a:pt x="2403224" y="2557235"/>
                  <a:pt x="2411306" y="2567627"/>
                </a:cubicBezTo>
                <a:cubicBezTo>
                  <a:pt x="2495412" y="2675762"/>
                  <a:pt x="2387401" y="2519930"/>
                  <a:pt x="2458720" y="2621814"/>
                </a:cubicBezTo>
                <a:cubicBezTo>
                  <a:pt x="2473561" y="2643015"/>
                  <a:pt x="2488881" y="2669420"/>
                  <a:pt x="2506133" y="2689547"/>
                </a:cubicBezTo>
                <a:cubicBezTo>
                  <a:pt x="2512367" y="2696820"/>
                  <a:pt x="2520321" y="2702508"/>
                  <a:pt x="2526453" y="2709867"/>
                </a:cubicBezTo>
                <a:cubicBezTo>
                  <a:pt x="2531665" y="2716121"/>
                  <a:pt x="2534244" y="2724431"/>
                  <a:pt x="2540000" y="2730187"/>
                </a:cubicBezTo>
                <a:cubicBezTo>
                  <a:pt x="2602274" y="2792461"/>
                  <a:pt x="2530868" y="2703729"/>
                  <a:pt x="2594186" y="2777601"/>
                </a:cubicBezTo>
                <a:cubicBezTo>
                  <a:pt x="2623127" y="2811366"/>
                  <a:pt x="2590116" y="2785723"/>
                  <a:pt x="2628053" y="2818241"/>
                </a:cubicBezTo>
                <a:cubicBezTo>
                  <a:pt x="2680330" y="2863050"/>
                  <a:pt x="2628378" y="2813405"/>
                  <a:pt x="2689013" y="2858881"/>
                </a:cubicBezTo>
                <a:cubicBezTo>
                  <a:pt x="2724210" y="2885278"/>
                  <a:pt x="2693545" y="2875699"/>
                  <a:pt x="2736426" y="2899521"/>
                </a:cubicBezTo>
                <a:cubicBezTo>
                  <a:pt x="2747055" y="2905426"/>
                  <a:pt x="2759619" y="2907245"/>
                  <a:pt x="2770293" y="2913067"/>
                </a:cubicBezTo>
                <a:cubicBezTo>
                  <a:pt x="2842493" y="2952448"/>
                  <a:pt x="2778735" y="2929265"/>
                  <a:pt x="2851573" y="2960481"/>
                </a:cubicBezTo>
                <a:cubicBezTo>
                  <a:pt x="2880992" y="2973089"/>
                  <a:pt x="2924457" y="2985458"/>
                  <a:pt x="2953173" y="3001121"/>
                </a:cubicBezTo>
                <a:cubicBezTo>
                  <a:pt x="2984858" y="3018404"/>
                  <a:pt x="2978648" y="3025565"/>
                  <a:pt x="3007360" y="3048534"/>
                </a:cubicBezTo>
                <a:cubicBezTo>
                  <a:pt x="3062615" y="3092737"/>
                  <a:pt x="3040863" y="3056152"/>
                  <a:pt x="3088640" y="3123041"/>
                </a:cubicBezTo>
                <a:cubicBezTo>
                  <a:pt x="3099220" y="3137853"/>
                  <a:pt x="3106086" y="3155018"/>
                  <a:pt x="3115733" y="3170454"/>
                </a:cubicBezTo>
                <a:cubicBezTo>
                  <a:pt x="3146988" y="3220463"/>
                  <a:pt x="3152804" y="3222281"/>
                  <a:pt x="3176693" y="3265281"/>
                </a:cubicBezTo>
                <a:cubicBezTo>
                  <a:pt x="3181597" y="3274107"/>
                  <a:pt x="3186490" y="3282999"/>
                  <a:pt x="3190240" y="3292374"/>
                </a:cubicBezTo>
                <a:cubicBezTo>
                  <a:pt x="3195543" y="3305632"/>
                  <a:pt x="3197400" y="3320242"/>
                  <a:pt x="3203786" y="3333014"/>
                </a:cubicBezTo>
                <a:cubicBezTo>
                  <a:pt x="3208302" y="3342045"/>
                  <a:pt x="3213232" y="3350880"/>
                  <a:pt x="3217333" y="3360107"/>
                </a:cubicBezTo>
                <a:cubicBezTo>
                  <a:pt x="3222271" y="3371218"/>
                  <a:pt x="3224352" y="3383716"/>
                  <a:pt x="3230880" y="3393974"/>
                </a:cubicBezTo>
                <a:cubicBezTo>
                  <a:pt x="3244785" y="3415824"/>
                  <a:pt x="3287289" y="3458549"/>
                  <a:pt x="3305386" y="3475254"/>
                </a:cubicBezTo>
                <a:cubicBezTo>
                  <a:pt x="3346351" y="3513068"/>
                  <a:pt x="3358295" y="3521937"/>
                  <a:pt x="3406986" y="3549761"/>
                </a:cubicBezTo>
                <a:cubicBezTo>
                  <a:pt x="3420136" y="3557275"/>
                  <a:pt x="3433170" y="3565564"/>
                  <a:pt x="3447626" y="3570081"/>
                </a:cubicBezTo>
                <a:cubicBezTo>
                  <a:pt x="3469603" y="3576949"/>
                  <a:pt x="3515360" y="3583627"/>
                  <a:pt x="3515360" y="3583627"/>
                </a:cubicBezTo>
                <a:cubicBezTo>
                  <a:pt x="3528907" y="3579112"/>
                  <a:pt x="3543427" y="3576851"/>
                  <a:pt x="3556000" y="3570081"/>
                </a:cubicBezTo>
                <a:cubicBezTo>
                  <a:pt x="3581949" y="3556108"/>
                  <a:pt x="3626229" y="3519340"/>
                  <a:pt x="3644053" y="3495574"/>
                </a:cubicBezTo>
                <a:cubicBezTo>
                  <a:pt x="3663209" y="3470032"/>
                  <a:pt x="3669452" y="3437157"/>
                  <a:pt x="3677920" y="3407521"/>
                </a:cubicBezTo>
                <a:cubicBezTo>
                  <a:pt x="3685856" y="3344027"/>
                  <a:pt x="3692173" y="3332103"/>
                  <a:pt x="3671146" y="3258507"/>
                </a:cubicBezTo>
                <a:cubicBezTo>
                  <a:pt x="3666145" y="3241005"/>
                  <a:pt x="3654150" y="3226240"/>
                  <a:pt x="3644053" y="3211094"/>
                </a:cubicBezTo>
                <a:cubicBezTo>
                  <a:pt x="3611840" y="3162775"/>
                  <a:pt x="3592504" y="3143114"/>
                  <a:pt x="3549226" y="3102721"/>
                </a:cubicBezTo>
                <a:cubicBezTo>
                  <a:pt x="3534009" y="3088518"/>
                  <a:pt x="3517108" y="3076200"/>
                  <a:pt x="3501813" y="3062081"/>
                </a:cubicBezTo>
                <a:cubicBezTo>
                  <a:pt x="3487736" y="3049087"/>
                  <a:pt x="3473304" y="3036268"/>
                  <a:pt x="3461173" y="3021441"/>
                </a:cubicBezTo>
                <a:cubicBezTo>
                  <a:pt x="3411219" y="2960386"/>
                  <a:pt x="3478942" y="3012541"/>
                  <a:pt x="3400213" y="2946934"/>
                </a:cubicBezTo>
                <a:cubicBezTo>
                  <a:pt x="3387706" y="2936511"/>
                  <a:pt x="3371675" y="2930732"/>
                  <a:pt x="3359573" y="2919841"/>
                </a:cubicBezTo>
                <a:cubicBezTo>
                  <a:pt x="3348827" y="2910170"/>
                  <a:pt x="3343103" y="2895780"/>
                  <a:pt x="3332480" y="2885974"/>
                </a:cubicBezTo>
                <a:cubicBezTo>
                  <a:pt x="3313564" y="2868513"/>
                  <a:pt x="3291296" y="2855041"/>
                  <a:pt x="3271520" y="2838561"/>
                </a:cubicBezTo>
                <a:cubicBezTo>
                  <a:pt x="3237092" y="2809871"/>
                  <a:pt x="3206388" y="2776555"/>
                  <a:pt x="3169920" y="2750507"/>
                </a:cubicBezTo>
                <a:cubicBezTo>
                  <a:pt x="3154115" y="2739218"/>
                  <a:pt x="3137427" y="2729075"/>
                  <a:pt x="3122506" y="2716641"/>
                </a:cubicBezTo>
                <a:cubicBezTo>
                  <a:pt x="3110241" y="2706421"/>
                  <a:pt x="3101294" y="2692508"/>
                  <a:pt x="3088640" y="2682774"/>
                </a:cubicBezTo>
                <a:cubicBezTo>
                  <a:pt x="3071757" y="2669787"/>
                  <a:pt x="3051720" y="2661378"/>
                  <a:pt x="3034453" y="2648907"/>
                </a:cubicBezTo>
                <a:cubicBezTo>
                  <a:pt x="3011013" y="2631978"/>
                  <a:pt x="2989997" y="2611872"/>
                  <a:pt x="2966720" y="2594721"/>
                </a:cubicBezTo>
                <a:cubicBezTo>
                  <a:pt x="2947059" y="2580234"/>
                  <a:pt x="2925297" y="2568734"/>
                  <a:pt x="2905760" y="2554081"/>
                </a:cubicBezTo>
                <a:cubicBezTo>
                  <a:pt x="2889107" y="2541592"/>
                  <a:pt x="2874919" y="2526036"/>
                  <a:pt x="2858346" y="2513441"/>
                </a:cubicBezTo>
                <a:cubicBezTo>
                  <a:pt x="2781627" y="2455135"/>
                  <a:pt x="2748665" y="2445180"/>
                  <a:pt x="2695786" y="2384747"/>
                </a:cubicBezTo>
                <a:cubicBezTo>
                  <a:pt x="2551665" y="2220036"/>
                  <a:pt x="2708534" y="2399594"/>
                  <a:pt x="2614506" y="2262827"/>
                </a:cubicBezTo>
                <a:cubicBezTo>
                  <a:pt x="2586052" y="2221439"/>
                  <a:pt x="2530868" y="2176616"/>
                  <a:pt x="2499360" y="2140907"/>
                </a:cubicBezTo>
                <a:cubicBezTo>
                  <a:pt x="2486510" y="2126344"/>
                  <a:pt x="2477548" y="2108722"/>
                  <a:pt x="2465493" y="2093494"/>
                </a:cubicBezTo>
                <a:cubicBezTo>
                  <a:pt x="2449982" y="2073901"/>
                  <a:pt x="2350882" y="1951789"/>
                  <a:pt x="2316480" y="1917387"/>
                </a:cubicBezTo>
                <a:cubicBezTo>
                  <a:pt x="2296160" y="1897067"/>
                  <a:pt x="2278150" y="1874138"/>
                  <a:pt x="2255520" y="1856427"/>
                </a:cubicBezTo>
                <a:cubicBezTo>
                  <a:pt x="2225928" y="1833268"/>
                  <a:pt x="2185148" y="1823998"/>
                  <a:pt x="2160693" y="1795467"/>
                </a:cubicBezTo>
                <a:cubicBezTo>
                  <a:pt x="2067958" y="1687277"/>
                  <a:pt x="2169831" y="1797469"/>
                  <a:pt x="2079413" y="1720961"/>
                </a:cubicBezTo>
                <a:cubicBezTo>
                  <a:pt x="2033037" y="1681720"/>
                  <a:pt x="1989757" y="1638941"/>
                  <a:pt x="1943946" y="1599041"/>
                </a:cubicBezTo>
                <a:cubicBezTo>
                  <a:pt x="1919748" y="1577966"/>
                  <a:pt x="1894091" y="1558624"/>
                  <a:pt x="1869440" y="1538081"/>
                </a:cubicBezTo>
                <a:cubicBezTo>
                  <a:pt x="1853449" y="1524755"/>
                  <a:pt x="1834125" y="1514380"/>
                  <a:pt x="1822026" y="1497441"/>
                </a:cubicBezTo>
                <a:cubicBezTo>
                  <a:pt x="1810737" y="1481636"/>
                  <a:pt x="1801063" y="1464543"/>
                  <a:pt x="1788160" y="1450027"/>
                </a:cubicBezTo>
                <a:cubicBezTo>
                  <a:pt x="1764826" y="1423776"/>
                  <a:pt x="1734727" y="1403619"/>
                  <a:pt x="1713653" y="1375521"/>
                </a:cubicBezTo>
                <a:cubicBezTo>
                  <a:pt x="1586474" y="1205948"/>
                  <a:pt x="1752655" y="1422202"/>
                  <a:pt x="1632373" y="1280694"/>
                </a:cubicBezTo>
                <a:cubicBezTo>
                  <a:pt x="1606338" y="1250065"/>
                  <a:pt x="1586291" y="1214292"/>
                  <a:pt x="1557866" y="1185867"/>
                </a:cubicBezTo>
                <a:cubicBezTo>
                  <a:pt x="1539804" y="1167805"/>
                  <a:pt x="1522281" y="1149188"/>
                  <a:pt x="1503680" y="1131681"/>
                </a:cubicBezTo>
                <a:cubicBezTo>
                  <a:pt x="1483882" y="1113048"/>
                  <a:pt x="1461944" y="1096718"/>
                  <a:pt x="1442720" y="1077494"/>
                </a:cubicBezTo>
                <a:cubicBezTo>
                  <a:pt x="1423496" y="1058270"/>
                  <a:pt x="1407083" y="1036409"/>
                  <a:pt x="1388533" y="1016534"/>
                </a:cubicBezTo>
                <a:cubicBezTo>
                  <a:pt x="1375461" y="1002529"/>
                  <a:pt x="1360361" y="990440"/>
                  <a:pt x="1347893" y="975894"/>
                </a:cubicBezTo>
                <a:cubicBezTo>
                  <a:pt x="1277081" y="893280"/>
                  <a:pt x="1338942" y="946622"/>
                  <a:pt x="1253066" y="860747"/>
                </a:cubicBezTo>
                <a:cubicBezTo>
                  <a:pt x="1233842" y="841523"/>
                  <a:pt x="1211330" y="825785"/>
                  <a:pt x="1192106" y="806561"/>
                </a:cubicBezTo>
                <a:cubicBezTo>
                  <a:pt x="1172882" y="787337"/>
                  <a:pt x="1157718" y="764234"/>
                  <a:pt x="1137920" y="745601"/>
                </a:cubicBezTo>
                <a:cubicBezTo>
                  <a:pt x="1119174" y="727958"/>
                  <a:pt x="1096736" y="714667"/>
                  <a:pt x="1076960" y="698187"/>
                </a:cubicBezTo>
                <a:cubicBezTo>
                  <a:pt x="1056074" y="680782"/>
                  <a:pt x="1037100" y="661145"/>
                  <a:pt x="1016000" y="644001"/>
                </a:cubicBezTo>
                <a:cubicBezTo>
                  <a:pt x="1000926" y="631753"/>
                  <a:pt x="983981" y="621976"/>
                  <a:pt x="968586" y="610134"/>
                </a:cubicBezTo>
                <a:cubicBezTo>
                  <a:pt x="954609" y="599382"/>
                  <a:pt x="941923" y="587019"/>
                  <a:pt x="927946" y="576267"/>
                </a:cubicBezTo>
                <a:cubicBezTo>
                  <a:pt x="912552" y="564425"/>
                  <a:pt x="895805" y="554400"/>
                  <a:pt x="880533" y="542401"/>
                </a:cubicBezTo>
                <a:cubicBezTo>
                  <a:pt x="864165" y="529541"/>
                  <a:pt x="850058" y="513860"/>
                  <a:pt x="833120" y="501761"/>
                </a:cubicBezTo>
                <a:cubicBezTo>
                  <a:pt x="818308" y="491181"/>
                  <a:pt x="800672" y="485028"/>
                  <a:pt x="785706" y="474667"/>
                </a:cubicBezTo>
                <a:cubicBezTo>
                  <a:pt x="730108" y="436176"/>
                  <a:pt x="759973" y="448204"/>
                  <a:pt x="711200" y="406934"/>
                </a:cubicBezTo>
                <a:cubicBezTo>
                  <a:pt x="693964" y="392350"/>
                  <a:pt x="673603" y="381608"/>
                  <a:pt x="657013" y="366294"/>
                </a:cubicBezTo>
                <a:cubicBezTo>
                  <a:pt x="643442" y="353767"/>
                  <a:pt x="589234" y="281559"/>
                  <a:pt x="582506" y="271467"/>
                </a:cubicBezTo>
                <a:cubicBezTo>
                  <a:pt x="566883" y="248032"/>
                  <a:pt x="539714" y="194282"/>
                  <a:pt x="528320" y="169867"/>
                </a:cubicBezTo>
                <a:cubicBezTo>
                  <a:pt x="502982" y="115571"/>
                  <a:pt x="514854" y="131634"/>
                  <a:pt x="487680" y="81814"/>
                </a:cubicBezTo>
                <a:cubicBezTo>
                  <a:pt x="466844" y="43614"/>
                  <a:pt x="473355" y="51261"/>
                  <a:pt x="440266" y="27627"/>
                </a:cubicBezTo>
                <a:cubicBezTo>
                  <a:pt x="433642" y="22896"/>
                  <a:pt x="427955" y="15537"/>
                  <a:pt x="419946" y="14081"/>
                </a:cubicBezTo>
                <a:cubicBezTo>
                  <a:pt x="402175" y="10850"/>
                  <a:pt x="370275" y="-2853"/>
                  <a:pt x="338666" y="534"/>
                </a:cubicBezTo>
                <a:close/>
              </a:path>
            </a:pathLst>
          </a:custGeom>
          <a:solidFill>
            <a:srgbClr val="CEFDFC">
              <a:alpha val="4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A80BF384-001E-DA6C-902F-4F9C44C84B64}"/>
              </a:ext>
            </a:extLst>
          </p:cNvPr>
          <p:cNvSpPr/>
          <p:nvPr/>
        </p:nvSpPr>
        <p:spPr>
          <a:xfrm>
            <a:off x="1605154" y="2598708"/>
            <a:ext cx="3014880" cy="2962199"/>
          </a:xfrm>
          <a:custGeom>
            <a:avLst/>
            <a:gdLst>
              <a:gd name="connsiteX0" fmla="*/ 196553 w 3014880"/>
              <a:gd name="connsiteY0" fmla="*/ 9025 h 2962199"/>
              <a:gd name="connsiteX1" fmla="*/ 47539 w 3014880"/>
              <a:gd name="connsiteY1" fmla="*/ 83532 h 2962199"/>
              <a:gd name="connsiteX2" fmla="*/ 33993 w 3014880"/>
              <a:gd name="connsiteY2" fmla="*/ 110625 h 2962199"/>
              <a:gd name="connsiteX3" fmla="*/ 6899 w 3014880"/>
              <a:gd name="connsiteY3" fmla="*/ 178359 h 2962199"/>
              <a:gd name="connsiteX4" fmla="*/ 13673 w 3014880"/>
              <a:gd name="connsiteY4" fmla="*/ 340919 h 2962199"/>
              <a:gd name="connsiteX5" fmla="*/ 74633 w 3014880"/>
              <a:gd name="connsiteY5" fmla="*/ 422199 h 2962199"/>
              <a:gd name="connsiteX6" fmla="*/ 108499 w 3014880"/>
              <a:gd name="connsiteY6" fmla="*/ 469612 h 2962199"/>
              <a:gd name="connsiteX7" fmla="*/ 142366 w 3014880"/>
              <a:gd name="connsiteY7" fmla="*/ 503479 h 2962199"/>
              <a:gd name="connsiteX8" fmla="*/ 169459 w 3014880"/>
              <a:gd name="connsiteY8" fmla="*/ 537345 h 2962199"/>
              <a:gd name="connsiteX9" fmla="*/ 264286 w 3014880"/>
              <a:gd name="connsiteY9" fmla="*/ 598305 h 2962199"/>
              <a:gd name="connsiteX10" fmla="*/ 379433 w 3014880"/>
              <a:gd name="connsiteY10" fmla="*/ 693132 h 2962199"/>
              <a:gd name="connsiteX11" fmla="*/ 460713 w 3014880"/>
              <a:gd name="connsiteY11" fmla="*/ 821825 h 2962199"/>
              <a:gd name="connsiteX12" fmla="*/ 487806 w 3014880"/>
              <a:gd name="connsiteY12" fmla="*/ 855692 h 2962199"/>
              <a:gd name="connsiteX13" fmla="*/ 569086 w 3014880"/>
              <a:gd name="connsiteY13" fmla="*/ 984385 h 2962199"/>
              <a:gd name="connsiteX14" fmla="*/ 602953 w 3014880"/>
              <a:gd name="connsiteY14" fmla="*/ 1011479 h 2962199"/>
              <a:gd name="connsiteX15" fmla="*/ 623273 w 3014880"/>
              <a:gd name="connsiteY15" fmla="*/ 1045345 h 2962199"/>
              <a:gd name="connsiteX16" fmla="*/ 745193 w 3014880"/>
              <a:gd name="connsiteY16" fmla="*/ 1153719 h 2962199"/>
              <a:gd name="connsiteX17" fmla="*/ 785833 w 3014880"/>
              <a:gd name="connsiteY17" fmla="*/ 1180812 h 2962199"/>
              <a:gd name="connsiteX18" fmla="*/ 853566 w 3014880"/>
              <a:gd name="connsiteY18" fmla="*/ 1234999 h 2962199"/>
              <a:gd name="connsiteX19" fmla="*/ 934846 w 3014880"/>
              <a:gd name="connsiteY19" fmla="*/ 1295959 h 2962199"/>
              <a:gd name="connsiteX20" fmla="*/ 1016126 w 3014880"/>
              <a:gd name="connsiteY20" fmla="*/ 1384012 h 2962199"/>
              <a:gd name="connsiteX21" fmla="*/ 1097406 w 3014880"/>
              <a:gd name="connsiteY21" fmla="*/ 1465292 h 2962199"/>
              <a:gd name="connsiteX22" fmla="*/ 1117726 w 3014880"/>
              <a:gd name="connsiteY22" fmla="*/ 1499159 h 2962199"/>
              <a:gd name="connsiteX23" fmla="*/ 1171913 w 3014880"/>
              <a:gd name="connsiteY23" fmla="*/ 1560119 h 2962199"/>
              <a:gd name="connsiteX24" fmla="*/ 1334473 w 3014880"/>
              <a:gd name="connsiteY24" fmla="*/ 1675265 h 2962199"/>
              <a:gd name="connsiteX25" fmla="*/ 1381886 w 3014880"/>
              <a:gd name="connsiteY25" fmla="*/ 1722679 h 2962199"/>
              <a:gd name="connsiteX26" fmla="*/ 1415753 w 3014880"/>
              <a:gd name="connsiteY26" fmla="*/ 1756545 h 2962199"/>
              <a:gd name="connsiteX27" fmla="*/ 1612179 w 3014880"/>
              <a:gd name="connsiteY27" fmla="*/ 1878465 h 2962199"/>
              <a:gd name="connsiteX28" fmla="*/ 1707006 w 3014880"/>
              <a:gd name="connsiteY28" fmla="*/ 1939425 h 2962199"/>
              <a:gd name="connsiteX29" fmla="*/ 1727326 w 3014880"/>
              <a:gd name="connsiteY29" fmla="*/ 1952972 h 2962199"/>
              <a:gd name="connsiteX30" fmla="*/ 1747646 w 3014880"/>
              <a:gd name="connsiteY30" fmla="*/ 1980065 h 2962199"/>
              <a:gd name="connsiteX31" fmla="*/ 1815379 w 3014880"/>
              <a:gd name="connsiteY31" fmla="*/ 2047799 h 2962199"/>
              <a:gd name="connsiteX32" fmla="*/ 1849246 w 3014880"/>
              <a:gd name="connsiteY32" fmla="*/ 2088439 h 2962199"/>
              <a:gd name="connsiteX33" fmla="*/ 1916979 w 3014880"/>
              <a:gd name="connsiteY33" fmla="*/ 2169719 h 2962199"/>
              <a:gd name="connsiteX34" fmla="*/ 1977939 w 3014880"/>
              <a:gd name="connsiteY34" fmla="*/ 2278092 h 2962199"/>
              <a:gd name="connsiteX35" fmla="*/ 2011806 w 3014880"/>
              <a:gd name="connsiteY35" fmla="*/ 2325505 h 2962199"/>
              <a:gd name="connsiteX36" fmla="*/ 2038899 w 3014880"/>
              <a:gd name="connsiteY36" fmla="*/ 2359372 h 2962199"/>
              <a:gd name="connsiteX37" fmla="*/ 2093086 w 3014880"/>
              <a:gd name="connsiteY37" fmla="*/ 2386465 h 2962199"/>
              <a:gd name="connsiteX38" fmla="*/ 2181139 w 3014880"/>
              <a:gd name="connsiteY38" fmla="*/ 2454199 h 2962199"/>
              <a:gd name="connsiteX39" fmla="*/ 2235326 w 3014880"/>
              <a:gd name="connsiteY39" fmla="*/ 2494839 h 2962199"/>
              <a:gd name="connsiteX40" fmla="*/ 2262419 w 3014880"/>
              <a:gd name="connsiteY40" fmla="*/ 2508385 h 2962199"/>
              <a:gd name="connsiteX41" fmla="*/ 2316606 w 3014880"/>
              <a:gd name="connsiteY41" fmla="*/ 2576119 h 2962199"/>
              <a:gd name="connsiteX42" fmla="*/ 2343699 w 3014880"/>
              <a:gd name="connsiteY42" fmla="*/ 2603212 h 2962199"/>
              <a:gd name="connsiteX43" fmla="*/ 2391113 w 3014880"/>
              <a:gd name="connsiteY43" fmla="*/ 2670945 h 2962199"/>
              <a:gd name="connsiteX44" fmla="*/ 2445299 w 3014880"/>
              <a:gd name="connsiteY44" fmla="*/ 2731905 h 2962199"/>
              <a:gd name="connsiteX45" fmla="*/ 2492713 w 3014880"/>
              <a:gd name="connsiteY45" fmla="*/ 2806412 h 2962199"/>
              <a:gd name="connsiteX46" fmla="*/ 2533353 w 3014880"/>
              <a:gd name="connsiteY46" fmla="*/ 2847052 h 2962199"/>
              <a:gd name="connsiteX47" fmla="*/ 2573993 w 3014880"/>
              <a:gd name="connsiteY47" fmla="*/ 2867372 h 2962199"/>
              <a:gd name="connsiteX48" fmla="*/ 2621406 w 3014880"/>
              <a:gd name="connsiteY48" fmla="*/ 2894465 h 2962199"/>
              <a:gd name="connsiteX49" fmla="*/ 2662046 w 3014880"/>
              <a:gd name="connsiteY49" fmla="*/ 2928332 h 2962199"/>
              <a:gd name="connsiteX50" fmla="*/ 2750099 w 3014880"/>
              <a:gd name="connsiteY50" fmla="*/ 2962199 h 2962199"/>
              <a:gd name="connsiteX51" fmla="*/ 2946526 w 3014880"/>
              <a:gd name="connsiteY51" fmla="*/ 2901239 h 2962199"/>
              <a:gd name="connsiteX52" fmla="*/ 2987166 w 3014880"/>
              <a:gd name="connsiteY52" fmla="*/ 2840279 h 2962199"/>
              <a:gd name="connsiteX53" fmla="*/ 3014259 w 3014880"/>
              <a:gd name="connsiteY53" fmla="*/ 2704812 h 2962199"/>
              <a:gd name="connsiteX54" fmla="*/ 2993939 w 3014880"/>
              <a:gd name="connsiteY54" fmla="*/ 2623532 h 2962199"/>
              <a:gd name="connsiteX55" fmla="*/ 2912659 w 3014880"/>
              <a:gd name="connsiteY55" fmla="*/ 2521932 h 2962199"/>
              <a:gd name="connsiteX56" fmla="*/ 2750099 w 3014880"/>
              <a:gd name="connsiteY56" fmla="*/ 2366145 h 2962199"/>
              <a:gd name="connsiteX57" fmla="*/ 2655273 w 3014880"/>
              <a:gd name="connsiteY57" fmla="*/ 2311959 h 2962199"/>
              <a:gd name="connsiteX58" fmla="*/ 2424979 w 3014880"/>
              <a:gd name="connsiteY58" fmla="*/ 2203585 h 2962199"/>
              <a:gd name="connsiteX59" fmla="*/ 2242099 w 3014880"/>
              <a:gd name="connsiteY59" fmla="*/ 2108759 h 2962199"/>
              <a:gd name="connsiteX60" fmla="*/ 2201459 w 3014880"/>
              <a:gd name="connsiteY60" fmla="*/ 2074892 h 2962199"/>
              <a:gd name="connsiteX61" fmla="*/ 2140499 w 3014880"/>
              <a:gd name="connsiteY61" fmla="*/ 2007159 h 2962199"/>
              <a:gd name="connsiteX62" fmla="*/ 1991486 w 3014880"/>
              <a:gd name="connsiteY62" fmla="*/ 1898785 h 2962199"/>
              <a:gd name="connsiteX63" fmla="*/ 1950846 w 3014880"/>
              <a:gd name="connsiteY63" fmla="*/ 1858145 h 2962199"/>
              <a:gd name="connsiteX64" fmla="*/ 1754419 w 3014880"/>
              <a:gd name="connsiteY64" fmla="*/ 1648172 h 2962199"/>
              <a:gd name="connsiteX65" fmla="*/ 1679913 w 3014880"/>
              <a:gd name="connsiteY65" fmla="*/ 1580439 h 2962199"/>
              <a:gd name="connsiteX66" fmla="*/ 1639273 w 3014880"/>
              <a:gd name="connsiteY66" fmla="*/ 1512705 h 2962199"/>
              <a:gd name="connsiteX67" fmla="*/ 1530899 w 3014880"/>
              <a:gd name="connsiteY67" fmla="*/ 1363692 h 2962199"/>
              <a:gd name="connsiteX68" fmla="*/ 1388659 w 3014880"/>
              <a:gd name="connsiteY68" fmla="*/ 1201132 h 2962199"/>
              <a:gd name="connsiteX69" fmla="*/ 1320926 w 3014880"/>
              <a:gd name="connsiteY69" fmla="*/ 1126625 h 2962199"/>
              <a:gd name="connsiteX70" fmla="*/ 1280286 w 3014880"/>
              <a:gd name="connsiteY70" fmla="*/ 1072439 h 2962199"/>
              <a:gd name="connsiteX71" fmla="*/ 1239646 w 3014880"/>
              <a:gd name="connsiteY71" fmla="*/ 1011479 h 2962199"/>
              <a:gd name="connsiteX72" fmla="*/ 1124499 w 3014880"/>
              <a:gd name="connsiteY72" fmla="*/ 876012 h 2962199"/>
              <a:gd name="connsiteX73" fmla="*/ 1077086 w 3014880"/>
              <a:gd name="connsiteY73" fmla="*/ 821825 h 2962199"/>
              <a:gd name="connsiteX74" fmla="*/ 961939 w 3014880"/>
              <a:gd name="connsiteY74" fmla="*/ 686359 h 2962199"/>
              <a:gd name="connsiteX75" fmla="*/ 887433 w 3014880"/>
              <a:gd name="connsiteY75" fmla="*/ 625399 h 2962199"/>
              <a:gd name="connsiteX76" fmla="*/ 812926 w 3014880"/>
              <a:gd name="connsiteY76" fmla="*/ 550892 h 2962199"/>
              <a:gd name="connsiteX77" fmla="*/ 663913 w 3014880"/>
              <a:gd name="connsiteY77" fmla="*/ 428972 h 2962199"/>
              <a:gd name="connsiteX78" fmla="*/ 602953 w 3014880"/>
              <a:gd name="connsiteY78" fmla="*/ 388332 h 2962199"/>
              <a:gd name="connsiteX79" fmla="*/ 569086 w 3014880"/>
              <a:gd name="connsiteY79" fmla="*/ 347692 h 2962199"/>
              <a:gd name="connsiteX80" fmla="*/ 521673 w 3014880"/>
              <a:gd name="connsiteY80" fmla="*/ 307052 h 2962199"/>
              <a:gd name="connsiteX81" fmla="*/ 440393 w 3014880"/>
              <a:gd name="connsiteY81" fmla="*/ 218999 h 2962199"/>
              <a:gd name="connsiteX82" fmla="*/ 386206 w 3014880"/>
              <a:gd name="connsiteY82" fmla="*/ 164812 h 2962199"/>
              <a:gd name="connsiteX83" fmla="*/ 311699 w 3014880"/>
              <a:gd name="connsiteY83" fmla="*/ 97079 h 2962199"/>
              <a:gd name="connsiteX84" fmla="*/ 291379 w 3014880"/>
              <a:gd name="connsiteY84" fmla="*/ 69985 h 2962199"/>
              <a:gd name="connsiteX85" fmla="*/ 230419 w 3014880"/>
              <a:gd name="connsiteY85" fmla="*/ 22572 h 2962199"/>
              <a:gd name="connsiteX86" fmla="*/ 189779 w 3014880"/>
              <a:gd name="connsiteY86" fmla="*/ 9025 h 2962199"/>
              <a:gd name="connsiteX87" fmla="*/ 196553 w 3014880"/>
              <a:gd name="connsiteY87" fmla="*/ 9025 h 2962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3014880" h="2962199">
                <a:moveTo>
                  <a:pt x="196553" y="9025"/>
                </a:moveTo>
                <a:cubicBezTo>
                  <a:pt x="172846" y="21443"/>
                  <a:pt x="96967" y="21747"/>
                  <a:pt x="47539" y="83532"/>
                </a:cubicBezTo>
                <a:cubicBezTo>
                  <a:pt x="41232" y="91416"/>
                  <a:pt x="37970" y="101344"/>
                  <a:pt x="33993" y="110625"/>
                </a:cubicBezTo>
                <a:cubicBezTo>
                  <a:pt x="24414" y="132976"/>
                  <a:pt x="6899" y="178359"/>
                  <a:pt x="6899" y="178359"/>
                </a:cubicBezTo>
                <a:cubicBezTo>
                  <a:pt x="654" y="247056"/>
                  <a:pt x="-7496" y="270354"/>
                  <a:pt x="13673" y="340919"/>
                </a:cubicBezTo>
                <a:cubicBezTo>
                  <a:pt x="27696" y="387663"/>
                  <a:pt x="46305" y="388206"/>
                  <a:pt x="74633" y="422199"/>
                </a:cubicBezTo>
                <a:cubicBezTo>
                  <a:pt x="87067" y="437119"/>
                  <a:pt x="96065" y="454692"/>
                  <a:pt x="108499" y="469612"/>
                </a:cubicBezTo>
                <a:cubicBezTo>
                  <a:pt x="118720" y="481877"/>
                  <a:pt x="131686" y="491612"/>
                  <a:pt x="142366" y="503479"/>
                </a:cubicBezTo>
                <a:cubicBezTo>
                  <a:pt x="152037" y="514224"/>
                  <a:pt x="158048" y="528470"/>
                  <a:pt x="169459" y="537345"/>
                </a:cubicBezTo>
                <a:cubicBezTo>
                  <a:pt x="199121" y="560415"/>
                  <a:pt x="232584" y="578131"/>
                  <a:pt x="264286" y="598305"/>
                </a:cubicBezTo>
                <a:cubicBezTo>
                  <a:pt x="305695" y="624656"/>
                  <a:pt x="353529" y="647799"/>
                  <a:pt x="379433" y="693132"/>
                </a:cubicBezTo>
                <a:cubicBezTo>
                  <a:pt x="404716" y="737377"/>
                  <a:pt x="428567" y="781642"/>
                  <a:pt x="460713" y="821825"/>
                </a:cubicBezTo>
                <a:cubicBezTo>
                  <a:pt x="469744" y="833114"/>
                  <a:pt x="480086" y="843469"/>
                  <a:pt x="487806" y="855692"/>
                </a:cubicBezTo>
                <a:cubicBezTo>
                  <a:pt x="512912" y="895444"/>
                  <a:pt x="533646" y="948945"/>
                  <a:pt x="569086" y="984385"/>
                </a:cubicBezTo>
                <a:cubicBezTo>
                  <a:pt x="579309" y="994608"/>
                  <a:pt x="591664" y="1002448"/>
                  <a:pt x="602953" y="1011479"/>
                </a:cubicBezTo>
                <a:cubicBezTo>
                  <a:pt x="609726" y="1022768"/>
                  <a:pt x="614937" y="1035156"/>
                  <a:pt x="623273" y="1045345"/>
                </a:cubicBezTo>
                <a:cubicBezTo>
                  <a:pt x="646975" y="1074314"/>
                  <a:pt x="726285" y="1141114"/>
                  <a:pt x="745193" y="1153719"/>
                </a:cubicBezTo>
                <a:cubicBezTo>
                  <a:pt x="758740" y="1162750"/>
                  <a:pt x="772808" y="1171043"/>
                  <a:pt x="785833" y="1180812"/>
                </a:cubicBezTo>
                <a:cubicBezTo>
                  <a:pt x="808964" y="1198160"/>
                  <a:pt x="829508" y="1218961"/>
                  <a:pt x="853566" y="1234999"/>
                </a:cubicBezTo>
                <a:cubicBezTo>
                  <a:pt x="884345" y="1255518"/>
                  <a:pt x="908270" y="1269383"/>
                  <a:pt x="934846" y="1295959"/>
                </a:cubicBezTo>
                <a:cubicBezTo>
                  <a:pt x="1070666" y="1431779"/>
                  <a:pt x="845155" y="1225253"/>
                  <a:pt x="1016126" y="1384012"/>
                </a:cubicBezTo>
                <a:cubicBezTo>
                  <a:pt x="1064817" y="1429225"/>
                  <a:pt x="1060473" y="1414509"/>
                  <a:pt x="1097406" y="1465292"/>
                </a:cubicBezTo>
                <a:cubicBezTo>
                  <a:pt x="1105149" y="1475939"/>
                  <a:pt x="1110423" y="1488205"/>
                  <a:pt x="1117726" y="1499159"/>
                </a:cubicBezTo>
                <a:cubicBezTo>
                  <a:pt x="1131771" y="1520226"/>
                  <a:pt x="1152486" y="1544855"/>
                  <a:pt x="1171913" y="1560119"/>
                </a:cubicBezTo>
                <a:cubicBezTo>
                  <a:pt x="1233316" y="1608364"/>
                  <a:pt x="1272509" y="1613299"/>
                  <a:pt x="1334473" y="1675265"/>
                </a:cubicBezTo>
                <a:lnTo>
                  <a:pt x="1381886" y="1722679"/>
                </a:lnTo>
                <a:cubicBezTo>
                  <a:pt x="1393175" y="1733968"/>
                  <a:pt x="1402762" y="1747266"/>
                  <a:pt x="1415753" y="1756545"/>
                </a:cubicBezTo>
                <a:cubicBezTo>
                  <a:pt x="1505830" y="1820887"/>
                  <a:pt x="1459170" y="1789621"/>
                  <a:pt x="1612179" y="1878465"/>
                </a:cubicBezTo>
                <a:cubicBezTo>
                  <a:pt x="1721367" y="1941864"/>
                  <a:pt x="1632853" y="1883811"/>
                  <a:pt x="1707006" y="1939425"/>
                </a:cubicBezTo>
                <a:cubicBezTo>
                  <a:pt x="1713518" y="1944309"/>
                  <a:pt x="1721570" y="1947216"/>
                  <a:pt x="1727326" y="1952972"/>
                </a:cubicBezTo>
                <a:cubicBezTo>
                  <a:pt x="1735308" y="1960954"/>
                  <a:pt x="1739965" y="1971793"/>
                  <a:pt x="1747646" y="1980065"/>
                </a:cubicBezTo>
                <a:cubicBezTo>
                  <a:pt x="1769373" y="2003463"/>
                  <a:pt x="1794938" y="2023270"/>
                  <a:pt x="1815379" y="2047799"/>
                </a:cubicBezTo>
                <a:cubicBezTo>
                  <a:pt x="1826668" y="2061346"/>
                  <a:pt x="1837384" y="2075391"/>
                  <a:pt x="1849246" y="2088439"/>
                </a:cubicBezTo>
                <a:cubicBezTo>
                  <a:pt x="1883384" y="2125991"/>
                  <a:pt x="1890212" y="2121538"/>
                  <a:pt x="1916979" y="2169719"/>
                </a:cubicBezTo>
                <a:cubicBezTo>
                  <a:pt x="1985807" y="2293610"/>
                  <a:pt x="1918447" y="2203726"/>
                  <a:pt x="1977939" y="2278092"/>
                </a:cubicBezTo>
                <a:cubicBezTo>
                  <a:pt x="1989950" y="2314122"/>
                  <a:pt x="1977521" y="2286934"/>
                  <a:pt x="2011806" y="2325505"/>
                </a:cubicBezTo>
                <a:cubicBezTo>
                  <a:pt x="2021411" y="2336310"/>
                  <a:pt x="2027334" y="2350698"/>
                  <a:pt x="2038899" y="2359372"/>
                </a:cubicBezTo>
                <a:cubicBezTo>
                  <a:pt x="2055054" y="2371489"/>
                  <a:pt x="2075770" y="2376075"/>
                  <a:pt x="2093086" y="2386465"/>
                </a:cubicBezTo>
                <a:cubicBezTo>
                  <a:pt x="2132530" y="2410132"/>
                  <a:pt x="2145842" y="2426465"/>
                  <a:pt x="2181139" y="2454199"/>
                </a:cubicBezTo>
                <a:cubicBezTo>
                  <a:pt x="2198892" y="2468148"/>
                  <a:pt x="2216540" y="2482315"/>
                  <a:pt x="2235326" y="2494839"/>
                </a:cubicBezTo>
                <a:cubicBezTo>
                  <a:pt x="2243727" y="2500440"/>
                  <a:pt x="2253388" y="2503870"/>
                  <a:pt x="2262419" y="2508385"/>
                </a:cubicBezTo>
                <a:cubicBezTo>
                  <a:pt x="2351731" y="2597697"/>
                  <a:pt x="2250027" y="2490517"/>
                  <a:pt x="2316606" y="2576119"/>
                </a:cubicBezTo>
                <a:cubicBezTo>
                  <a:pt x="2324447" y="2586200"/>
                  <a:pt x="2335214" y="2593666"/>
                  <a:pt x="2343699" y="2603212"/>
                </a:cubicBezTo>
                <a:cubicBezTo>
                  <a:pt x="2388380" y="2653478"/>
                  <a:pt x="2354829" y="2619110"/>
                  <a:pt x="2391113" y="2670945"/>
                </a:cubicBezTo>
                <a:cubicBezTo>
                  <a:pt x="2466833" y="2779117"/>
                  <a:pt x="2372072" y="2637756"/>
                  <a:pt x="2445299" y="2731905"/>
                </a:cubicBezTo>
                <a:cubicBezTo>
                  <a:pt x="2504192" y="2807625"/>
                  <a:pt x="2420973" y="2720325"/>
                  <a:pt x="2492713" y="2806412"/>
                </a:cubicBezTo>
                <a:cubicBezTo>
                  <a:pt x="2504978" y="2821129"/>
                  <a:pt x="2518027" y="2835557"/>
                  <a:pt x="2533353" y="2847052"/>
                </a:cubicBezTo>
                <a:cubicBezTo>
                  <a:pt x="2545470" y="2856139"/>
                  <a:pt x="2560658" y="2860191"/>
                  <a:pt x="2573993" y="2867372"/>
                </a:cubicBezTo>
                <a:cubicBezTo>
                  <a:pt x="2590020" y="2876002"/>
                  <a:pt x="2606440" y="2884104"/>
                  <a:pt x="2621406" y="2894465"/>
                </a:cubicBezTo>
                <a:cubicBezTo>
                  <a:pt x="2635904" y="2904502"/>
                  <a:pt x="2647374" y="2918550"/>
                  <a:pt x="2662046" y="2928332"/>
                </a:cubicBezTo>
                <a:cubicBezTo>
                  <a:pt x="2693175" y="2949085"/>
                  <a:pt x="2714400" y="2951999"/>
                  <a:pt x="2750099" y="2962199"/>
                </a:cubicBezTo>
                <a:cubicBezTo>
                  <a:pt x="2837165" y="2949139"/>
                  <a:pt x="2886379" y="2961386"/>
                  <a:pt x="2946526" y="2901239"/>
                </a:cubicBezTo>
                <a:cubicBezTo>
                  <a:pt x="2963795" y="2883970"/>
                  <a:pt x="2973619" y="2860599"/>
                  <a:pt x="2987166" y="2840279"/>
                </a:cubicBezTo>
                <a:cubicBezTo>
                  <a:pt x="3000127" y="2797076"/>
                  <a:pt x="3018500" y="2751467"/>
                  <a:pt x="3014259" y="2704812"/>
                </a:cubicBezTo>
                <a:cubicBezTo>
                  <a:pt x="3011731" y="2677000"/>
                  <a:pt x="3005399" y="2648999"/>
                  <a:pt x="2993939" y="2623532"/>
                </a:cubicBezTo>
                <a:cubicBezTo>
                  <a:pt x="2987123" y="2608386"/>
                  <a:pt x="2925294" y="2535141"/>
                  <a:pt x="2912659" y="2521932"/>
                </a:cubicBezTo>
                <a:cubicBezTo>
                  <a:pt x="2907738" y="2516787"/>
                  <a:pt x="2786159" y="2390731"/>
                  <a:pt x="2750099" y="2366145"/>
                </a:cubicBezTo>
                <a:cubicBezTo>
                  <a:pt x="2720020" y="2345637"/>
                  <a:pt x="2687658" y="2328589"/>
                  <a:pt x="2655273" y="2311959"/>
                </a:cubicBezTo>
                <a:cubicBezTo>
                  <a:pt x="2622877" y="2295323"/>
                  <a:pt x="2481745" y="2228266"/>
                  <a:pt x="2424979" y="2203585"/>
                </a:cubicBezTo>
                <a:cubicBezTo>
                  <a:pt x="2357044" y="2174048"/>
                  <a:pt x="2301853" y="2158554"/>
                  <a:pt x="2242099" y="2108759"/>
                </a:cubicBezTo>
                <a:cubicBezTo>
                  <a:pt x="2228552" y="2097470"/>
                  <a:pt x="2213928" y="2087361"/>
                  <a:pt x="2201459" y="2074892"/>
                </a:cubicBezTo>
                <a:cubicBezTo>
                  <a:pt x="2179980" y="2053413"/>
                  <a:pt x="2163772" y="2026679"/>
                  <a:pt x="2140499" y="2007159"/>
                </a:cubicBezTo>
                <a:cubicBezTo>
                  <a:pt x="2093441" y="1967691"/>
                  <a:pt x="2034915" y="1942214"/>
                  <a:pt x="1991486" y="1898785"/>
                </a:cubicBezTo>
                <a:cubicBezTo>
                  <a:pt x="1977939" y="1885238"/>
                  <a:pt x="1963840" y="1872222"/>
                  <a:pt x="1950846" y="1858145"/>
                </a:cubicBezTo>
                <a:cubicBezTo>
                  <a:pt x="1854972" y="1754281"/>
                  <a:pt x="1947652" y="1823839"/>
                  <a:pt x="1754419" y="1648172"/>
                </a:cubicBezTo>
                <a:cubicBezTo>
                  <a:pt x="1729584" y="1625594"/>
                  <a:pt x="1701651" y="1606013"/>
                  <a:pt x="1679913" y="1580439"/>
                </a:cubicBezTo>
                <a:cubicBezTo>
                  <a:pt x="1662860" y="1560377"/>
                  <a:pt x="1654190" y="1534402"/>
                  <a:pt x="1639273" y="1512705"/>
                </a:cubicBezTo>
                <a:cubicBezTo>
                  <a:pt x="1604478" y="1462094"/>
                  <a:pt x="1568208" y="1412480"/>
                  <a:pt x="1530899" y="1363692"/>
                </a:cubicBezTo>
                <a:cubicBezTo>
                  <a:pt x="1483968" y="1302321"/>
                  <a:pt x="1440797" y="1258236"/>
                  <a:pt x="1388659" y="1201132"/>
                </a:cubicBezTo>
                <a:cubicBezTo>
                  <a:pt x="1366028" y="1176345"/>
                  <a:pt x="1341065" y="1153476"/>
                  <a:pt x="1320926" y="1126625"/>
                </a:cubicBezTo>
                <a:cubicBezTo>
                  <a:pt x="1307379" y="1108563"/>
                  <a:pt x="1293306" y="1090884"/>
                  <a:pt x="1280286" y="1072439"/>
                </a:cubicBezTo>
                <a:cubicBezTo>
                  <a:pt x="1266202" y="1052487"/>
                  <a:pt x="1254447" y="1030905"/>
                  <a:pt x="1239646" y="1011479"/>
                </a:cubicBezTo>
                <a:cubicBezTo>
                  <a:pt x="1211647" y="974730"/>
                  <a:pt x="1157641" y="913888"/>
                  <a:pt x="1124499" y="876012"/>
                </a:cubicBezTo>
                <a:cubicBezTo>
                  <a:pt x="1108695" y="857950"/>
                  <a:pt x="1092451" y="840263"/>
                  <a:pt x="1077086" y="821825"/>
                </a:cubicBezTo>
                <a:cubicBezTo>
                  <a:pt x="1038553" y="775586"/>
                  <a:pt x="1005861" y="728085"/>
                  <a:pt x="961939" y="686359"/>
                </a:cubicBezTo>
                <a:cubicBezTo>
                  <a:pt x="938675" y="664258"/>
                  <a:pt x="911177" y="646984"/>
                  <a:pt x="887433" y="625399"/>
                </a:cubicBezTo>
                <a:cubicBezTo>
                  <a:pt x="861444" y="601773"/>
                  <a:pt x="839309" y="574077"/>
                  <a:pt x="812926" y="550892"/>
                </a:cubicBezTo>
                <a:cubicBezTo>
                  <a:pt x="764718" y="508527"/>
                  <a:pt x="717312" y="464572"/>
                  <a:pt x="663913" y="428972"/>
                </a:cubicBezTo>
                <a:cubicBezTo>
                  <a:pt x="643593" y="415425"/>
                  <a:pt x="621495" y="404225"/>
                  <a:pt x="602953" y="388332"/>
                </a:cubicBezTo>
                <a:cubicBezTo>
                  <a:pt x="589564" y="376856"/>
                  <a:pt x="581555" y="360161"/>
                  <a:pt x="569086" y="347692"/>
                </a:cubicBezTo>
                <a:cubicBezTo>
                  <a:pt x="554367" y="332973"/>
                  <a:pt x="536968" y="321171"/>
                  <a:pt x="521673" y="307052"/>
                </a:cubicBezTo>
                <a:cubicBezTo>
                  <a:pt x="463640" y="253483"/>
                  <a:pt x="496406" y="279013"/>
                  <a:pt x="440393" y="218999"/>
                </a:cubicBezTo>
                <a:cubicBezTo>
                  <a:pt x="422964" y="200325"/>
                  <a:pt x="404880" y="182241"/>
                  <a:pt x="386206" y="164812"/>
                </a:cubicBezTo>
                <a:cubicBezTo>
                  <a:pt x="354803" y="135503"/>
                  <a:pt x="337739" y="126838"/>
                  <a:pt x="311699" y="97079"/>
                </a:cubicBezTo>
                <a:cubicBezTo>
                  <a:pt x="304265" y="88583"/>
                  <a:pt x="298726" y="78556"/>
                  <a:pt x="291379" y="69985"/>
                </a:cubicBezTo>
                <a:cubicBezTo>
                  <a:pt x="277353" y="53621"/>
                  <a:pt x="248764" y="28687"/>
                  <a:pt x="230419" y="22572"/>
                </a:cubicBezTo>
                <a:cubicBezTo>
                  <a:pt x="216872" y="18056"/>
                  <a:pt x="203037" y="14328"/>
                  <a:pt x="189779" y="9025"/>
                </a:cubicBezTo>
                <a:cubicBezTo>
                  <a:pt x="160666" y="-2620"/>
                  <a:pt x="220260" y="-3393"/>
                  <a:pt x="196553" y="9025"/>
                </a:cubicBezTo>
                <a:close/>
              </a:path>
            </a:pathLst>
          </a:custGeom>
          <a:solidFill>
            <a:srgbClr val="00B0F0">
              <a:alpha val="43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C698AF1-AC2F-1761-B804-CCC806C6472A}"/>
              </a:ext>
            </a:extLst>
          </p:cNvPr>
          <p:cNvSpPr/>
          <p:nvPr/>
        </p:nvSpPr>
        <p:spPr>
          <a:xfrm>
            <a:off x="2227751" y="2580014"/>
            <a:ext cx="2425529" cy="2345467"/>
          </a:xfrm>
          <a:custGeom>
            <a:avLst/>
            <a:gdLst>
              <a:gd name="connsiteX0" fmla="*/ 149689 w 2425529"/>
              <a:gd name="connsiteY0" fmla="*/ 20946 h 2345467"/>
              <a:gd name="connsiteX1" fmla="*/ 115822 w 2425529"/>
              <a:gd name="connsiteY1" fmla="*/ 626 h 2345467"/>
              <a:gd name="connsiteX2" fmla="*/ 20996 w 2425529"/>
              <a:gd name="connsiteY2" fmla="*/ 163186 h 2345467"/>
              <a:gd name="connsiteX3" fmla="*/ 34542 w 2425529"/>
              <a:gd name="connsiteY3" fmla="*/ 488306 h 2345467"/>
              <a:gd name="connsiteX4" fmla="*/ 197102 w 2425529"/>
              <a:gd name="connsiteY4" fmla="*/ 705053 h 2345467"/>
              <a:gd name="connsiteX5" fmla="*/ 454489 w 2425529"/>
              <a:gd name="connsiteY5" fmla="*/ 996306 h 2345467"/>
              <a:gd name="connsiteX6" fmla="*/ 657689 w 2425529"/>
              <a:gd name="connsiteY6" fmla="*/ 1246919 h 2345467"/>
              <a:gd name="connsiteX7" fmla="*/ 759289 w 2425529"/>
              <a:gd name="connsiteY7" fmla="*/ 1334973 h 2345467"/>
              <a:gd name="connsiteX8" fmla="*/ 894756 w 2425529"/>
              <a:gd name="connsiteY8" fmla="*/ 1483986 h 2345467"/>
              <a:gd name="connsiteX9" fmla="*/ 982809 w 2425529"/>
              <a:gd name="connsiteY9" fmla="*/ 1551719 h 2345467"/>
              <a:gd name="connsiteX10" fmla="*/ 1064089 w 2425529"/>
              <a:gd name="connsiteY10" fmla="*/ 1626226 h 2345467"/>
              <a:gd name="connsiteX11" fmla="*/ 1395982 w 2425529"/>
              <a:gd name="connsiteY11" fmla="*/ 1863293 h 2345467"/>
              <a:gd name="connsiteX12" fmla="*/ 1565316 w 2425529"/>
              <a:gd name="connsiteY12" fmla="*/ 1971666 h 2345467"/>
              <a:gd name="connsiteX13" fmla="*/ 1666916 w 2425529"/>
              <a:gd name="connsiteY13" fmla="*/ 2019079 h 2345467"/>
              <a:gd name="connsiteX14" fmla="*/ 1734649 w 2425529"/>
              <a:gd name="connsiteY14" fmla="*/ 2059719 h 2345467"/>
              <a:gd name="connsiteX15" fmla="*/ 1829476 w 2425529"/>
              <a:gd name="connsiteY15" fmla="*/ 2127453 h 2345467"/>
              <a:gd name="connsiteX16" fmla="*/ 1944622 w 2425529"/>
              <a:gd name="connsiteY16" fmla="*/ 2222279 h 2345467"/>
              <a:gd name="connsiteX17" fmla="*/ 2046222 w 2425529"/>
              <a:gd name="connsiteY17" fmla="*/ 2269693 h 2345467"/>
              <a:gd name="connsiteX18" fmla="*/ 2202009 w 2425529"/>
              <a:gd name="connsiteY18" fmla="*/ 2330653 h 2345467"/>
              <a:gd name="connsiteX19" fmla="*/ 2262969 w 2425529"/>
              <a:gd name="connsiteY19" fmla="*/ 2344199 h 2345467"/>
              <a:gd name="connsiteX20" fmla="*/ 2411982 w 2425529"/>
              <a:gd name="connsiteY20" fmla="*/ 2317106 h 2345467"/>
              <a:gd name="connsiteX21" fmla="*/ 2425529 w 2425529"/>
              <a:gd name="connsiteY21" fmla="*/ 2262919 h 2345467"/>
              <a:gd name="connsiteX22" fmla="*/ 2391662 w 2425529"/>
              <a:gd name="connsiteY22" fmla="*/ 2120679 h 2345467"/>
              <a:gd name="connsiteX23" fmla="*/ 2134276 w 2425529"/>
              <a:gd name="connsiteY23" fmla="*/ 1890386 h 2345467"/>
              <a:gd name="connsiteX24" fmla="*/ 2059769 w 2425529"/>
              <a:gd name="connsiteY24" fmla="*/ 1829426 h 2345467"/>
              <a:gd name="connsiteX25" fmla="*/ 1964942 w 2425529"/>
              <a:gd name="connsiteY25" fmla="*/ 1754919 h 2345467"/>
              <a:gd name="connsiteX26" fmla="*/ 1856569 w 2425529"/>
              <a:gd name="connsiteY26" fmla="*/ 1660093 h 2345467"/>
              <a:gd name="connsiteX27" fmla="*/ 1782062 w 2425529"/>
              <a:gd name="connsiteY27" fmla="*/ 1605906 h 2345467"/>
              <a:gd name="connsiteX28" fmla="*/ 1673689 w 2425529"/>
              <a:gd name="connsiteY28" fmla="*/ 1490759 h 2345467"/>
              <a:gd name="connsiteX29" fmla="*/ 1605956 w 2425529"/>
              <a:gd name="connsiteY29" fmla="*/ 1423026 h 2345467"/>
              <a:gd name="connsiteX30" fmla="*/ 1544996 w 2425529"/>
              <a:gd name="connsiteY30" fmla="*/ 1348519 h 2345467"/>
              <a:gd name="connsiteX31" fmla="*/ 1348569 w 2425529"/>
              <a:gd name="connsiteY31" fmla="*/ 1158866 h 2345467"/>
              <a:gd name="connsiteX32" fmla="*/ 1179236 w 2425529"/>
              <a:gd name="connsiteY32" fmla="*/ 1003079 h 2345467"/>
              <a:gd name="connsiteX33" fmla="*/ 1064089 w 2425529"/>
              <a:gd name="connsiteY33" fmla="*/ 901479 h 2345467"/>
              <a:gd name="connsiteX34" fmla="*/ 982809 w 2425529"/>
              <a:gd name="connsiteY34" fmla="*/ 833746 h 2345467"/>
              <a:gd name="connsiteX35" fmla="*/ 887982 w 2425529"/>
              <a:gd name="connsiteY35" fmla="*/ 752466 h 2345467"/>
              <a:gd name="connsiteX36" fmla="*/ 766062 w 2425529"/>
              <a:gd name="connsiteY36" fmla="*/ 657639 h 2345467"/>
              <a:gd name="connsiteX37" fmla="*/ 569636 w 2425529"/>
              <a:gd name="connsiteY37" fmla="*/ 501853 h 2345467"/>
              <a:gd name="connsiteX38" fmla="*/ 440942 w 2425529"/>
              <a:gd name="connsiteY38" fmla="*/ 379933 h 2345467"/>
              <a:gd name="connsiteX39" fmla="*/ 379982 w 2425529"/>
              <a:gd name="connsiteY39" fmla="*/ 285106 h 2345467"/>
              <a:gd name="connsiteX40" fmla="*/ 285156 w 2425529"/>
              <a:gd name="connsiteY40" fmla="*/ 88679 h 2345467"/>
              <a:gd name="connsiteX41" fmla="*/ 258062 w 2425529"/>
              <a:gd name="connsiteY41" fmla="*/ 54813 h 2345467"/>
              <a:gd name="connsiteX42" fmla="*/ 224196 w 2425529"/>
              <a:gd name="connsiteY42" fmla="*/ 34493 h 2345467"/>
              <a:gd name="connsiteX43" fmla="*/ 149689 w 2425529"/>
              <a:gd name="connsiteY43" fmla="*/ 20946 h 2345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425529" h="2345467">
                <a:moveTo>
                  <a:pt x="149689" y="20946"/>
                </a:moveTo>
                <a:cubicBezTo>
                  <a:pt x="138400" y="14173"/>
                  <a:pt x="128312" y="-3537"/>
                  <a:pt x="115822" y="626"/>
                </a:cubicBezTo>
                <a:cubicBezTo>
                  <a:pt x="63483" y="18072"/>
                  <a:pt x="31558" y="137535"/>
                  <a:pt x="20996" y="163186"/>
                </a:cubicBezTo>
                <a:cubicBezTo>
                  <a:pt x="-3173" y="324312"/>
                  <a:pt x="-15335" y="306933"/>
                  <a:pt x="34542" y="488306"/>
                </a:cubicBezTo>
                <a:cubicBezTo>
                  <a:pt x="57274" y="570969"/>
                  <a:pt x="145321" y="653273"/>
                  <a:pt x="197102" y="705053"/>
                </a:cubicBezTo>
                <a:cubicBezTo>
                  <a:pt x="320869" y="828819"/>
                  <a:pt x="349425" y="847465"/>
                  <a:pt x="454489" y="996306"/>
                </a:cubicBezTo>
                <a:cubicBezTo>
                  <a:pt x="539180" y="1116285"/>
                  <a:pt x="545231" y="1134461"/>
                  <a:pt x="657689" y="1246919"/>
                </a:cubicBezTo>
                <a:cubicBezTo>
                  <a:pt x="689379" y="1278609"/>
                  <a:pt x="727599" y="1303283"/>
                  <a:pt x="759289" y="1334973"/>
                </a:cubicBezTo>
                <a:cubicBezTo>
                  <a:pt x="806756" y="1382440"/>
                  <a:pt x="841548" y="1443057"/>
                  <a:pt x="894756" y="1483986"/>
                </a:cubicBezTo>
                <a:cubicBezTo>
                  <a:pt x="924107" y="1506564"/>
                  <a:pt x="954455" y="1527901"/>
                  <a:pt x="982809" y="1551719"/>
                </a:cubicBezTo>
                <a:cubicBezTo>
                  <a:pt x="1010952" y="1575359"/>
                  <a:pt x="1035077" y="1603661"/>
                  <a:pt x="1064089" y="1626226"/>
                </a:cubicBezTo>
                <a:cubicBezTo>
                  <a:pt x="1094589" y="1649948"/>
                  <a:pt x="1320410" y="1814927"/>
                  <a:pt x="1395982" y="1863293"/>
                </a:cubicBezTo>
                <a:cubicBezTo>
                  <a:pt x="1452427" y="1899417"/>
                  <a:pt x="1504588" y="1943327"/>
                  <a:pt x="1565316" y="1971666"/>
                </a:cubicBezTo>
                <a:cubicBezTo>
                  <a:pt x="1599183" y="1987470"/>
                  <a:pt x="1633758" y="2001837"/>
                  <a:pt x="1666916" y="2019079"/>
                </a:cubicBezTo>
                <a:cubicBezTo>
                  <a:pt x="1690276" y="2031226"/>
                  <a:pt x="1712387" y="2045659"/>
                  <a:pt x="1734649" y="2059719"/>
                </a:cubicBezTo>
                <a:cubicBezTo>
                  <a:pt x="1763260" y="2077789"/>
                  <a:pt x="1802810" y="2103211"/>
                  <a:pt x="1829476" y="2127453"/>
                </a:cubicBezTo>
                <a:cubicBezTo>
                  <a:pt x="1883482" y="2176550"/>
                  <a:pt x="1868004" y="2178076"/>
                  <a:pt x="1944622" y="2222279"/>
                </a:cubicBezTo>
                <a:cubicBezTo>
                  <a:pt x="1976994" y="2240955"/>
                  <a:pt x="2012070" y="2254514"/>
                  <a:pt x="2046222" y="2269693"/>
                </a:cubicBezTo>
                <a:cubicBezTo>
                  <a:pt x="2081608" y="2285420"/>
                  <a:pt x="2163203" y="2319011"/>
                  <a:pt x="2202009" y="2330653"/>
                </a:cubicBezTo>
                <a:cubicBezTo>
                  <a:pt x="2221947" y="2336634"/>
                  <a:pt x="2242649" y="2339684"/>
                  <a:pt x="2262969" y="2344199"/>
                </a:cubicBezTo>
                <a:cubicBezTo>
                  <a:pt x="2265899" y="2344027"/>
                  <a:pt x="2388069" y="2354683"/>
                  <a:pt x="2411982" y="2317106"/>
                </a:cubicBezTo>
                <a:cubicBezTo>
                  <a:pt x="2421978" y="2301398"/>
                  <a:pt x="2421013" y="2280981"/>
                  <a:pt x="2425529" y="2262919"/>
                </a:cubicBezTo>
                <a:cubicBezTo>
                  <a:pt x="2414240" y="2215506"/>
                  <a:pt x="2413459" y="2164272"/>
                  <a:pt x="2391662" y="2120679"/>
                </a:cubicBezTo>
                <a:cubicBezTo>
                  <a:pt x="2348397" y="2034148"/>
                  <a:pt x="2194986" y="1937605"/>
                  <a:pt x="2134276" y="1890386"/>
                </a:cubicBezTo>
                <a:cubicBezTo>
                  <a:pt x="2108946" y="1870685"/>
                  <a:pt x="2084826" y="1849472"/>
                  <a:pt x="2059769" y="1829426"/>
                </a:cubicBezTo>
                <a:cubicBezTo>
                  <a:pt x="2028379" y="1804314"/>
                  <a:pt x="1995195" y="1781390"/>
                  <a:pt x="1964942" y="1754919"/>
                </a:cubicBezTo>
                <a:cubicBezTo>
                  <a:pt x="1928818" y="1723310"/>
                  <a:pt x="1893781" y="1690414"/>
                  <a:pt x="1856569" y="1660093"/>
                </a:cubicBezTo>
                <a:cubicBezTo>
                  <a:pt x="1832762" y="1640695"/>
                  <a:pt x="1805552" y="1625687"/>
                  <a:pt x="1782062" y="1605906"/>
                </a:cubicBezTo>
                <a:cubicBezTo>
                  <a:pt x="1741211" y="1571505"/>
                  <a:pt x="1710192" y="1529290"/>
                  <a:pt x="1673689" y="1490759"/>
                </a:cubicBezTo>
                <a:cubicBezTo>
                  <a:pt x="1651730" y="1467580"/>
                  <a:pt x="1627378" y="1446703"/>
                  <a:pt x="1605956" y="1423026"/>
                </a:cubicBezTo>
                <a:cubicBezTo>
                  <a:pt x="1584427" y="1399231"/>
                  <a:pt x="1567390" y="1371502"/>
                  <a:pt x="1544996" y="1348519"/>
                </a:cubicBezTo>
                <a:cubicBezTo>
                  <a:pt x="1481481" y="1283332"/>
                  <a:pt x="1414439" y="1221672"/>
                  <a:pt x="1348569" y="1158866"/>
                </a:cubicBezTo>
                <a:cubicBezTo>
                  <a:pt x="1308074" y="1120254"/>
                  <a:pt x="1224243" y="1043586"/>
                  <a:pt x="1179236" y="1003079"/>
                </a:cubicBezTo>
                <a:cubicBezTo>
                  <a:pt x="1160180" y="985928"/>
                  <a:pt x="1085908" y="920025"/>
                  <a:pt x="1064089" y="901479"/>
                </a:cubicBezTo>
                <a:cubicBezTo>
                  <a:pt x="1037217" y="878638"/>
                  <a:pt x="1009732" y="856527"/>
                  <a:pt x="982809" y="833746"/>
                </a:cubicBezTo>
                <a:cubicBezTo>
                  <a:pt x="951028" y="806855"/>
                  <a:pt x="920293" y="778718"/>
                  <a:pt x="887982" y="752466"/>
                </a:cubicBezTo>
                <a:cubicBezTo>
                  <a:pt x="848024" y="720000"/>
                  <a:pt x="806634" y="689336"/>
                  <a:pt x="766062" y="657639"/>
                </a:cubicBezTo>
                <a:cubicBezTo>
                  <a:pt x="708685" y="612813"/>
                  <a:pt x="625427" y="547313"/>
                  <a:pt x="569636" y="501853"/>
                </a:cubicBezTo>
                <a:cubicBezTo>
                  <a:pt x="516236" y="458341"/>
                  <a:pt x="480060" y="433720"/>
                  <a:pt x="440942" y="379933"/>
                </a:cubicBezTo>
                <a:cubicBezTo>
                  <a:pt x="418840" y="349543"/>
                  <a:pt x="393938" y="319995"/>
                  <a:pt x="379982" y="285106"/>
                </a:cubicBezTo>
                <a:cubicBezTo>
                  <a:pt x="355508" y="223921"/>
                  <a:pt x="323102" y="136109"/>
                  <a:pt x="285156" y="88679"/>
                </a:cubicBezTo>
                <a:cubicBezTo>
                  <a:pt x="276125" y="77390"/>
                  <a:pt x="268867" y="64418"/>
                  <a:pt x="258062" y="54813"/>
                </a:cubicBezTo>
                <a:cubicBezTo>
                  <a:pt x="248222" y="46067"/>
                  <a:pt x="235704" y="40886"/>
                  <a:pt x="224196" y="34493"/>
                </a:cubicBezTo>
                <a:lnTo>
                  <a:pt x="149689" y="20946"/>
                </a:lnTo>
                <a:close/>
              </a:path>
            </a:pathLst>
          </a:custGeom>
          <a:solidFill>
            <a:srgbClr val="0070C0">
              <a:alpha val="3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C630C61-24D1-B9CE-9464-49989C0A798C}"/>
              </a:ext>
            </a:extLst>
          </p:cNvPr>
          <p:cNvSpPr/>
          <p:nvPr/>
        </p:nvSpPr>
        <p:spPr>
          <a:xfrm>
            <a:off x="2770293" y="2648329"/>
            <a:ext cx="1835574" cy="1740791"/>
          </a:xfrm>
          <a:custGeom>
            <a:avLst/>
            <a:gdLst>
              <a:gd name="connsiteX0" fmla="*/ 47414 w 1835574"/>
              <a:gd name="connsiteY0" fmla="*/ 44 h 1740791"/>
              <a:gd name="connsiteX1" fmla="*/ 27094 w 1835574"/>
              <a:gd name="connsiteY1" fmla="*/ 33911 h 1740791"/>
              <a:gd name="connsiteX2" fmla="*/ 0 w 1835574"/>
              <a:gd name="connsiteY2" fmla="*/ 203244 h 1740791"/>
              <a:gd name="connsiteX3" fmla="*/ 27094 w 1835574"/>
              <a:gd name="connsiteY3" fmla="*/ 325164 h 1740791"/>
              <a:gd name="connsiteX4" fmla="*/ 54187 w 1835574"/>
              <a:gd name="connsiteY4" fmla="*/ 386124 h 1740791"/>
              <a:gd name="connsiteX5" fmla="*/ 101600 w 1835574"/>
              <a:gd name="connsiteY5" fmla="*/ 440311 h 1740791"/>
              <a:gd name="connsiteX6" fmla="*/ 169334 w 1835574"/>
              <a:gd name="connsiteY6" fmla="*/ 494498 h 1740791"/>
              <a:gd name="connsiteX7" fmla="*/ 250614 w 1835574"/>
              <a:gd name="connsiteY7" fmla="*/ 582551 h 1740791"/>
              <a:gd name="connsiteX8" fmla="*/ 352214 w 1835574"/>
              <a:gd name="connsiteY8" fmla="*/ 636738 h 1740791"/>
              <a:gd name="connsiteX9" fmla="*/ 399627 w 1835574"/>
              <a:gd name="connsiteY9" fmla="*/ 663831 h 1740791"/>
              <a:gd name="connsiteX10" fmla="*/ 419947 w 1835574"/>
              <a:gd name="connsiteY10" fmla="*/ 677378 h 1740791"/>
              <a:gd name="connsiteX11" fmla="*/ 447040 w 1835574"/>
              <a:gd name="connsiteY11" fmla="*/ 690924 h 1740791"/>
              <a:gd name="connsiteX12" fmla="*/ 494454 w 1835574"/>
              <a:gd name="connsiteY12" fmla="*/ 758658 h 1740791"/>
              <a:gd name="connsiteX13" fmla="*/ 521547 w 1835574"/>
              <a:gd name="connsiteY13" fmla="*/ 806071 h 1740791"/>
              <a:gd name="connsiteX14" fmla="*/ 562187 w 1835574"/>
              <a:gd name="connsiteY14" fmla="*/ 839938 h 1740791"/>
              <a:gd name="connsiteX15" fmla="*/ 596054 w 1835574"/>
              <a:gd name="connsiteY15" fmla="*/ 873804 h 1740791"/>
              <a:gd name="connsiteX16" fmla="*/ 636694 w 1835574"/>
              <a:gd name="connsiteY16" fmla="*/ 900898 h 1740791"/>
              <a:gd name="connsiteX17" fmla="*/ 677334 w 1835574"/>
              <a:gd name="connsiteY17" fmla="*/ 941538 h 1740791"/>
              <a:gd name="connsiteX18" fmla="*/ 711200 w 1835574"/>
              <a:gd name="connsiteY18" fmla="*/ 968631 h 1740791"/>
              <a:gd name="connsiteX19" fmla="*/ 772160 w 1835574"/>
              <a:gd name="connsiteY19" fmla="*/ 1029591 h 1740791"/>
              <a:gd name="connsiteX20" fmla="*/ 806027 w 1835574"/>
              <a:gd name="connsiteY20" fmla="*/ 1070231 h 1740791"/>
              <a:gd name="connsiteX21" fmla="*/ 894080 w 1835574"/>
              <a:gd name="connsiteY21" fmla="*/ 1144738 h 1740791"/>
              <a:gd name="connsiteX22" fmla="*/ 955040 w 1835574"/>
              <a:gd name="connsiteY22" fmla="*/ 1212471 h 1740791"/>
              <a:gd name="connsiteX23" fmla="*/ 1056640 w 1835574"/>
              <a:gd name="connsiteY23" fmla="*/ 1320844 h 1740791"/>
              <a:gd name="connsiteX24" fmla="*/ 1131147 w 1835574"/>
              <a:gd name="connsiteY24" fmla="*/ 1381804 h 1740791"/>
              <a:gd name="connsiteX25" fmla="*/ 1165014 w 1835574"/>
              <a:gd name="connsiteY25" fmla="*/ 1408898 h 1740791"/>
              <a:gd name="connsiteX26" fmla="*/ 1239520 w 1835574"/>
              <a:gd name="connsiteY26" fmla="*/ 1483404 h 1740791"/>
              <a:gd name="connsiteX27" fmla="*/ 1280160 w 1835574"/>
              <a:gd name="connsiteY27" fmla="*/ 1530818 h 1740791"/>
              <a:gd name="connsiteX28" fmla="*/ 1503680 w 1835574"/>
              <a:gd name="connsiteY28" fmla="*/ 1673058 h 1740791"/>
              <a:gd name="connsiteX29" fmla="*/ 1639147 w 1835574"/>
              <a:gd name="connsiteY29" fmla="*/ 1727244 h 1740791"/>
              <a:gd name="connsiteX30" fmla="*/ 1713654 w 1835574"/>
              <a:gd name="connsiteY30" fmla="*/ 1740791 h 1740791"/>
              <a:gd name="connsiteX31" fmla="*/ 1828800 w 1835574"/>
              <a:gd name="connsiteY31" fmla="*/ 1673058 h 1740791"/>
              <a:gd name="connsiteX32" fmla="*/ 1835574 w 1835574"/>
              <a:gd name="connsiteY32" fmla="*/ 1612098 h 1740791"/>
              <a:gd name="connsiteX33" fmla="*/ 1781387 w 1835574"/>
              <a:gd name="connsiteY33" fmla="*/ 1429218 h 1740791"/>
              <a:gd name="connsiteX34" fmla="*/ 1612054 w 1835574"/>
              <a:gd name="connsiteY34" fmla="*/ 1266658 h 1740791"/>
              <a:gd name="connsiteX35" fmla="*/ 1422400 w 1835574"/>
              <a:gd name="connsiteY35" fmla="*/ 1144738 h 1740791"/>
              <a:gd name="connsiteX36" fmla="*/ 1361440 w 1835574"/>
              <a:gd name="connsiteY36" fmla="*/ 1090551 h 1740791"/>
              <a:gd name="connsiteX37" fmla="*/ 1212427 w 1835574"/>
              <a:gd name="connsiteY37" fmla="*/ 921218 h 1740791"/>
              <a:gd name="connsiteX38" fmla="*/ 1158240 w 1835574"/>
              <a:gd name="connsiteY38" fmla="*/ 860258 h 1740791"/>
              <a:gd name="connsiteX39" fmla="*/ 982134 w 1835574"/>
              <a:gd name="connsiteY39" fmla="*/ 657058 h 1740791"/>
              <a:gd name="connsiteX40" fmla="*/ 887307 w 1835574"/>
              <a:gd name="connsiteY40" fmla="*/ 582551 h 1740791"/>
              <a:gd name="connsiteX41" fmla="*/ 785707 w 1835574"/>
              <a:gd name="connsiteY41" fmla="*/ 494498 h 1740791"/>
              <a:gd name="connsiteX42" fmla="*/ 623147 w 1835574"/>
              <a:gd name="connsiteY42" fmla="*/ 372578 h 1740791"/>
              <a:gd name="connsiteX43" fmla="*/ 548640 w 1835574"/>
              <a:gd name="connsiteY43" fmla="*/ 270978 h 1740791"/>
              <a:gd name="connsiteX44" fmla="*/ 508000 w 1835574"/>
              <a:gd name="connsiteY44" fmla="*/ 196471 h 1740791"/>
              <a:gd name="connsiteX45" fmla="*/ 413174 w 1835574"/>
              <a:gd name="connsiteY45" fmla="*/ 88098 h 1740791"/>
              <a:gd name="connsiteX46" fmla="*/ 358987 w 1835574"/>
              <a:gd name="connsiteY46" fmla="*/ 54231 h 1740791"/>
              <a:gd name="connsiteX47" fmla="*/ 203200 w 1835574"/>
              <a:gd name="connsiteY47" fmla="*/ 33911 h 1740791"/>
              <a:gd name="connsiteX48" fmla="*/ 155787 w 1835574"/>
              <a:gd name="connsiteY48" fmla="*/ 27138 h 1740791"/>
              <a:gd name="connsiteX49" fmla="*/ 47414 w 1835574"/>
              <a:gd name="connsiteY49" fmla="*/ 44 h 1740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835574" h="1740791">
                <a:moveTo>
                  <a:pt x="47414" y="44"/>
                </a:moveTo>
                <a:cubicBezTo>
                  <a:pt x="25965" y="1173"/>
                  <a:pt x="31717" y="21584"/>
                  <a:pt x="27094" y="33911"/>
                </a:cubicBezTo>
                <a:cubicBezTo>
                  <a:pt x="965" y="103589"/>
                  <a:pt x="5495" y="126320"/>
                  <a:pt x="0" y="203244"/>
                </a:cubicBezTo>
                <a:cubicBezTo>
                  <a:pt x="4459" y="225540"/>
                  <a:pt x="18263" y="300143"/>
                  <a:pt x="27094" y="325164"/>
                </a:cubicBezTo>
                <a:cubicBezTo>
                  <a:pt x="34495" y="346133"/>
                  <a:pt x="44243" y="366235"/>
                  <a:pt x="54187" y="386124"/>
                </a:cubicBezTo>
                <a:cubicBezTo>
                  <a:pt x="80227" y="438205"/>
                  <a:pt x="65813" y="428383"/>
                  <a:pt x="101600" y="440311"/>
                </a:cubicBezTo>
                <a:cubicBezTo>
                  <a:pt x="124178" y="458373"/>
                  <a:pt x="153296" y="470440"/>
                  <a:pt x="169334" y="494498"/>
                </a:cubicBezTo>
                <a:cubicBezTo>
                  <a:pt x="201412" y="542616"/>
                  <a:pt x="196450" y="542831"/>
                  <a:pt x="250614" y="582551"/>
                </a:cubicBezTo>
                <a:cubicBezTo>
                  <a:pt x="273568" y="599384"/>
                  <a:pt x="328333" y="624002"/>
                  <a:pt x="352214" y="636738"/>
                </a:cubicBezTo>
                <a:cubicBezTo>
                  <a:pt x="368275" y="645304"/>
                  <a:pt x="384018" y="654466"/>
                  <a:pt x="399627" y="663831"/>
                </a:cubicBezTo>
                <a:cubicBezTo>
                  <a:pt x="406607" y="668019"/>
                  <a:pt x="412879" y="673339"/>
                  <a:pt x="419947" y="677378"/>
                </a:cubicBezTo>
                <a:cubicBezTo>
                  <a:pt x="428714" y="682387"/>
                  <a:pt x="438009" y="686409"/>
                  <a:pt x="447040" y="690924"/>
                </a:cubicBezTo>
                <a:cubicBezTo>
                  <a:pt x="523035" y="817584"/>
                  <a:pt x="406165" y="626225"/>
                  <a:pt x="494454" y="758658"/>
                </a:cubicBezTo>
                <a:cubicBezTo>
                  <a:pt x="504551" y="773803"/>
                  <a:pt x="509894" y="792087"/>
                  <a:pt x="521547" y="806071"/>
                </a:cubicBezTo>
                <a:cubicBezTo>
                  <a:pt x="532836" y="819618"/>
                  <a:pt x="549139" y="828076"/>
                  <a:pt x="562187" y="839938"/>
                </a:cubicBezTo>
                <a:cubicBezTo>
                  <a:pt x="574000" y="850677"/>
                  <a:pt x="583698" y="863694"/>
                  <a:pt x="596054" y="873804"/>
                </a:cubicBezTo>
                <a:cubicBezTo>
                  <a:pt x="608655" y="884114"/>
                  <a:pt x="624186" y="890475"/>
                  <a:pt x="636694" y="900898"/>
                </a:cubicBezTo>
                <a:cubicBezTo>
                  <a:pt x="651411" y="913163"/>
                  <a:pt x="663158" y="928651"/>
                  <a:pt x="677334" y="941538"/>
                </a:cubicBezTo>
                <a:cubicBezTo>
                  <a:pt x="688031" y="951263"/>
                  <a:pt x="700606" y="958794"/>
                  <a:pt x="711200" y="968631"/>
                </a:cubicBezTo>
                <a:cubicBezTo>
                  <a:pt x="732258" y="988185"/>
                  <a:pt x="753763" y="1007515"/>
                  <a:pt x="772160" y="1029591"/>
                </a:cubicBezTo>
                <a:cubicBezTo>
                  <a:pt x="783449" y="1043138"/>
                  <a:pt x="793207" y="1058123"/>
                  <a:pt x="806027" y="1070231"/>
                </a:cubicBezTo>
                <a:cubicBezTo>
                  <a:pt x="833980" y="1096631"/>
                  <a:pt x="894080" y="1144738"/>
                  <a:pt x="894080" y="1144738"/>
                </a:cubicBezTo>
                <a:cubicBezTo>
                  <a:pt x="932945" y="1209512"/>
                  <a:pt x="891598" y="1149029"/>
                  <a:pt x="955040" y="1212471"/>
                </a:cubicBezTo>
                <a:cubicBezTo>
                  <a:pt x="1024789" y="1282220"/>
                  <a:pt x="948480" y="1232350"/>
                  <a:pt x="1056640" y="1320844"/>
                </a:cubicBezTo>
                <a:lnTo>
                  <a:pt x="1131147" y="1381804"/>
                </a:lnTo>
                <a:cubicBezTo>
                  <a:pt x="1142367" y="1390921"/>
                  <a:pt x="1165014" y="1408898"/>
                  <a:pt x="1165014" y="1408898"/>
                </a:cubicBezTo>
                <a:cubicBezTo>
                  <a:pt x="1202689" y="1484250"/>
                  <a:pt x="1138423" y="1365456"/>
                  <a:pt x="1239520" y="1483404"/>
                </a:cubicBezTo>
                <a:cubicBezTo>
                  <a:pt x="1253067" y="1499209"/>
                  <a:pt x="1264355" y="1517271"/>
                  <a:pt x="1280160" y="1530818"/>
                </a:cubicBezTo>
                <a:cubicBezTo>
                  <a:pt x="1332814" y="1575950"/>
                  <a:pt x="1440733" y="1647880"/>
                  <a:pt x="1503680" y="1673058"/>
                </a:cubicBezTo>
                <a:cubicBezTo>
                  <a:pt x="1548836" y="1691120"/>
                  <a:pt x="1591297" y="1718544"/>
                  <a:pt x="1639147" y="1727244"/>
                </a:cubicBezTo>
                <a:lnTo>
                  <a:pt x="1713654" y="1740791"/>
                </a:lnTo>
                <a:cubicBezTo>
                  <a:pt x="1770897" y="1723178"/>
                  <a:pt x="1809257" y="1731685"/>
                  <a:pt x="1828800" y="1673058"/>
                </a:cubicBezTo>
                <a:cubicBezTo>
                  <a:pt x="1835265" y="1653662"/>
                  <a:pt x="1833316" y="1632418"/>
                  <a:pt x="1835574" y="1612098"/>
                </a:cubicBezTo>
                <a:cubicBezTo>
                  <a:pt x="1826932" y="1571049"/>
                  <a:pt x="1817669" y="1473138"/>
                  <a:pt x="1781387" y="1429218"/>
                </a:cubicBezTo>
                <a:cubicBezTo>
                  <a:pt x="1780812" y="1428522"/>
                  <a:pt x="1637694" y="1282042"/>
                  <a:pt x="1612054" y="1266658"/>
                </a:cubicBezTo>
                <a:cubicBezTo>
                  <a:pt x="1541929" y="1224583"/>
                  <a:pt x="1486808" y="1194508"/>
                  <a:pt x="1422400" y="1144738"/>
                </a:cubicBezTo>
                <a:cubicBezTo>
                  <a:pt x="1400887" y="1128114"/>
                  <a:pt x="1381274" y="1109146"/>
                  <a:pt x="1361440" y="1090551"/>
                </a:cubicBezTo>
                <a:cubicBezTo>
                  <a:pt x="1293639" y="1026987"/>
                  <a:pt x="1288054" y="1009997"/>
                  <a:pt x="1212427" y="921218"/>
                </a:cubicBezTo>
                <a:cubicBezTo>
                  <a:pt x="1194797" y="900522"/>
                  <a:pt x="1174931" y="881718"/>
                  <a:pt x="1158240" y="860258"/>
                </a:cubicBezTo>
                <a:cubicBezTo>
                  <a:pt x="1085380" y="766580"/>
                  <a:pt x="1065966" y="731217"/>
                  <a:pt x="982134" y="657058"/>
                </a:cubicBezTo>
                <a:cubicBezTo>
                  <a:pt x="952025" y="630423"/>
                  <a:pt x="918276" y="608180"/>
                  <a:pt x="887307" y="582551"/>
                </a:cubicBezTo>
                <a:cubicBezTo>
                  <a:pt x="852781" y="553978"/>
                  <a:pt x="821144" y="521933"/>
                  <a:pt x="785707" y="494498"/>
                </a:cubicBezTo>
                <a:cubicBezTo>
                  <a:pt x="723930" y="446671"/>
                  <a:pt x="673987" y="426808"/>
                  <a:pt x="623147" y="372578"/>
                </a:cubicBezTo>
                <a:cubicBezTo>
                  <a:pt x="606256" y="354561"/>
                  <a:pt x="564388" y="297749"/>
                  <a:pt x="548640" y="270978"/>
                </a:cubicBezTo>
                <a:cubicBezTo>
                  <a:pt x="534296" y="246594"/>
                  <a:pt x="523418" y="220191"/>
                  <a:pt x="508000" y="196471"/>
                </a:cubicBezTo>
                <a:cubicBezTo>
                  <a:pt x="488257" y="166096"/>
                  <a:pt x="442852" y="111840"/>
                  <a:pt x="413174" y="88098"/>
                </a:cubicBezTo>
                <a:cubicBezTo>
                  <a:pt x="396542" y="74792"/>
                  <a:pt x="379091" y="61268"/>
                  <a:pt x="358987" y="54231"/>
                </a:cubicBezTo>
                <a:cubicBezTo>
                  <a:pt x="324874" y="42291"/>
                  <a:pt x="239903" y="37989"/>
                  <a:pt x="203200" y="33911"/>
                </a:cubicBezTo>
                <a:cubicBezTo>
                  <a:pt x="187333" y="32148"/>
                  <a:pt x="171654" y="28901"/>
                  <a:pt x="155787" y="27138"/>
                </a:cubicBezTo>
                <a:cubicBezTo>
                  <a:pt x="87463" y="19546"/>
                  <a:pt x="68863" y="-1085"/>
                  <a:pt x="47414" y="44"/>
                </a:cubicBezTo>
                <a:close/>
              </a:path>
            </a:pathLst>
          </a:custGeom>
          <a:solidFill>
            <a:srgbClr val="002060">
              <a:alpha val="34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3D6AF1B-083C-147D-96E6-E3A6B2D5D19A}"/>
              </a:ext>
            </a:extLst>
          </p:cNvPr>
          <p:cNvSpPr/>
          <p:nvPr/>
        </p:nvSpPr>
        <p:spPr>
          <a:xfrm>
            <a:off x="3501813" y="2668463"/>
            <a:ext cx="995916" cy="1016230"/>
          </a:xfrm>
          <a:custGeom>
            <a:avLst/>
            <a:gdLst>
              <a:gd name="connsiteX0" fmla="*/ 223520 w 995916"/>
              <a:gd name="connsiteY0" fmla="*/ 20550 h 1016230"/>
              <a:gd name="connsiteX1" fmla="*/ 142240 w 995916"/>
              <a:gd name="connsiteY1" fmla="*/ 34097 h 1016230"/>
              <a:gd name="connsiteX2" fmla="*/ 121920 w 995916"/>
              <a:gd name="connsiteY2" fmla="*/ 47644 h 1016230"/>
              <a:gd name="connsiteX3" fmla="*/ 94827 w 995916"/>
              <a:gd name="connsiteY3" fmla="*/ 54417 h 1016230"/>
              <a:gd name="connsiteX4" fmla="*/ 27094 w 995916"/>
              <a:gd name="connsiteY4" fmla="*/ 88284 h 1016230"/>
              <a:gd name="connsiteX5" fmla="*/ 20320 w 995916"/>
              <a:gd name="connsiteY5" fmla="*/ 115377 h 1016230"/>
              <a:gd name="connsiteX6" fmla="*/ 6774 w 995916"/>
              <a:gd name="connsiteY6" fmla="*/ 142470 h 1016230"/>
              <a:gd name="connsiteX7" fmla="*/ 0 w 995916"/>
              <a:gd name="connsiteY7" fmla="*/ 176337 h 1016230"/>
              <a:gd name="connsiteX8" fmla="*/ 6774 w 995916"/>
              <a:gd name="connsiteY8" fmla="*/ 216977 h 1016230"/>
              <a:gd name="connsiteX9" fmla="*/ 13547 w 995916"/>
              <a:gd name="connsiteY9" fmla="*/ 264390 h 1016230"/>
              <a:gd name="connsiteX10" fmla="*/ 74507 w 995916"/>
              <a:gd name="connsiteY10" fmla="*/ 365990 h 1016230"/>
              <a:gd name="connsiteX11" fmla="*/ 101600 w 995916"/>
              <a:gd name="connsiteY11" fmla="*/ 406630 h 1016230"/>
              <a:gd name="connsiteX12" fmla="*/ 155787 w 995916"/>
              <a:gd name="connsiteY12" fmla="*/ 474364 h 1016230"/>
              <a:gd name="connsiteX13" fmla="*/ 182880 w 995916"/>
              <a:gd name="connsiteY13" fmla="*/ 515004 h 1016230"/>
              <a:gd name="connsiteX14" fmla="*/ 284480 w 995916"/>
              <a:gd name="connsiteY14" fmla="*/ 623377 h 1016230"/>
              <a:gd name="connsiteX15" fmla="*/ 325120 w 995916"/>
              <a:gd name="connsiteY15" fmla="*/ 670790 h 1016230"/>
              <a:gd name="connsiteX16" fmla="*/ 379307 w 995916"/>
              <a:gd name="connsiteY16" fmla="*/ 711430 h 1016230"/>
              <a:gd name="connsiteX17" fmla="*/ 419947 w 995916"/>
              <a:gd name="connsiteY17" fmla="*/ 758844 h 1016230"/>
              <a:gd name="connsiteX18" fmla="*/ 582507 w 995916"/>
              <a:gd name="connsiteY18" fmla="*/ 887537 h 1016230"/>
              <a:gd name="connsiteX19" fmla="*/ 629920 w 995916"/>
              <a:gd name="connsiteY19" fmla="*/ 921404 h 1016230"/>
              <a:gd name="connsiteX20" fmla="*/ 765387 w 995916"/>
              <a:gd name="connsiteY20" fmla="*/ 982364 h 1016230"/>
              <a:gd name="connsiteX21" fmla="*/ 853440 w 995916"/>
              <a:gd name="connsiteY21" fmla="*/ 1009457 h 1016230"/>
              <a:gd name="connsiteX22" fmla="*/ 907627 w 995916"/>
              <a:gd name="connsiteY22" fmla="*/ 1016230 h 1016230"/>
              <a:gd name="connsiteX23" fmla="*/ 982134 w 995916"/>
              <a:gd name="connsiteY23" fmla="*/ 989137 h 1016230"/>
              <a:gd name="connsiteX24" fmla="*/ 995680 w 995916"/>
              <a:gd name="connsiteY24" fmla="*/ 934950 h 1016230"/>
              <a:gd name="connsiteX25" fmla="*/ 975360 w 995916"/>
              <a:gd name="connsiteY25" fmla="*/ 785937 h 1016230"/>
              <a:gd name="connsiteX26" fmla="*/ 914400 w 995916"/>
              <a:gd name="connsiteY26" fmla="*/ 697884 h 1016230"/>
              <a:gd name="connsiteX27" fmla="*/ 880534 w 995916"/>
              <a:gd name="connsiteY27" fmla="*/ 650470 h 1016230"/>
              <a:gd name="connsiteX28" fmla="*/ 778934 w 995916"/>
              <a:gd name="connsiteY28" fmla="*/ 555644 h 1016230"/>
              <a:gd name="connsiteX29" fmla="*/ 724747 w 995916"/>
              <a:gd name="connsiteY29" fmla="*/ 501457 h 1016230"/>
              <a:gd name="connsiteX30" fmla="*/ 629920 w 995916"/>
              <a:gd name="connsiteY30" fmla="*/ 420177 h 1016230"/>
              <a:gd name="connsiteX31" fmla="*/ 596054 w 995916"/>
              <a:gd name="connsiteY31" fmla="*/ 365990 h 1016230"/>
              <a:gd name="connsiteX32" fmla="*/ 521547 w 995916"/>
              <a:gd name="connsiteY32" fmla="*/ 277937 h 1016230"/>
              <a:gd name="connsiteX33" fmla="*/ 487680 w 995916"/>
              <a:gd name="connsiteY33" fmla="*/ 223750 h 1016230"/>
              <a:gd name="connsiteX34" fmla="*/ 460587 w 995916"/>
              <a:gd name="connsiteY34" fmla="*/ 169564 h 1016230"/>
              <a:gd name="connsiteX35" fmla="*/ 386080 w 995916"/>
              <a:gd name="connsiteY35" fmla="*/ 88284 h 1016230"/>
              <a:gd name="connsiteX36" fmla="*/ 365760 w 995916"/>
              <a:gd name="connsiteY36" fmla="*/ 61190 h 1016230"/>
              <a:gd name="connsiteX37" fmla="*/ 331894 w 995916"/>
              <a:gd name="connsiteY37" fmla="*/ 40870 h 1016230"/>
              <a:gd name="connsiteX38" fmla="*/ 250614 w 995916"/>
              <a:gd name="connsiteY38" fmla="*/ 230 h 1016230"/>
              <a:gd name="connsiteX39" fmla="*/ 223520 w 995916"/>
              <a:gd name="connsiteY39" fmla="*/ 20550 h 1016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995916" h="1016230">
                <a:moveTo>
                  <a:pt x="223520" y="20550"/>
                </a:moveTo>
                <a:cubicBezTo>
                  <a:pt x="205458" y="26194"/>
                  <a:pt x="168780" y="27020"/>
                  <a:pt x="142240" y="34097"/>
                </a:cubicBezTo>
                <a:cubicBezTo>
                  <a:pt x="134374" y="36195"/>
                  <a:pt x="129402" y="44437"/>
                  <a:pt x="121920" y="47644"/>
                </a:cubicBezTo>
                <a:cubicBezTo>
                  <a:pt x="113364" y="51311"/>
                  <a:pt x="103658" y="51473"/>
                  <a:pt x="94827" y="54417"/>
                </a:cubicBezTo>
                <a:cubicBezTo>
                  <a:pt x="60260" y="65939"/>
                  <a:pt x="58909" y="69194"/>
                  <a:pt x="27094" y="88284"/>
                </a:cubicBezTo>
                <a:cubicBezTo>
                  <a:pt x="24836" y="97315"/>
                  <a:pt x="23589" y="106661"/>
                  <a:pt x="20320" y="115377"/>
                </a:cubicBezTo>
                <a:cubicBezTo>
                  <a:pt x="16775" y="124831"/>
                  <a:pt x="9967" y="132891"/>
                  <a:pt x="6774" y="142470"/>
                </a:cubicBezTo>
                <a:cubicBezTo>
                  <a:pt x="3133" y="153392"/>
                  <a:pt x="2258" y="165048"/>
                  <a:pt x="0" y="176337"/>
                </a:cubicBezTo>
                <a:cubicBezTo>
                  <a:pt x="2258" y="189884"/>
                  <a:pt x="4686" y="203403"/>
                  <a:pt x="6774" y="216977"/>
                </a:cubicBezTo>
                <a:cubicBezTo>
                  <a:pt x="9202" y="232756"/>
                  <a:pt x="9161" y="249039"/>
                  <a:pt x="13547" y="264390"/>
                </a:cubicBezTo>
                <a:cubicBezTo>
                  <a:pt x="27763" y="314148"/>
                  <a:pt x="43242" y="322219"/>
                  <a:pt x="74507" y="365990"/>
                </a:cubicBezTo>
                <a:cubicBezTo>
                  <a:pt x="83970" y="379238"/>
                  <a:pt x="92859" y="392894"/>
                  <a:pt x="101600" y="406630"/>
                </a:cubicBezTo>
                <a:cubicBezTo>
                  <a:pt x="160572" y="499302"/>
                  <a:pt x="75699" y="376478"/>
                  <a:pt x="155787" y="474364"/>
                </a:cubicBezTo>
                <a:cubicBezTo>
                  <a:pt x="166097" y="486965"/>
                  <a:pt x="172709" y="502291"/>
                  <a:pt x="182880" y="515004"/>
                </a:cubicBezTo>
                <a:cubicBezTo>
                  <a:pt x="238078" y="584002"/>
                  <a:pt x="229219" y="563865"/>
                  <a:pt x="284480" y="623377"/>
                </a:cubicBezTo>
                <a:cubicBezTo>
                  <a:pt x="298644" y="638631"/>
                  <a:pt x="309866" y="656626"/>
                  <a:pt x="325120" y="670790"/>
                </a:cubicBezTo>
                <a:cubicBezTo>
                  <a:pt x="341665" y="686153"/>
                  <a:pt x="362762" y="696067"/>
                  <a:pt x="379307" y="711430"/>
                </a:cubicBezTo>
                <a:cubicBezTo>
                  <a:pt x="394561" y="725594"/>
                  <a:pt x="405228" y="744125"/>
                  <a:pt x="419947" y="758844"/>
                </a:cubicBezTo>
                <a:cubicBezTo>
                  <a:pt x="463040" y="801937"/>
                  <a:pt x="539744" y="855929"/>
                  <a:pt x="582507" y="887537"/>
                </a:cubicBezTo>
                <a:cubicBezTo>
                  <a:pt x="598126" y="899081"/>
                  <a:pt x="612548" y="912718"/>
                  <a:pt x="629920" y="921404"/>
                </a:cubicBezTo>
                <a:cubicBezTo>
                  <a:pt x="712246" y="962567"/>
                  <a:pt x="693159" y="956569"/>
                  <a:pt x="765387" y="982364"/>
                </a:cubicBezTo>
                <a:cubicBezTo>
                  <a:pt x="784119" y="989054"/>
                  <a:pt x="835464" y="1005862"/>
                  <a:pt x="853440" y="1009457"/>
                </a:cubicBezTo>
                <a:cubicBezTo>
                  <a:pt x="871289" y="1013027"/>
                  <a:pt x="889565" y="1013972"/>
                  <a:pt x="907627" y="1016230"/>
                </a:cubicBezTo>
                <a:cubicBezTo>
                  <a:pt x="932463" y="1007199"/>
                  <a:pt x="962716" y="1007062"/>
                  <a:pt x="982134" y="989137"/>
                </a:cubicBezTo>
                <a:cubicBezTo>
                  <a:pt x="995815" y="976509"/>
                  <a:pt x="994835" y="953549"/>
                  <a:pt x="995680" y="934950"/>
                </a:cubicBezTo>
                <a:cubicBezTo>
                  <a:pt x="997269" y="899982"/>
                  <a:pt x="990900" y="824788"/>
                  <a:pt x="975360" y="785937"/>
                </a:cubicBezTo>
                <a:cubicBezTo>
                  <a:pt x="958003" y="742543"/>
                  <a:pt x="942013" y="733782"/>
                  <a:pt x="914400" y="697884"/>
                </a:cubicBezTo>
                <a:cubicBezTo>
                  <a:pt x="902558" y="682489"/>
                  <a:pt x="893254" y="665147"/>
                  <a:pt x="880534" y="650470"/>
                </a:cubicBezTo>
                <a:cubicBezTo>
                  <a:pt x="831384" y="593758"/>
                  <a:pt x="829642" y="602972"/>
                  <a:pt x="778934" y="555644"/>
                </a:cubicBezTo>
                <a:cubicBezTo>
                  <a:pt x="760260" y="538215"/>
                  <a:pt x="743348" y="518964"/>
                  <a:pt x="724747" y="501457"/>
                </a:cubicBezTo>
                <a:cubicBezTo>
                  <a:pt x="679556" y="458925"/>
                  <a:pt x="670886" y="452949"/>
                  <a:pt x="629920" y="420177"/>
                </a:cubicBezTo>
                <a:cubicBezTo>
                  <a:pt x="618631" y="402115"/>
                  <a:pt x="608963" y="382933"/>
                  <a:pt x="596054" y="365990"/>
                </a:cubicBezTo>
                <a:cubicBezTo>
                  <a:pt x="572753" y="335407"/>
                  <a:pt x="541925" y="310541"/>
                  <a:pt x="521547" y="277937"/>
                </a:cubicBezTo>
                <a:cubicBezTo>
                  <a:pt x="510258" y="259875"/>
                  <a:pt x="498123" y="242315"/>
                  <a:pt x="487680" y="223750"/>
                </a:cubicBezTo>
                <a:cubicBezTo>
                  <a:pt x="477780" y="206149"/>
                  <a:pt x="470977" y="186880"/>
                  <a:pt x="460587" y="169564"/>
                </a:cubicBezTo>
                <a:cubicBezTo>
                  <a:pt x="418816" y="99946"/>
                  <a:pt x="439511" y="141715"/>
                  <a:pt x="386080" y="88284"/>
                </a:cubicBezTo>
                <a:cubicBezTo>
                  <a:pt x="378097" y="80301"/>
                  <a:pt x="374256" y="68624"/>
                  <a:pt x="365760" y="61190"/>
                </a:cubicBezTo>
                <a:cubicBezTo>
                  <a:pt x="355853" y="52521"/>
                  <a:pt x="343001" y="47938"/>
                  <a:pt x="331894" y="40870"/>
                </a:cubicBezTo>
                <a:cubicBezTo>
                  <a:pt x="299863" y="20487"/>
                  <a:pt x="288728" y="6094"/>
                  <a:pt x="250614" y="230"/>
                </a:cubicBezTo>
                <a:cubicBezTo>
                  <a:pt x="234993" y="-2173"/>
                  <a:pt x="241582" y="14906"/>
                  <a:pt x="223520" y="20550"/>
                </a:cubicBezTo>
                <a:close/>
              </a:path>
            </a:pathLst>
          </a:custGeom>
          <a:solidFill>
            <a:srgbClr val="7030A0">
              <a:alpha val="3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B2E741A1-DF36-50E9-78E8-04B857C9E942}"/>
              </a:ext>
            </a:extLst>
          </p:cNvPr>
          <p:cNvSpPr/>
          <p:nvPr/>
        </p:nvSpPr>
        <p:spPr>
          <a:xfrm>
            <a:off x="4084271" y="2607705"/>
            <a:ext cx="501276" cy="501255"/>
          </a:xfrm>
          <a:custGeom>
            <a:avLst/>
            <a:gdLst>
              <a:gd name="connsiteX0" fmla="*/ 155836 w 501276"/>
              <a:gd name="connsiteY0" fmla="*/ 28 h 501255"/>
              <a:gd name="connsiteX1" fmla="*/ 61009 w 501276"/>
              <a:gd name="connsiteY1" fmla="*/ 40668 h 501255"/>
              <a:gd name="connsiteX2" fmla="*/ 27142 w 501276"/>
              <a:gd name="connsiteY2" fmla="*/ 74535 h 501255"/>
              <a:gd name="connsiteX3" fmla="*/ 49 w 501276"/>
              <a:gd name="connsiteY3" fmla="*/ 142268 h 501255"/>
              <a:gd name="connsiteX4" fmla="*/ 6822 w 501276"/>
              <a:gd name="connsiteY4" fmla="*/ 284508 h 501255"/>
              <a:gd name="connsiteX5" fmla="*/ 54236 w 501276"/>
              <a:gd name="connsiteY5" fmla="*/ 365788 h 501255"/>
              <a:gd name="connsiteX6" fmla="*/ 81329 w 501276"/>
              <a:gd name="connsiteY6" fmla="*/ 413202 h 501255"/>
              <a:gd name="connsiteX7" fmla="*/ 210022 w 501276"/>
              <a:gd name="connsiteY7" fmla="*/ 487708 h 501255"/>
              <a:gd name="connsiteX8" fmla="*/ 298076 w 501276"/>
              <a:gd name="connsiteY8" fmla="*/ 501255 h 501255"/>
              <a:gd name="connsiteX9" fmla="*/ 480956 w 501276"/>
              <a:gd name="connsiteY9" fmla="*/ 419975 h 501255"/>
              <a:gd name="connsiteX10" fmla="*/ 494502 w 501276"/>
              <a:gd name="connsiteY10" fmla="*/ 372562 h 501255"/>
              <a:gd name="connsiteX11" fmla="*/ 501276 w 501276"/>
              <a:gd name="connsiteY11" fmla="*/ 318375 h 501255"/>
              <a:gd name="connsiteX12" fmla="*/ 480956 w 501276"/>
              <a:gd name="connsiteY12" fmla="*/ 210002 h 501255"/>
              <a:gd name="connsiteX13" fmla="*/ 460636 w 501276"/>
              <a:gd name="connsiteY13" fmla="*/ 162588 h 501255"/>
              <a:gd name="connsiteX14" fmla="*/ 447089 w 501276"/>
              <a:gd name="connsiteY14" fmla="*/ 121948 h 501255"/>
              <a:gd name="connsiteX15" fmla="*/ 386129 w 501276"/>
              <a:gd name="connsiteY15" fmla="*/ 67762 h 501255"/>
              <a:gd name="connsiteX16" fmla="*/ 325169 w 501276"/>
              <a:gd name="connsiteY16" fmla="*/ 47442 h 501255"/>
              <a:gd name="connsiteX17" fmla="*/ 155836 w 501276"/>
              <a:gd name="connsiteY17" fmla="*/ 28 h 501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1276" h="501255">
                <a:moveTo>
                  <a:pt x="155836" y="28"/>
                </a:moveTo>
                <a:cubicBezTo>
                  <a:pt x="111809" y="-1101"/>
                  <a:pt x="74195" y="32191"/>
                  <a:pt x="61009" y="40668"/>
                </a:cubicBezTo>
                <a:cubicBezTo>
                  <a:pt x="47580" y="49301"/>
                  <a:pt x="38431" y="63246"/>
                  <a:pt x="27142" y="74535"/>
                </a:cubicBezTo>
                <a:cubicBezTo>
                  <a:pt x="18111" y="97113"/>
                  <a:pt x="-1108" y="117979"/>
                  <a:pt x="49" y="142268"/>
                </a:cubicBezTo>
                <a:cubicBezTo>
                  <a:pt x="2307" y="189681"/>
                  <a:pt x="109" y="237518"/>
                  <a:pt x="6822" y="284508"/>
                </a:cubicBezTo>
                <a:cubicBezTo>
                  <a:pt x="12810" y="326422"/>
                  <a:pt x="33238" y="334291"/>
                  <a:pt x="54236" y="365788"/>
                </a:cubicBezTo>
                <a:cubicBezTo>
                  <a:pt x="64333" y="380934"/>
                  <a:pt x="68458" y="400331"/>
                  <a:pt x="81329" y="413202"/>
                </a:cubicBezTo>
                <a:cubicBezTo>
                  <a:pt x="99645" y="431518"/>
                  <a:pt x="186233" y="480468"/>
                  <a:pt x="210022" y="487708"/>
                </a:cubicBezTo>
                <a:cubicBezTo>
                  <a:pt x="238432" y="496354"/>
                  <a:pt x="268725" y="496739"/>
                  <a:pt x="298076" y="501255"/>
                </a:cubicBezTo>
                <a:cubicBezTo>
                  <a:pt x="409682" y="475890"/>
                  <a:pt x="438966" y="503955"/>
                  <a:pt x="480956" y="419975"/>
                </a:cubicBezTo>
                <a:cubicBezTo>
                  <a:pt x="488307" y="405274"/>
                  <a:pt x="489987" y="388366"/>
                  <a:pt x="494502" y="372562"/>
                </a:cubicBezTo>
                <a:cubicBezTo>
                  <a:pt x="496760" y="354500"/>
                  <a:pt x="501276" y="336578"/>
                  <a:pt x="501276" y="318375"/>
                </a:cubicBezTo>
                <a:cubicBezTo>
                  <a:pt x="501276" y="290527"/>
                  <a:pt x="489626" y="236013"/>
                  <a:pt x="480956" y="210002"/>
                </a:cubicBezTo>
                <a:cubicBezTo>
                  <a:pt x="475519" y="193689"/>
                  <a:pt x="466809" y="178637"/>
                  <a:pt x="460636" y="162588"/>
                </a:cubicBezTo>
                <a:cubicBezTo>
                  <a:pt x="455510" y="149260"/>
                  <a:pt x="454436" y="134193"/>
                  <a:pt x="447089" y="121948"/>
                </a:cubicBezTo>
                <a:cubicBezTo>
                  <a:pt x="441055" y="111892"/>
                  <a:pt x="394560" y="71978"/>
                  <a:pt x="386129" y="67762"/>
                </a:cubicBezTo>
                <a:cubicBezTo>
                  <a:pt x="366971" y="58183"/>
                  <a:pt x="345764" y="53326"/>
                  <a:pt x="325169" y="47442"/>
                </a:cubicBezTo>
                <a:cubicBezTo>
                  <a:pt x="225300" y="18908"/>
                  <a:pt x="199863" y="1157"/>
                  <a:pt x="155836" y="28"/>
                </a:cubicBezTo>
                <a:close/>
              </a:path>
            </a:pathLst>
          </a:custGeom>
          <a:solidFill>
            <a:srgbClr val="FDCDE4">
              <a:alpha val="4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A0BB7738-2D0A-CFFE-5D29-9089DDA3B72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65927217"/>
                  </p:ext>
                </p:extLst>
              </p:nvPr>
            </p:nvGraphicFramePr>
            <p:xfrm>
              <a:off x="9395189" y="2470542"/>
              <a:ext cx="2339611" cy="42062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467083">
                      <a:extLst>
                        <a:ext uri="{9D8B030D-6E8A-4147-A177-3AD203B41FA5}">
                          <a16:colId xmlns:a16="http://schemas.microsoft.com/office/drawing/2014/main" val="3410558925"/>
                        </a:ext>
                      </a:extLst>
                    </a:gridCol>
                    <a:gridCol w="1872528">
                      <a:extLst>
                        <a:ext uri="{9D8B030D-6E8A-4147-A177-3AD203B41FA5}">
                          <a16:colId xmlns:a16="http://schemas.microsoft.com/office/drawing/2014/main" val="3350035111"/>
                        </a:ext>
                      </a:extLst>
                    </a:gridCol>
                  </a:tblGrid>
                  <a:tr h="25964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17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𝑋</m:t>
                                    </m:r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=</m:t>
                                    </m:r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𝑎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7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2060275"/>
                      </a:ext>
                    </a:extLst>
                  </a:tr>
                  <a:tr h="259644"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98963023"/>
                      </a:ext>
                    </a:extLst>
                  </a:tr>
                  <a:tr h="259644"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2/36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1670219"/>
                      </a:ext>
                    </a:extLst>
                  </a:tr>
                  <a:tr h="259644"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3/36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8373702"/>
                      </a:ext>
                    </a:extLst>
                  </a:tr>
                  <a:tr h="259644"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4/36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24176802"/>
                      </a:ext>
                    </a:extLst>
                  </a:tr>
                  <a:tr h="259644"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5/36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8612044"/>
                      </a:ext>
                    </a:extLst>
                  </a:tr>
                  <a:tr h="259644"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6/36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08697484"/>
                      </a:ext>
                    </a:extLst>
                  </a:tr>
                  <a:tr h="259644"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5/36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253148"/>
                      </a:ext>
                    </a:extLst>
                  </a:tr>
                  <a:tr h="259644"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4/36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02913607"/>
                      </a:ext>
                    </a:extLst>
                  </a:tr>
                  <a:tr h="259644"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3/36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54483125"/>
                      </a:ext>
                    </a:extLst>
                  </a:tr>
                  <a:tr h="259644"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2/36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97893279"/>
                      </a:ext>
                    </a:extLst>
                  </a:tr>
                  <a:tr h="259644"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765753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A0BB7738-2D0A-CFFE-5D29-9089DDA3B72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65927217"/>
                  </p:ext>
                </p:extLst>
              </p:nvPr>
            </p:nvGraphicFramePr>
            <p:xfrm>
              <a:off x="9395189" y="2470542"/>
              <a:ext cx="2339611" cy="42062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467083">
                      <a:extLst>
                        <a:ext uri="{9D8B030D-6E8A-4147-A177-3AD203B41FA5}">
                          <a16:colId xmlns:a16="http://schemas.microsoft.com/office/drawing/2014/main" val="3410558925"/>
                        </a:ext>
                      </a:extLst>
                    </a:gridCol>
                    <a:gridCol w="1872528">
                      <a:extLst>
                        <a:ext uri="{9D8B030D-6E8A-4147-A177-3AD203B41FA5}">
                          <a16:colId xmlns:a16="http://schemas.microsoft.com/office/drawing/2014/main" val="3350035111"/>
                        </a:ext>
                      </a:extLst>
                    </a:gridCol>
                  </a:tblGrid>
                  <a:tr h="3505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99" t="-1724" r="-405195" b="-11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5407" t="-1724" r="-1629" b="-11137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02060275"/>
                      </a:ext>
                    </a:extLst>
                  </a:tr>
                  <a:tr h="350520"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98963023"/>
                      </a:ext>
                    </a:extLst>
                  </a:tr>
                  <a:tr h="350520"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2/36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1670219"/>
                      </a:ext>
                    </a:extLst>
                  </a:tr>
                  <a:tr h="350520"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3/36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8373702"/>
                      </a:ext>
                    </a:extLst>
                  </a:tr>
                  <a:tr h="350520"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4/36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24176802"/>
                      </a:ext>
                    </a:extLst>
                  </a:tr>
                  <a:tr h="350520"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5/36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8612044"/>
                      </a:ext>
                    </a:extLst>
                  </a:tr>
                  <a:tr h="350520"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6/36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08697484"/>
                      </a:ext>
                    </a:extLst>
                  </a:tr>
                  <a:tr h="350520"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5/36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253148"/>
                      </a:ext>
                    </a:extLst>
                  </a:tr>
                  <a:tr h="350520"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4/36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02913607"/>
                      </a:ext>
                    </a:extLst>
                  </a:tr>
                  <a:tr h="350520"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3/36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54483125"/>
                      </a:ext>
                    </a:extLst>
                  </a:tr>
                  <a:tr h="350520"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2/36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97893279"/>
                      </a:ext>
                    </a:extLst>
                  </a:tr>
                  <a:tr h="350520">
                    <a:tc>
                      <a:txBody>
                        <a:bodyPr/>
                        <a:lstStyle/>
                        <a:p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1/36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765753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2702DCB-6D58-7BBE-48CE-DD5FE51297C3}"/>
                  </a:ext>
                </a:extLst>
              </p:cNvPr>
              <p:cNvSpPr txBox="1"/>
              <p:nvPr/>
            </p:nvSpPr>
            <p:spPr>
              <a:xfrm>
                <a:off x="5168215" y="2465673"/>
                <a:ext cx="397578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Can also show the distribution of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𝑋</m:t>
                    </m:r>
                  </m:oMath>
                </a14:m>
                <a:r>
                  <a:rPr lang="en-US" sz="2400" b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 as a table:</a:t>
                </a:r>
                <a:endParaRPr lang="en-US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2702DCB-6D58-7BBE-48CE-DD5FE51297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215" y="2465673"/>
                <a:ext cx="3975785" cy="830997"/>
              </a:xfrm>
              <a:prstGeom prst="rect">
                <a:avLst/>
              </a:prstGeom>
              <a:blipFill>
                <a:blip r:embed="rId4"/>
                <a:stretch>
                  <a:fillRect l="-2454" t="-5839" r="-2761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72936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A95416-C47A-48B3-ACD5-553A15F3CD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A graph of a number&#10;&#10;Description automatically generated with medium confidence">
            <a:extLst>
              <a:ext uri="{FF2B5EF4-FFF2-40B4-BE49-F238E27FC236}">
                <a16:creationId xmlns:a16="http://schemas.microsoft.com/office/drawing/2014/main" id="{BCF2D6D4-0BF2-3999-05C6-7B025234C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692" y="2580014"/>
            <a:ext cx="7605308" cy="42779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B97C52-521D-8BE0-4035-78C39FF8C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Distribution of a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090843-2768-309C-ED98-D01A2958D2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33468"/>
                <a:ext cx="11488745" cy="1676332"/>
              </a:xfrm>
            </p:spPr>
            <p:txBody>
              <a:bodyPr/>
              <a:lstStyle/>
              <a:p>
                <a:r>
                  <a:rPr lang="en-US"/>
                  <a:t>The distribution of a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/>
                  <a:t> is the collection of values</a:t>
                </a:r>
              </a:p>
              <a:p>
                <a:endParaRPr lang="en-US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range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/>
              </a:p>
              <a:p>
                <a:endParaRPr lang="en-US"/>
              </a:p>
              <a:p>
                <a:r>
                  <a:rPr lang="en-US"/>
                  <a:t>                                                                 </a:t>
                </a:r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090843-2768-309C-ED98-D01A2958D2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33468"/>
                <a:ext cx="11488745" cy="1676332"/>
              </a:xfrm>
              <a:blipFill>
                <a:blip r:embed="rId3"/>
                <a:stretch>
                  <a:fillRect l="-796" t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8F2EEE2-1AD0-EEC9-651A-5272D6E00219}"/>
              </a:ext>
            </a:extLst>
          </p:cNvPr>
          <p:cNvSpPr txBox="1"/>
          <p:nvPr/>
        </p:nvSpPr>
        <p:spPr>
          <a:xfrm>
            <a:off x="978737" y="62439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1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E6DD062-E03D-9017-AF65-8D9FEE36A670}"/>
              </a:ext>
            </a:extLst>
          </p:cNvPr>
          <p:cNvGraphicFramePr>
            <a:graphicFrameLocks noGrp="1"/>
          </p:cNvGraphicFramePr>
          <p:nvPr/>
        </p:nvGraphicFramePr>
        <p:xfrm>
          <a:off x="828556" y="2551652"/>
          <a:ext cx="3759198" cy="3722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6533">
                  <a:extLst>
                    <a:ext uri="{9D8B030D-6E8A-4147-A177-3AD203B41FA5}">
                      <a16:colId xmlns:a16="http://schemas.microsoft.com/office/drawing/2014/main" val="541369856"/>
                    </a:ext>
                  </a:extLst>
                </a:gridCol>
                <a:gridCol w="626533">
                  <a:extLst>
                    <a:ext uri="{9D8B030D-6E8A-4147-A177-3AD203B41FA5}">
                      <a16:colId xmlns:a16="http://schemas.microsoft.com/office/drawing/2014/main" val="1530387400"/>
                    </a:ext>
                  </a:extLst>
                </a:gridCol>
                <a:gridCol w="626533">
                  <a:extLst>
                    <a:ext uri="{9D8B030D-6E8A-4147-A177-3AD203B41FA5}">
                      <a16:colId xmlns:a16="http://schemas.microsoft.com/office/drawing/2014/main" val="3899228368"/>
                    </a:ext>
                  </a:extLst>
                </a:gridCol>
                <a:gridCol w="626533">
                  <a:extLst>
                    <a:ext uri="{9D8B030D-6E8A-4147-A177-3AD203B41FA5}">
                      <a16:colId xmlns:a16="http://schemas.microsoft.com/office/drawing/2014/main" val="1191057490"/>
                    </a:ext>
                  </a:extLst>
                </a:gridCol>
                <a:gridCol w="626533">
                  <a:extLst>
                    <a:ext uri="{9D8B030D-6E8A-4147-A177-3AD203B41FA5}">
                      <a16:colId xmlns:a16="http://schemas.microsoft.com/office/drawing/2014/main" val="999540088"/>
                    </a:ext>
                  </a:extLst>
                </a:gridCol>
                <a:gridCol w="626533">
                  <a:extLst>
                    <a:ext uri="{9D8B030D-6E8A-4147-A177-3AD203B41FA5}">
                      <a16:colId xmlns:a16="http://schemas.microsoft.com/office/drawing/2014/main" val="203906067"/>
                    </a:ext>
                  </a:extLst>
                </a:gridCol>
              </a:tblGrid>
              <a:tr h="62046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6412316"/>
                  </a:ext>
                </a:extLst>
              </a:tr>
              <a:tr h="62046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78986644"/>
                  </a:ext>
                </a:extLst>
              </a:tr>
              <a:tr h="62046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9893073"/>
                  </a:ext>
                </a:extLst>
              </a:tr>
              <a:tr h="62046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342549"/>
                  </a:ext>
                </a:extLst>
              </a:tr>
              <a:tr h="62046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0263159"/>
                  </a:ext>
                </a:extLst>
              </a:tr>
              <a:tr h="62046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339994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F0B7BB4-9902-10BC-E80E-D5F494159DF0}"/>
              </a:ext>
            </a:extLst>
          </p:cNvPr>
          <p:cNvSpPr txBox="1"/>
          <p:nvPr/>
        </p:nvSpPr>
        <p:spPr>
          <a:xfrm>
            <a:off x="1600061" y="62439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BB28F6-2768-5802-9FB3-14FBE2B8176B}"/>
              </a:ext>
            </a:extLst>
          </p:cNvPr>
          <p:cNvSpPr txBox="1"/>
          <p:nvPr/>
        </p:nvSpPr>
        <p:spPr>
          <a:xfrm>
            <a:off x="2221385" y="62439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5EC4E7-22E6-1799-BB6E-B9E5CC813EF5}"/>
              </a:ext>
            </a:extLst>
          </p:cNvPr>
          <p:cNvSpPr txBox="1"/>
          <p:nvPr/>
        </p:nvSpPr>
        <p:spPr>
          <a:xfrm>
            <a:off x="2842709" y="62439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BBE658-DEC9-EF36-9ECF-6785E11CF2D5}"/>
              </a:ext>
            </a:extLst>
          </p:cNvPr>
          <p:cNvSpPr txBox="1"/>
          <p:nvPr/>
        </p:nvSpPr>
        <p:spPr>
          <a:xfrm>
            <a:off x="3464033" y="62439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B1315F-A251-864B-E360-1E510FDBF394}"/>
              </a:ext>
            </a:extLst>
          </p:cNvPr>
          <p:cNvSpPr txBox="1"/>
          <p:nvPr/>
        </p:nvSpPr>
        <p:spPr>
          <a:xfrm>
            <a:off x="4085358" y="62439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AFDA69-309B-3A39-39FC-FF86CBDFF7C7}"/>
              </a:ext>
            </a:extLst>
          </p:cNvPr>
          <p:cNvSpPr txBox="1"/>
          <p:nvPr/>
        </p:nvSpPr>
        <p:spPr>
          <a:xfrm>
            <a:off x="381000" y="5748403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CEC6CA-F920-81FE-380F-E2F00DB537B8}"/>
              </a:ext>
            </a:extLst>
          </p:cNvPr>
          <p:cNvSpPr txBox="1"/>
          <p:nvPr/>
        </p:nvSpPr>
        <p:spPr>
          <a:xfrm>
            <a:off x="381000" y="5119944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EDE168-439F-BA5A-B396-E9CFC5A61AF7}"/>
              </a:ext>
            </a:extLst>
          </p:cNvPr>
          <p:cNvSpPr txBox="1"/>
          <p:nvPr/>
        </p:nvSpPr>
        <p:spPr>
          <a:xfrm>
            <a:off x="381000" y="4491483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F4090C-745F-A8C1-37D8-F1BB72D081A2}"/>
              </a:ext>
            </a:extLst>
          </p:cNvPr>
          <p:cNvSpPr txBox="1"/>
          <p:nvPr/>
        </p:nvSpPr>
        <p:spPr>
          <a:xfrm>
            <a:off x="381000" y="3863022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8057CD7-F17B-0F43-7B5E-464E6749B818}"/>
              </a:ext>
            </a:extLst>
          </p:cNvPr>
          <p:cNvSpPr txBox="1"/>
          <p:nvPr/>
        </p:nvSpPr>
        <p:spPr>
          <a:xfrm>
            <a:off x="381000" y="3234561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8A8D594-1EAA-7D70-DDF5-5FAE69BEEC2E}"/>
              </a:ext>
            </a:extLst>
          </p:cNvPr>
          <p:cNvSpPr txBox="1"/>
          <p:nvPr/>
        </p:nvSpPr>
        <p:spPr>
          <a:xfrm>
            <a:off x="381000" y="26061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6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637B1E9-E7EE-5165-A6B6-6D25A6294991}"/>
              </a:ext>
            </a:extLst>
          </p:cNvPr>
          <p:cNvSpPr/>
          <p:nvPr/>
        </p:nvSpPr>
        <p:spPr>
          <a:xfrm>
            <a:off x="859961" y="5673619"/>
            <a:ext cx="454066" cy="517208"/>
          </a:xfrm>
          <a:custGeom>
            <a:avLst/>
            <a:gdLst>
              <a:gd name="connsiteX0" fmla="*/ 352466 w 454066"/>
              <a:gd name="connsiteY0" fmla="*/ 2434 h 517208"/>
              <a:gd name="connsiteX1" fmla="*/ 74759 w 454066"/>
              <a:gd name="connsiteY1" fmla="*/ 117581 h 517208"/>
              <a:gd name="connsiteX2" fmla="*/ 7026 w 454066"/>
              <a:gd name="connsiteY2" fmla="*/ 225954 h 517208"/>
              <a:gd name="connsiteX3" fmla="*/ 27346 w 454066"/>
              <a:gd name="connsiteY3" fmla="*/ 442701 h 517208"/>
              <a:gd name="connsiteX4" fmla="*/ 122172 w 454066"/>
              <a:gd name="connsiteY4" fmla="*/ 503661 h 517208"/>
              <a:gd name="connsiteX5" fmla="*/ 237319 w 454066"/>
              <a:gd name="connsiteY5" fmla="*/ 517208 h 517208"/>
              <a:gd name="connsiteX6" fmla="*/ 440519 w 454066"/>
              <a:gd name="connsiteY6" fmla="*/ 388514 h 517208"/>
              <a:gd name="connsiteX7" fmla="*/ 454066 w 454066"/>
              <a:gd name="connsiteY7" fmla="*/ 300461 h 517208"/>
              <a:gd name="connsiteX8" fmla="*/ 433746 w 454066"/>
              <a:gd name="connsiteY8" fmla="*/ 144674 h 517208"/>
              <a:gd name="connsiteX9" fmla="*/ 399879 w 454066"/>
              <a:gd name="connsiteY9" fmla="*/ 76941 h 517208"/>
              <a:gd name="connsiteX10" fmla="*/ 366012 w 454066"/>
              <a:gd name="connsiteY10" fmla="*/ 36301 h 517208"/>
              <a:gd name="connsiteX11" fmla="*/ 352466 w 454066"/>
              <a:gd name="connsiteY11" fmla="*/ 2434 h 517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4066" h="517208">
                <a:moveTo>
                  <a:pt x="352466" y="2434"/>
                </a:moveTo>
                <a:cubicBezTo>
                  <a:pt x="303924" y="15981"/>
                  <a:pt x="171042" y="17732"/>
                  <a:pt x="74759" y="117581"/>
                </a:cubicBezTo>
                <a:cubicBezTo>
                  <a:pt x="45189" y="148246"/>
                  <a:pt x="29604" y="189830"/>
                  <a:pt x="7026" y="225954"/>
                </a:cubicBezTo>
                <a:cubicBezTo>
                  <a:pt x="3892" y="282368"/>
                  <a:pt x="-15343" y="388154"/>
                  <a:pt x="27346" y="442701"/>
                </a:cubicBezTo>
                <a:cubicBezTo>
                  <a:pt x="50505" y="472293"/>
                  <a:pt x="86759" y="491095"/>
                  <a:pt x="122172" y="503661"/>
                </a:cubicBezTo>
                <a:cubicBezTo>
                  <a:pt x="158594" y="516585"/>
                  <a:pt x="198937" y="512692"/>
                  <a:pt x="237319" y="517208"/>
                </a:cubicBezTo>
                <a:cubicBezTo>
                  <a:pt x="323180" y="483817"/>
                  <a:pt x="391469" y="476102"/>
                  <a:pt x="440519" y="388514"/>
                </a:cubicBezTo>
                <a:cubicBezTo>
                  <a:pt x="455029" y="362604"/>
                  <a:pt x="449550" y="329812"/>
                  <a:pt x="454066" y="300461"/>
                </a:cubicBezTo>
                <a:cubicBezTo>
                  <a:pt x="450704" y="260126"/>
                  <a:pt x="447040" y="184557"/>
                  <a:pt x="433746" y="144674"/>
                </a:cubicBezTo>
                <a:cubicBezTo>
                  <a:pt x="425764" y="120727"/>
                  <a:pt x="413258" y="98347"/>
                  <a:pt x="399879" y="76941"/>
                </a:cubicBezTo>
                <a:cubicBezTo>
                  <a:pt x="390533" y="61988"/>
                  <a:pt x="380273" y="46673"/>
                  <a:pt x="366012" y="36301"/>
                </a:cubicBezTo>
                <a:cubicBezTo>
                  <a:pt x="366009" y="36299"/>
                  <a:pt x="401008" y="-11113"/>
                  <a:pt x="352466" y="2434"/>
                </a:cubicBezTo>
                <a:close/>
              </a:path>
            </a:pathLst>
          </a:custGeom>
          <a:solidFill>
            <a:schemeClr val="accent2">
              <a:alpha val="34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C938357-1E34-BDE1-A35E-CF3BA1F9287B}"/>
              </a:ext>
            </a:extLst>
          </p:cNvPr>
          <p:cNvSpPr/>
          <p:nvPr/>
        </p:nvSpPr>
        <p:spPr>
          <a:xfrm>
            <a:off x="860203" y="5046133"/>
            <a:ext cx="1110837" cy="1110827"/>
          </a:xfrm>
          <a:custGeom>
            <a:avLst/>
            <a:gdLst>
              <a:gd name="connsiteX0" fmla="*/ 209984 w 1110837"/>
              <a:gd name="connsiteY0" fmla="*/ 60960 h 1110827"/>
              <a:gd name="connsiteX1" fmla="*/ 176117 w 1110837"/>
              <a:gd name="connsiteY1" fmla="*/ 74507 h 1110827"/>
              <a:gd name="connsiteX2" fmla="*/ 74517 w 1110837"/>
              <a:gd name="connsiteY2" fmla="*/ 142240 h 1110827"/>
              <a:gd name="connsiteX3" fmla="*/ 13557 w 1110837"/>
              <a:gd name="connsiteY3" fmla="*/ 270934 h 1110827"/>
              <a:gd name="connsiteX4" fmla="*/ 10 w 1110837"/>
              <a:gd name="connsiteY4" fmla="*/ 372534 h 1110827"/>
              <a:gd name="connsiteX5" fmla="*/ 33877 w 1110837"/>
              <a:gd name="connsiteY5" fmla="*/ 453814 h 1110827"/>
              <a:gd name="connsiteX6" fmla="*/ 67744 w 1110837"/>
              <a:gd name="connsiteY6" fmla="*/ 487680 h 1110827"/>
              <a:gd name="connsiteX7" fmla="*/ 196437 w 1110837"/>
              <a:gd name="connsiteY7" fmla="*/ 528320 h 1110827"/>
              <a:gd name="connsiteX8" fmla="*/ 264170 w 1110837"/>
              <a:gd name="connsiteY8" fmla="*/ 548640 h 1110827"/>
              <a:gd name="connsiteX9" fmla="*/ 304810 w 1110837"/>
              <a:gd name="connsiteY9" fmla="*/ 555414 h 1110827"/>
              <a:gd name="connsiteX10" fmla="*/ 352224 w 1110837"/>
              <a:gd name="connsiteY10" fmla="*/ 568960 h 1110827"/>
              <a:gd name="connsiteX11" fmla="*/ 460597 w 1110837"/>
              <a:gd name="connsiteY11" fmla="*/ 582507 h 1110827"/>
              <a:gd name="connsiteX12" fmla="*/ 535104 w 1110837"/>
              <a:gd name="connsiteY12" fmla="*/ 609600 h 1110827"/>
              <a:gd name="connsiteX13" fmla="*/ 589290 w 1110837"/>
              <a:gd name="connsiteY13" fmla="*/ 677334 h 1110827"/>
              <a:gd name="connsiteX14" fmla="*/ 609610 w 1110837"/>
              <a:gd name="connsiteY14" fmla="*/ 704427 h 1110827"/>
              <a:gd name="connsiteX15" fmla="*/ 643477 w 1110837"/>
              <a:gd name="connsiteY15" fmla="*/ 772160 h 1110827"/>
              <a:gd name="connsiteX16" fmla="*/ 657024 w 1110837"/>
              <a:gd name="connsiteY16" fmla="*/ 799254 h 1110827"/>
              <a:gd name="connsiteX17" fmla="*/ 670570 w 1110837"/>
              <a:gd name="connsiteY17" fmla="*/ 826347 h 1110827"/>
              <a:gd name="connsiteX18" fmla="*/ 677344 w 1110837"/>
              <a:gd name="connsiteY18" fmla="*/ 860214 h 1110827"/>
              <a:gd name="connsiteX19" fmla="*/ 690890 w 1110837"/>
              <a:gd name="connsiteY19" fmla="*/ 880534 h 1110827"/>
              <a:gd name="connsiteX20" fmla="*/ 711210 w 1110837"/>
              <a:gd name="connsiteY20" fmla="*/ 941494 h 1110827"/>
              <a:gd name="connsiteX21" fmla="*/ 717984 w 1110837"/>
              <a:gd name="connsiteY21" fmla="*/ 975360 h 1110827"/>
              <a:gd name="connsiteX22" fmla="*/ 745077 w 1110837"/>
              <a:gd name="connsiteY22" fmla="*/ 1016000 h 1110827"/>
              <a:gd name="connsiteX23" fmla="*/ 846677 w 1110837"/>
              <a:gd name="connsiteY23" fmla="*/ 1097280 h 1110827"/>
              <a:gd name="connsiteX24" fmla="*/ 900864 w 1110837"/>
              <a:gd name="connsiteY24" fmla="*/ 1110827 h 1110827"/>
              <a:gd name="connsiteX25" fmla="*/ 1016010 w 1110837"/>
              <a:gd name="connsiteY25" fmla="*/ 1090507 h 1110827"/>
              <a:gd name="connsiteX26" fmla="*/ 1110837 w 1110837"/>
              <a:gd name="connsiteY26" fmla="*/ 955040 h 1110827"/>
              <a:gd name="connsiteX27" fmla="*/ 1090517 w 1110837"/>
              <a:gd name="connsiteY27" fmla="*/ 812800 h 1110827"/>
              <a:gd name="connsiteX28" fmla="*/ 1056650 w 1110837"/>
              <a:gd name="connsiteY28" fmla="*/ 758614 h 1110827"/>
              <a:gd name="connsiteX29" fmla="*/ 934730 w 1110837"/>
              <a:gd name="connsiteY29" fmla="*/ 636694 h 1110827"/>
              <a:gd name="connsiteX30" fmla="*/ 812810 w 1110837"/>
              <a:gd name="connsiteY30" fmla="*/ 555414 h 1110827"/>
              <a:gd name="connsiteX31" fmla="*/ 751850 w 1110837"/>
              <a:gd name="connsiteY31" fmla="*/ 480907 h 1110827"/>
              <a:gd name="connsiteX32" fmla="*/ 690890 w 1110837"/>
              <a:gd name="connsiteY32" fmla="*/ 399627 h 1110827"/>
              <a:gd name="connsiteX33" fmla="*/ 670570 w 1110837"/>
              <a:gd name="connsiteY33" fmla="*/ 345440 h 1110827"/>
              <a:gd name="connsiteX34" fmla="*/ 636704 w 1110837"/>
              <a:gd name="connsiteY34" fmla="*/ 291254 h 1110827"/>
              <a:gd name="connsiteX35" fmla="*/ 514784 w 1110837"/>
              <a:gd name="connsiteY35" fmla="*/ 115147 h 1110827"/>
              <a:gd name="connsiteX36" fmla="*/ 406410 w 1110837"/>
              <a:gd name="connsiteY36" fmla="*/ 33867 h 1110827"/>
              <a:gd name="connsiteX37" fmla="*/ 358997 w 1110837"/>
              <a:gd name="connsiteY37" fmla="*/ 20320 h 1110827"/>
              <a:gd name="connsiteX38" fmla="*/ 325130 w 1110837"/>
              <a:gd name="connsiteY38" fmla="*/ 6774 h 1110827"/>
              <a:gd name="connsiteX39" fmla="*/ 304810 w 1110837"/>
              <a:gd name="connsiteY39" fmla="*/ 0 h 1110827"/>
              <a:gd name="connsiteX40" fmla="*/ 203210 w 1110837"/>
              <a:gd name="connsiteY40" fmla="*/ 33867 h 1110827"/>
              <a:gd name="connsiteX41" fmla="*/ 209984 w 1110837"/>
              <a:gd name="connsiteY41" fmla="*/ 60960 h 1110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110837" h="1110827">
                <a:moveTo>
                  <a:pt x="209984" y="60960"/>
                </a:moveTo>
                <a:cubicBezTo>
                  <a:pt x="205469" y="67733"/>
                  <a:pt x="186822" y="68743"/>
                  <a:pt x="176117" y="74507"/>
                </a:cubicBezTo>
                <a:cubicBezTo>
                  <a:pt x="140239" y="93826"/>
                  <a:pt x="107551" y="118645"/>
                  <a:pt x="74517" y="142240"/>
                </a:cubicBezTo>
                <a:cubicBezTo>
                  <a:pt x="26187" y="238900"/>
                  <a:pt x="45809" y="195678"/>
                  <a:pt x="13557" y="270934"/>
                </a:cubicBezTo>
                <a:cubicBezTo>
                  <a:pt x="12253" y="280062"/>
                  <a:pt x="-406" y="366704"/>
                  <a:pt x="10" y="372534"/>
                </a:cubicBezTo>
                <a:cubicBezTo>
                  <a:pt x="1123" y="388124"/>
                  <a:pt x="25439" y="442212"/>
                  <a:pt x="33877" y="453814"/>
                </a:cubicBezTo>
                <a:cubicBezTo>
                  <a:pt x="43267" y="466725"/>
                  <a:pt x="53231" y="481028"/>
                  <a:pt x="67744" y="487680"/>
                </a:cubicBezTo>
                <a:cubicBezTo>
                  <a:pt x="108639" y="506423"/>
                  <a:pt x="153473" y="514986"/>
                  <a:pt x="196437" y="528320"/>
                </a:cubicBezTo>
                <a:cubicBezTo>
                  <a:pt x="218950" y="535307"/>
                  <a:pt x="240919" y="544764"/>
                  <a:pt x="264170" y="548640"/>
                </a:cubicBezTo>
                <a:cubicBezTo>
                  <a:pt x="277717" y="550898"/>
                  <a:pt x="291428" y="552326"/>
                  <a:pt x="304810" y="555414"/>
                </a:cubicBezTo>
                <a:cubicBezTo>
                  <a:pt x="320826" y="559110"/>
                  <a:pt x="336030" y="566144"/>
                  <a:pt x="352224" y="568960"/>
                </a:cubicBezTo>
                <a:cubicBezTo>
                  <a:pt x="388091" y="575198"/>
                  <a:pt x="460597" y="582507"/>
                  <a:pt x="460597" y="582507"/>
                </a:cubicBezTo>
                <a:cubicBezTo>
                  <a:pt x="470088" y="585219"/>
                  <a:pt x="522568" y="597064"/>
                  <a:pt x="535104" y="609600"/>
                </a:cubicBezTo>
                <a:cubicBezTo>
                  <a:pt x="555549" y="630045"/>
                  <a:pt x="571427" y="654599"/>
                  <a:pt x="589290" y="677334"/>
                </a:cubicBezTo>
                <a:cubicBezTo>
                  <a:pt x="596264" y="686211"/>
                  <a:pt x="604561" y="694330"/>
                  <a:pt x="609610" y="704427"/>
                </a:cubicBezTo>
                <a:lnTo>
                  <a:pt x="643477" y="772160"/>
                </a:lnTo>
                <a:lnTo>
                  <a:pt x="657024" y="799254"/>
                </a:lnTo>
                <a:lnTo>
                  <a:pt x="670570" y="826347"/>
                </a:lnTo>
                <a:cubicBezTo>
                  <a:pt x="672828" y="837636"/>
                  <a:pt x="673302" y="849434"/>
                  <a:pt x="677344" y="860214"/>
                </a:cubicBezTo>
                <a:cubicBezTo>
                  <a:pt x="680202" y="867836"/>
                  <a:pt x="688032" y="872912"/>
                  <a:pt x="690890" y="880534"/>
                </a:cubicBezTo>
                <a:cubicBezTo>
                  <a:pt x="730286" y="985589"/>
                  <a:pt x="665641" y="850349"/>
                  <a:pt x="711210" y="941494"/>
                </a:cubicBezTo>
                <a:cubicBezTo>
                  <a:pt x="713468" y="952783"/>
                  <a:pt x="713220" y="964880"/>
                  <a:pt x="717984" y="975360"/>
                </a:cubicBezTo>
                <a:cubicBezTo>
                  <a:pt x="724721" y="990182"/>
                  <a:pt x="734561" y="1003571"/>
                  <a:pt x="745077" y="1016000"/>
                </a:cubicBezTo>
                <a:cubicBezTo>
                  <a:pt x="772959" y="1048952"/>
                  <a:pt x="806502" y="1079704"/>
                  <a:pt x="846677" y="1097280"/>
                </a:cubicBezTo>
                <a:cubicBezTo>
                  <a:pt x="863734" y="1104742"/>
                  <a:pt x="882802" y="1106311"/>
                  <a:pt x="900864" y="1110827"/>
                </a:cubicBezTo>
                <a:cubicBezTo>
                  <a:pt x="939246" y="1104054"/>
                  <a:pt x="979035" y="1102832"/>
                  <a:pt x="1016010" y="1090507"/>
                </a:cubicBezTo>
                <a:cubicBezTo>
                  <a:pt x="1075011" y="1070840"/>
                  <a:pt x="1091890" y="1005566"/>
                  <a:pt x="1110837" y="955040"/>
                </a:cubicBezTo>
                <a:cubicBezTo>
                  <a:pt x="1104064" y="907627"/>
                  <a:pt x="1103254" y="858970"/>
                  <a:pt x="1090517" y="812800"/>
                </a:cubicBezTo>
                <a:cubicBezTo>
                  <a:pt x="1084853" y="792267"/>
                  <a:pt x="1068465" y="776336"/>
                  <a:pt x="1056650" y="758614"/>
                </a:cubicBezTo>
                <a:cubicBezTo>
                  <a:pt x="1018372" y="701197"/>
                  <a:pt x="1002105" y="681611"/>
                  <a:pt x="934730" y="636694"/>
                </a:cubicBezTo>
                <a:cubicBezTo>
                  <a:pt x="894090" y="609601"/>
                  <a:pt x="843739" y="593217"/>
                  <a:pt x="812810" y="555414"/>
                </a:cubicBezTo>
                <a:lnTo>
                  <a:pt x="751850" y="480907"/>
                </a:lnTo>
                <a:cubicBezTo>
                  <a:pt x="732174" y="457014"/>
                  <a:pt x="705040" y="427928"/>
                  <a:pt x="690890" y="399627"/>
                </a:cubicBezTo>
                <a:cubicBezTo>
                  <a:pt x="682263" y="382373"/>
                  <a:pt x="679197" y="362694"/>
                  <a:pt x="670570" y="345440"/>
                </a:cubicBezTo>
                <a:cubicBezTo>
                  <a:pt x="661045" y="326389"/>
                  <a:pt x="647048" y="309873"/>
                  <a:pt x="636704" y="291254"/>
                </a:cubicBezTo>
                <a:cubicBezTo>
                  <a:pt x="597424" y="220550"/>
                  <a:pt x="590354" y="171824"/>
                  <a:pt x="514784" y="115147"/>
                </a:cubicBezTo>
                <a:cubicBezTo>
                  <a:pt x="478659" y="88054"/>
                  <a:pt x="449828" y="46273"/>
                  <a:pt x="406410" y="33867"/>
                </a:cubicBezTo>
                <a:cubicBezTo>
                  <a:pt x="390606" y="29351"/>
                  <a:pt x="374590" y="25518"/>
                  <a:pt x="358997" y="20320"/>
                </a:cubicBezTo>
                <a:cubicBezTo>
                  <a:pt x="347462" y="16475"/>
                  <a:pt x="336514" y="11043"/>
                  <a:pt x="325130" y="6774"/>
                </a:cubicBezTo>
                <a:cubicBezTo>
                  <a:pt x="318445" y="4267"/>
                  <a:pt x="311583" y="2258"/>
                  <a:pt x="304810" y="0"/>
                </a:cubicBezTo>
                <a:cubicBezTo>
                  <a:pt x="271049" y="6752"/>
                  <a:pt x="230015" y="7062"/>
                  <a:pt x="203210" y="33867"/>
                </a:cubicBezTo>
                <a:cubicBezTo>
                  <a:pt x="194295" y="42782"/>
                  <a:pt x="214499" y="54187"/>
                  <a:pt x="209984" y="60960"/>
                </a:cubicBezTo>
                <a:close/>
              </a:path>
            </a:pathLst>
          </a:custGeom>
          <a:solidFill>
            <a:srgbClr val="FFC000">
              <a:alpha val="4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0CC83E6-74E5-1616-17DB-50D728C776B7}"/>
              </a:ext>
            </a:extLst>
          </p:cNvPr>
          <p:cNvSpPr/>
          <p:nvPr/>
        </p:nvSpPr>
        <p:spPr>
          <a:xfrm>
            <a:off x="885729" y="4429605"/>
            <a:ext cx="1830909" cy="1808635"/>
          </a:xfrm>
          <a:custGeom>
            <a:avLst/>
            <a:gdLst>
              <a:gd name="connsiteX0" fmla="*/ 326698 w 1830909"/>
              <a:gd name="connsiteY0" fmla="*/ 6928 h 1808635"/>
              <a:gd name="connsiteX1" fmla="*/ 292831 w 1830909"/>
              <a:gd name="connsiteY1" fmla="*/ 155 h 1808635"/>
              <a:gd name="connsiteX2" fmla="*/ 109951 w 1830909"/>
              <a:gd name="connsiteY2" fmla="*/ 54342 h 1808635"/>
              <a:gd name="connsiteX3" fmla="*/ 69311 w 1830909"/>
              <a:gd name="connsiteY3" fmla="*/ 101755 h 1808635"/>
              <a:gd name="connsiteX4" fmla="*/ 42218 w 1830909"/>
              <a:gd name="connsiteY4" fmla="*/ 162715 h 1808635"/>
              <a:gd name="connsiteX5" fmla="*/ 8351 w 1830909"/>
              <a:gd name="connsiteY5" fmla="*/ 230448 h 1808635"/>
              <a:gd name="connsiteX6" fmla="*/ 8351 w 1830909"/>
              <a:gd name="connsiteY6" fmla="*/ 386235 h 1808635"/>
              <a:gd name="connsiteX7" fmla="*/ 28671 w 1830909"/>
              <a:gd name="connsiteY7" fmla="*/ 420102 h 1808635"/>
              <a:gd name="connsiteX8" fmla="*/ 48991 w 1830909"/>
              <a:gd name="connsiteY8" fmla="*/ 467515 h 1808635"/>
              <a:gd name="connsiteX9" fmla="*/ 177684 w 1830909"/>
              <a:gd name="connsiteY9" fmla="*/ 542022 h 1808635"/>
              <a:gd name="connsiteX10" fmla="*/ 313151 w 1830909"/>
              <a:gd name="connsiteY10" fmla="*/ 596208 h 1808635"/>
              <a:gd name="connsiteX11" fmla="*/ 468938 w 1830909"/>
              <a:gd name="connsiteY11" fmla="*/ 657168 h 1808635"/>
              <a:gd name="connsiteX12" fmla="*/ 516351 w 1830909"/>
              <a:gd name="connsiteY12" fmla="*/ 684262 h 1808635"/>
              <a:gd name="connsiteX13" fmla="*/ 597631 w 1830909"/>
              <a:gd name="connsiteY13" fmla="*/ 765542 h 1808635"/>
              <a:gd name="connsiteX14" fmla="*/ 645044 w 1830909"/>
              <a:gd name="connsiteY14" fmla="*/ 812955 h 1808635"/>
              <a:gd name="connsiteX15" fmla="*/ 692458 w 1830909"/>
              <a:gd name="connsiteY15" fmla="*/ 914555 h 1808635"/>
              <a:gd name="connsiteX16" fmla="*/ 712778 w 1830909"/>
              <a:gd name="connsiteY16" fmla="*/ 955195 h 1808635"/>
              <a:gd name="connsiteX17" fmla="*/ 726324 w 1830909"/>
              <a:gd name="connsiteY17" fmla="*/ 1002608 h 1808635"/>
              <a:gd name="connsiteX18" fmla="*/ 753418 w 1830909"/>
              <a:gd name="connsiteY18" fmla="*/ 1050022 h 1808635"/>
              <a:gd name="connsiteX19" fmla="*/ 787284 w 1830909"/>
              <a:gd name="connsiteY19" fmla="*/ 1117755 h 1808635"/>
              <a:gd name="connsiteX20" fmla="*/ 855018 w 1830909"/>
              <a:gd name="connsiteY20" fmla="*/ 1192262 h 1808635"/>
              <a:gd name="connsiteX21" fmla="*/ 895658 w 1830909"/>
              <a:gd name="connsiteY21" fmla="*/ 1239675 h 1808635"/>
              <a:gd name="connsiteX22" fmla="*/ 922751 w 1830909"/>
              <a:gd name="connsiteY22" fmla="*/ 1280315 h 1808635"/>
              <a:gd name="connsiteX23" fmla="*/ 963391 w 1830909"/>
              <a:gd name="connsiteY23" fmla="*/ 1327728 h 1808635"/>
              <a:gd name="connsiteX24" fmla="*/ 1058218 w 1830909"/>
              <a:gd name="connsiteY24" fmla="*/ 1456422 h 1808635"/>
              <a:gd name="connsiteX25" fmla="*/ 1268191 w 1830909"/>
              <a:gd name="connsiteY25" fmla="*/ 1625755 h 1808635"/>
              <a:gd name="connsiteX26" fmla="*/ 1302058 w 1830909"/>
              <a:gd name="connsiteY26" fmla="*/ 1659622 h 1808635"/>
              <a:gd name="connsiteX27" fmla="*/ 1335924 w 1830909"/>
              <a:gd name="connsiteY27" fmla="*/ 1686715 h 1808635"/>
              <a:gd name="connsiteX28" fmla="*/ 1363018 w 1830909"/>
              <a:gd name="connsiteY28" fmla="*/ 1720582 h 1808635"/>
              <a:gd name="connsiteX29" fmla="*/ 1471391 w 1830909"/>
              <a:gd name="connsiteY29" fmla="*/ 1781542 h 1808635"/>
              <a:gd name="connsiteX30" fmla="*/ 1572991 w 1830909"/>
              <a:gd name="connsiteY30" fmla="*/ 1808635 h 1808635"/>
              <a:gd name="connsiteX31" fmla="*/ 1728778 w 1830909"/>
              <a:gd name="connsiteY31" fmla="*/ 1761222 h 1808635"/>
              <a:gd name="connsiteX32" fmla="*/ 1762644 w 1830909"/>
              <a:gd name="connsiteY32" fmla="*/ 1700262 h 1808635"/>
              <a:gd name="connsiteX33" fmla="*/ 1789738 w 1830909"/>
              <a:gd name="connsiteY33" fmla="*/ 1659622 h 1808635"/>
              <a:gd name="connsiteX34" fmla="*/ 1823604 w 1830909"/>
              <a:gd name="connsiteY34" fmla="*/ 1578342 h 1808635"/>
              <a:gd name="connsiteX35" fmla="*/ 1830378 w 1830909"/>
              <a:gd name="connsiteY35" fmla="*/ 1537702 h 1808635"/>
              <a:gd name="connsiteX36" fmla="*/ 1735551 w 1830909"/>
              <a:gd name="connsiteY36" fmla="*/ 1348048 h 1808635"/>
              <a:gd name="connsiteX37" fmla="*/ 1606858 w 1830909"/>
              <a:gd name="connsiteY37" fmla="*/ 1273542 h 1808635"/>
              <a:gd name="connsiteX38" fmla="*/ 1545898 w 1830909"/>
              <a:gd name="connsiteY38" fmla="*/ 1232902 h 1808635"/>
              <a:gd name="connsiteX39" fmla="*/ 1444298 w 1830909"/>
              <a:gd name="connsiteY39" fmla="*/ 1171942 h 1808635"/>
              <a:gd name="connsiteX40" fmla="*/ 1396884 w 1830909"/>
              <a:gd name="connsiteY40" fmla="*/ 1138075 h 1808635"/>
              <a:gd name="connsiteX41" fmla="*/ 1302058 w 1830909"/>
              <a:gd name="connsiteY41" fmla="*/ 1050022 h 1808635"/>
              <a:gd name="connsiteX42" fmla="*/ 1274964 w 1830909"/>
              <a:gd name="connsiteY42" fmla="*/ 1016155 h 1808635"/>
              <a:gd name="connsiteX43" fmla="*/ 1241098 w 1830909"/>
              <a:gd name="connsiteY43" fmla="*/ 982288 h 1808635"/>
              <a:gd name="connsiteX44" fmla="*/ 1139498 w 1830909"/>
              <a:gd name="connsiteY44" fmla="*/ 819728 h 1808635"/>
              <a:gd name="connsiteX45" fmla="*/ 1044671 w 1830909"/>
              <a:gd name="connsiteY45" fmla="*/ 711355 h 1808635"/>
              <a:gd name="connsiteX46" fmla="*/ 990484 w 1830909"/>
              <a:gd name="connsiteY46" fmla="*/ 663942 h 1808635"/>
              <a:gd name="connsiteX47" fmla="*/ 902431 w 1830909"/>
              <a:gd name="connsiteY47" fmla="*/ 582662 h 1808635"/>
              <a:gd name="connsiteX48" fmla="*/ 780511 w 1830909"/>
              <a:gd name="connsiteY48" fmla="*/ 447195 h 1808635"/>
              <a:gd name="connsiteX49" fmla="*/ 658591 w 1830909"/>
              <a:gd name="connsiteY49" fmla="*/ 352368 h 1808635"/>
              <a:gd name="connsiteX50" fmla="*/ 597631 w 1830909"/>
              <a:gd name="connsiteY50" fmla="*/ 257542 h 1808635"/>
              <a:gd name="connsiteX51" fmla="*/ 570538 w 1830909"/>
              <a:gd name="connsiteY51" fmla="*/ 210128 h 1808635"/>
              <a:gd name="connsiteX52" fmla="*/ 543444 w 1830909"/>
              <a:gd name="connsiteY52" fmla="*/ 128848 h 1808635"/>
              <a:gd name="connsiteX53" fmla="*/ 529898 w 1830909"/>
              <a:gd name="connsiteY53" fmla="*/ 94982 h 1808635"/>
              <a:gd name="connsiteX54" fmla="*/ 441844 w 1830909"/>
              <a:gd name="connsiteY54" fmla="*/ 34022 h 1808635"/>
              <a:gd name="connsiteX55" fmla="*/ 414751 w 1830909"/>
              <a:gd name="connsiteY55" fmla="*/ 20475 h 1808635"/>
              <a:gd name="connsiteX56" fmla="*/ 394431 w 1830909"/>
              <a:gd name="connsiteY56" fmla="*/ 6928 h 1808635"/>
              <a:gd name="connsiteX57" fmla="*/ 326698 w 1830909"/>
              <a:gd name="connsiteY57" fmla="*/ 6928 h 1808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830909" h="1808635">
                <a:moveTo>
                  <a:pt x="326698" y="6928"/>
                </a:moveTo>
                <a:cubicBezTo>
                  <a:pt x="309765" y="5799"/>
                  <a:pt x="304273" y="-1116"/>
                  <a:pt x="292831" y="155"/>
                </a:cubicBezTo>
                <a:cubicBezTo>
                  <a:pt x="230803" y="7047"/>
                  <a:pt x="167704" y="33716"/>
                  <a:pt x="109951" y="54342"/>
                </a:cubicBezTo>
                <a:cubicBezTo>
                  <a:pt x="96404" y="70146"/>
                  <a:pt x="80343" y="84103"/>
                  <a:pt x="69311" y="101755"/>
                </a:cubicBezTo>
                <a:cubicBezTo>
                  <a:pt x="57526" y="120612"/>
                  <a:pt x="51737" y="142619"/>
                  <a:pt x="42218" y="162715"/>
                </a:cubicBezTo>
                <a:cubicBezTo>
                  <a:pt x="31412" y="185528"/>
                  <a:pt x="19640" y="207870"/>
                  <a:pt x="8351" y="230448"/>
                </a:cubicBezTo>
                <a:cubicBezTo>
                  <a:pt x="662" y="291964"/>
                  <a:pt x="-5774" y="315607"/>
                  <a:pt x="8351" y="386235"/>
                </a:cubicBezTo>
                <a:cubicBezTo>
                  <a:pt x="10933" y="399144"/>
                  <a:pt x="22783" y="408327"/>
                  <a:pt x="28671" y="420102"/>
                </a:cubicBezTo>
                <a:cubicBezTo>
                  <a:pt x="36361" y="435481"/>
                  <a:pt x="39453" y="453208"/>
                  <a:pt x="48991" y="467515"/>
                </a:cubicBezTo>
                <a:cubicBezTo>
                  <a:pt x="78089" y="511162"/>
                  <a:pt x="130835" y="526406"/>
                  <a:pt x="177684" y="542022"/>
                </a:cubicBezTo>
                <a:cubicBezTo>
                  <a:pt x="324908" y="591097"/>
                  <a:pt x="142237" y="527843"/>
                  <a:pt x="313151" y="596208"/>
                </a:cubicBezTo>
                <a:cubicBezTo>
                  <a:pt x="401676" y="631618"/>
                  <a:pt x="395355" y="620376"/>
                  <a:pt x="468938" y="657168"/>
                </a:cubicBezTo>
                <a:cubicBezTo>
                  <a:pt x="485219" y="665309"/>
                  <a:pt x="502428" y="672537"/>
                  <a:pt x="516351" y="684262"/>
                </a:cubicBezTo>
                <a:cubicBezTo>
                  <a:pt x="545659" y="708943"/>
                  <a:pt x="570538" y="738449"/>
                  <a:pt x="597631" y="765542"/>
                </a:cubicBezTo>
                <a:cubicBezTo>
                  <a:pt x="613435" y="781346"/>
                  <a:pt x="633955" y="793549"/>
                  <a:pt x="645044" y="812955"/>
                </a:cubicBezTo>
                <a:cubicBezTo>
                  <a:pt x="696111" y="902319"/>
                  <a:pt x="650484" y="816616"/>
                  <a:pt x="692458" y="914555"/>
                </a:cubicBezTo>
                <a:cubicBezTo>
                  <a:pt x="698424" y="928476"/>
                  <a:pt x="707341" y="941059"/>
                  <a:pt x="712778" y="955195"/>
                </a:cubicBezTo>
                <a:cubicBezTo>
                  <a:pt x="718678" y="970536"/>
                  <a:pt x="719849" y="987500"/>
                  <a:pt x="726324" y="1002608"/>
                </a:cubicBezTo>
                <a:cubicBezTo>
                  <a:pt x="733495" y="1019339"/>
                  <a:pt x="744901" y="1033934"/>
                  <a:pt x="753418" y="1050022"/>
                </a:cubicBezTo>
                <a:cubicBezTo>
                  <a:pt x="765229" y="1072331"/>
                  <a:pt x="774486" y="1095998"/>
                  <a:pt x="787284" y="1117755"/>
                </a:cubicBezTo>
                <a:cubicBezTo>
                  <a:pt x="830257" y="1190808"/>
                  <a:pt x="805462" y="1142706"/>
                  <a:pt x="855018" y="1192262"/>
                </a:cubicBezTo>
                <a:cubicBezTo>
                  <a:pt x="869737" y="1206981"/>
                  <a:pt x="882967" y="1223176"/>
                  <a:pt x="895658" y="1239675"/>
                </a:cubicBezTo>
                <a:cubicBezTo>
                  <a:pt x="905585" y="1252580"/>
                  <a:pt x="912824" y="1267410"/>
                  <a:pt x="922751" y="1280315"/>
                </a:cubicBezTo>
                <a:cubicBezTo>
                  <a:pt x="935442" y="1296814"/>
                  <a:pt x="951081" y="1310942"/>
                  <a:pt x="963391" y="1327728"/>
                </a:cubicBezTo>
                <a:cubicBezTo>
                  <a:pt x="1012744" y="1395027"/>
                  <a:pt x="986063" y="1386672"/>
                  <a:pt x="1058218" y="1456422"/>
                </a:cubicBezTo>
                <a:cubicBezTo>
                  <a:pt x="1275798" y="1666750"/>
                  <a:pt x="1125284" y="1511430"/>
                  <a:pt x="1268191" y="1625755"/>
                </a:cubicBezTo>
                <a:cubicBezTo>
                  <a:pt x="1280658" y="1635728"/>
                  <a:pt x="1290191" y="1648942"/>
                  <a:pt x="1302058" y="1659622"/>
                </a:cubicBezTo>
                <a:cubicBezTo>
                  <a:pt x="1312803" y="1669293"/>
                  <a:pt x="1325702" y="1676493"/>
                  <a:pt x="1335924" y="1686715"/>
                </a:cubicBezTo>
                <a:cubicBezTo>
                  <a:pt x="1346147" y="1696938"/>
                  <a:pt x="1352321" y="1710857"/>
                  <a:pt x="1363018" y="1720582"/>
                </a:cubicBezTo>
                <a:cubicBezTo>
                  <a:pt x="1396651" y="1751157"/>
                  <a:pt x="1429177" y="1765125"/>
                  <a:pt x="1471391" y="1781542"/>
                </a:cubicBezTo>
                <a:cubicBezTo>
                  <a:pt x="1526882" y="1803122"/>
                  <a:pt x="1523084" y="1800318"/>
                  <a:pt x="1572991" y="1808635"/>
                </a:cubicBezTo>
                <a:cubicBezTo>
                  <a:pt x="1600387" y="1802764"/>
                  <a:pt x="1699617" y="1788300"/>
                  <a:pt x="1728778" y="1761222"/>
                </a:cubicBezTo>
                <a:cubicBezTo>
                  <a:pt x="1745812" y="1745405"/>
                  <a:pt x="1750684" y="1720195"/>
                  <a:pt x="1762644" y="1700262"/>
                </a:cubicBezTo>
                <a:cubicBezTo>
                  <a:pt x="1771021" y="1686301"/>
                  <a:pt x="1782457" y="1674184"/>
                  <a:pt x="1789738" y="1659622"/>
                </a:cubicBezTo>
                <a:cubicBezTo>
                  <a:pt x="1802864" y="1633370"/>
                  <a:pt x="1823604" y="1578342"/>
                  <a:pt x="1823604" y="1578342"/>
                </a:cubicBezTo>
                <a:cubicBezTo>
                  <a:pt x="1825862" y="1564795"/>
                  <a:pt x="1832879" y="1551206"/>
                  <a:pt x="1830378" y="1537702"/>
                </a:cubicBezTo>
                <a:cubicBezTo>
                  <a:pt x="1810361" y="1429608"/>
                  <a:pt x="1813601" y="1400081"/>
                  <a:pt x="1735551" y="1348048"/>
                </a:cubicBezTo>
                <a:cubicBezTo>
                  <a:pt x="1694308" y="1320553"/>
                  <a:pt x="1648101" y="1301037"/>
                  <a:pt x="1606858" y="1273542"/>
                </a:cubicBezTo>
                <a:cubicBezTo>
                  <a:pt x="1586538" y="1259995"/>
                  <a:pt x="1566607" y="1245845"/>
                  <a:pt x="1545898" y="1232902"/>
                </a:cubicBezTo>
                <a:cubicBezTo>
                  <a:pt x="1512406" y="1211970"/>
                  <a:pt x="1476436" y="1194898"/>
                  <a:pt x="1444298" y="1171942"/>
                </a:cubicBezTo>
                <a:cubicBezTo>
                  <a:pt x="1428493" y="1160653"/>
                  <a:pt x="1412156" y="1150075"/>
                  <a:pt x="1396884" y="1138075"/>
                </a:cubicBezTo>
                <a:cubicBezTo>
                  <a:pt x="1364806" y="1112871"/>
                  <a:pt x="1329502" y="1079961"/>
                  <a:pt x="1302058" y="1050022"/>
                </a:cubicBezTo>
                <a:cubicBezTo>
                  <a:pt x="1292289" y="1039365"/>
                  <a:pt x="1284635" y="1026901"/>
                  <a:pt x="1274964" y="1016155"/>
                </a:cubicBezTo>
                <a:cubicBezTo>
                  <a:pt x="1264284" y="1004288"/>
                  <a:pt x="1250445" y="995230"/>
                  <a:pt x="1241098" y="982288"/>
                </a:cubicBezTo>
                <a:cubicBezTo>
                  <a:pt x="1239072" y="979483"/>
                  <a:pt x="1147680" y="829079"/>
                  <a:pt x="1139498" y="819728"/>
                </a:cubicBezTo>
                <a:cubicBezTo>
                  <a:pt x="1107889" y="783604"/>
                  <a:pt x="1080796" y="742964"/>
                  <a:pt x="1044671" y="711355"/>
                </a:cubicBezTo>
                <a:cubicBezTo>
                  <a:pt x="1026609" y="695551"/>
                  <a:pt x="1007455" y="680913"/>
                  <a:pt x="990484" y="663942"/>
                </a:cubicBezTo>
                <a:cubicBezTo>
                  <a:pt x="906123" y="579581"/>
                  <a:pt x="995783" y="649341"/>
                  <a:pt x="902431" y="582662"/>
                </a:cubicBezTo>
                <a:cubicBezTo>
                  <a:pt x="865091" y="520428"/>
                  <a:pt x="863694" y="511893"/>
                  <a:pt x="780511" y="447195"/>
                </a:cubicBezTo>
                <a:lnTo>
                  <a:pt x="658591" y="352368"/>
                </a:lnTo>
                <a:cubicBezTo>
                  <a:pt x="638271" y="320759"/>
                  <a:pt x="617410" y="289492"/>
                  <a:pt x="597631" y="257542"/>
                </a:cubicBezTo>
                <a:cubicBezTo>
                  <a:pt x="588050" y="242065"/>
                  <a:pt x="576294" y="227397"/>
                  <a:pt x="570538" y="210128"/>
                </a:cubicBezTo>
                <a:cubicBezTo>
                  <a:pt x="561507" y="183035"/>
                  <a:pt x="554050" y="155364"/>
                  <a:pt x="543444" y="128848"/>
                </a:cubicBezTo>
                <a:cubicBezTo>
                  <a:pt x="538929" y="117559"/>
                  <a:pt x="538077" y="103978"/>
                  <a:pt x="529898" y="94982"/>
                </a:cubicBezTo>
                <a:cubicBezTo>
                  <a:pt x="514235" y="77753"/>
                  <a:pt x="466467" y="47702"/>
                  <a:pt x="441844" y="34022"/>
                </a:cubicBezTo>
                <a:cubicBezTo>
                  <a:pt x="433018" y="29118"/>
                  <a:pt x="423518" y="25485"/>
                  <a:pt x="414751" y="20475"/>
                </a:cubicBezTo>
                <a:cubicBezTo>
                  <a:pt x="407683" y="16436"/>
                  <a:pt x="402509" y="7938"/>
                  <a:pt x="394431" y="6928"/>
                </a:cubicBezTo>
                <a:cubicBezTo>
                  <a:pt x="365307" y="3287"/>
                  <a:pt x="343631" y="8057"/>
                  <a:pt x="326698" y="6928"/>
                </a:cubicBezTo>
                <a:close/>
              </a:path>
            </a:pathLst>
          </a:custGeom>
          <a:solidFill>
            <a:srgbClr val="FFFF00">
              <a:alpha val="39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0FBABAF-9204-62F2-0656-8306282A8976}"/>
              </a:ext>
            </a:extLst>
          </p:cNvPr>
          <p:cNvSpPr/>
          <p:nvPr/>
        </p:nvSpPr>
        <p:spPr>
          <a:xfrm>
            <a:off x="907577" y="3772747"/>
            <a:ext cx="2377490" cy="2418080"/>
          </a:xfrm>
          <a:custGeom>
            <a:avLst/>
            <a:gdLst>
              <a:gd name="connsiteX0" fmla="*/ 162610 w 2377490"/>
              <a:gd name="connsiteY0" fmla="*/ 54186 h 2418080"/>
              <a:gd name="connsiteX1" fmla="*/ 128743 w 2377490"/>
              <a:gd name="connsiteY1" fmla="*/ 67733 h 2418080"/>
              <a:gd name="connsiteX2" fmla="*/ 20370 w 2377490"/>
              <a:gd name="connsiteY2" fmla="*/ 182880 h 2418080"/>
              <a:gd name="connsiteX3" fmla="*/ 50 w 2377490"/>
              <a:gd name="connsiteY3" fmla="*/ 311573 h 2418080"/>
              <a:gd name="connsiteX4" fmla="*/ 27143 w 2377490"/>
              <a:gd name="connsiteY4" fmla="*/ 406400 h 2418080"/>
              <a:gd name="connsiteX5" fmla="*/ 81330 w 2377490"/>
              <a:gd name="connsiteY5" fmla="*/ 487680 h 2418080"/>
              <a:gd name="connsiteX6" fmla="*/ 115196 w 2377490"/>
              <a:gd name="connsiteY6" fmla="*/ 514773 h 2418080"/>
              <a:gd name="connsiteX7" fmla="*/ 142290 w 2377490"/>
              <a:gd name="connsiteY7" fmla="*/ 548640 h 2418080"/>
              <a:gd name="connsiteX8" fmla="*/ 216796 w 2377490"/>
              <a:gd name="connsiteY8" fmla="*/ 596053 h 2418080"/>
              <a:gd name="connsiteX9" fmla="*/ 270983 w 2377490"/>
              <a:gd name="connsiteY9" fmla="*/ 629920 h 2418080"/>
              <a:gd name="connsiteX10" fmla="*/ 406450 w 2377490"/>
              <a:gd name="connsiteY10" fmla="*/ 690880 h 2418080"/>
              <a:gd name="connsiteX11" fmla="*/ 514823 w 2377490"/>
              <a:gd name="connsiteY11" fmla="*/ 745066 h 2418080"/>
              <a:gd name="connsiteX12" fmla="*/ 548690 w 2377490"/>
              <a:gd name="connsiteY12" fmla="*/ 778933 h 2418080"/>
              <a:gd name="connsiteX13" fmla="*/ 636743 w 2377490"/>
              <a:gd name="connsiteY13" fmla="*/ 873760 h 2418080"/>
              <a:gd name="connsiteX14" fmla="*/ 657063 w 2377490"/>
              <a:gd name="connsiteY14" fmla="*/ 927946 h 2418080"/>
              <a:gd name="connsiteX15" fmla="*/ 677383 w 2377490"/>
              <a:gd name="connsiteY15" fmla="*/ 988906 h 2418080"/>
              <a:gd name="connsiteX16" fmla="*/ 690930 w 2377490"/>
              <a:gd name="connsiteY16" fmla="*/ 1016000 h 2418080"/>
              <a:gd name="connsiteX17" fmla="*/ 711250 w 2377490"/>
              <a:gd name="connsiteY17" fmla="*/ 1083733 h 2418080"/>
              <a:gd name="connsiteX18" fmla="*/ 731570 w 2377490"/>
              <a:gd name="connsiteY18" fmla="*/ 1124373 h 2418080"/>
              <a:gd name="connsiteX19" fmla="*/ 772210 w 2377490"/>
              <a:gd name="connsiteY19" fmla="*/ 1198880 h 2418080"/>
              <a:gd name="connsiteX20" fmla="*/ 819623 w 2377490"/>
              <a:gd name="connsiteY20" fmla="*/ 1253066 h 2418080"/>
              <a:gd name="connsiteX21" fmla="*/ 867036 w 2377490"/>
              <a:gd name="connsiteY21" fmla="*/ 1293706 h 2418080"/>
              <a:gd name="connsiteX22" fmla="*/ 894130 w 2377490"/>
              <a:gd name="connsiteY22" fmla="*/ 1320800 h 2418080"/>
              <a:gd name="connsiteX23" fmla="*/ 982183 w 2377490"/>
              <a:gd name="connsiteY23" fmla="*/ 1354666 h 2418080"/>
              <a:gd name="connsiteX24" fmla="*/ 1009276 w 2377490"/>
              <a:gd name="connsiteY24" fmla="*/ 1381760 h 2418080"/>
              <a:gd name="connsiteX25" fmla="*/ 1043143 w 2377490"/>
              <a:gd name="connsiteY25" fmla="*/ 1402080 h 2418080"/>
              <a:gd name="connsiteX26" fmla="*/ 1137970 w 2377490"/>
              <a:gd name="connsiteY26" fmla="*/ 1524000 h 2418080"/>
              <a:gd name="connsiteX27" fmla="*/ 1165063 w 2377490"/>
              <a:gd name="connsiteY27" fmla="*/ 1571413 h 2418080"/>
              <a:gd name="connsiteX28" fmla="*/ 1198930 w 2377490"/>
              <a:gd name="connsiteY28" fmla="*/ 1612053 h 2418080"/>
              <a:gd name="connsiteX29" fmla="*/ 1219250 w 2377490"/>
              <a:gd name="connsiteY29" fmla="*/ 1652693 h 2418080"/>
              <a:gd name="connsiteX30" fmla="*/ 1239570 w 2377490"/>
              <a:gd name="connsiteY30" fmla="*/ 1679786 h 2418080"/>
              <a:gd name="connsiteX31" fmla="*/ 1253116 w 2377490"/>
              <a:gd name="connsiteY31" fmla="*/ 1706880 h 2418080"/>
              <a:gd name="connsiteX32" fmla="*/ 1273436 w 2377490"/>
              <a:gd name="connsiteY32" fmla="*/ 1733973 h 2418080"/>
              <a:gd name="connsiteX33" fmla="*/ 1300530 w 2377490"/>
              <a:gd name="connsiteY33" fmla="*/ 1774613 h 2418080"/>
              <a:gd name="connsiteX34" fmla="*/ 1490183 w 2377490"/>
              <a:gd name="connsiteY34" fmla="*/ 1943946 h 2418080"/>
              <a:gd name="connsiteX35" fmla="*/ 1612103 w 2377490"/>
              <a:gd name="connsiteY35" fmla="*/ 2079413 h 2418080"/>
              <a:gd name="connsiteX36" fmla="*/ 1679836 w 2377490"/>
              <a:gd name="connsiteY36" fmla="*/ 2140373 h 2418080"/>
              <a:gd name="connsiteX37" fmla="*/ 1889810 w 2377490"/>
              <a:gd name="connsiteY37" fmla="*/ 2275840 h 2418080"/>
              <a:gd name="connsiteX38" fmla="*/ 2025276 w 2377490"/>
              <a:gd name="connsiteY38" fmla="*/ 2343573 h 2418080"/>
              <a:gd name="connsiteX39" fmla="*/ 2099783 w 2377490"/>
              <a:gd name="connsiteY39" fmla="*/ 2370666 h 2418080"/>
              <a:gd name="connsiteX40" fmla="*/ 2167516 w 2377490"/>
              <a:gd name="connsiteY40" fmla="*/ 2397760 h 2418080"/>
              <a:gd name="connsiteX41" fmla="*/ 2248796 w 2377490"/>
              <a:gd name="connsiteY41" fmla="*/ 2418080 h 2418080"/>
              <a:gd name="connsiteX42" fmla="*/ 2275890 w 2377490"/>
              <a:gd name="connsiteY42" fmla="*/ 2397760 h 2418080"/>
              <a:gd name="connsiteX43" fmla="*/ 2336850 w 2377490"/>
              <a:gd name="connsiteY43" fmla="*/ 2316480 h 2418080"/>
              <a:gd name="connsiteX44" fmla="*/ 2350396 w 2377490"/>
              <a:gd name="connsiteY44" fmla="*/ 2269066 h 2418080"/>
              <a:gd name="connsiteX45" fmla="*/ 2363943 w 2377490"/>
              <a:gd name="connsiteY45" fmla="*/ 2235200 h 2418080"/>
              <a:gd name="connsiteX46" fmla="*/ 2370716 w 2377490"/>
              <a:gd name="connsiteY46" fmla="*/ 2187786 h 2418080"/>
              <a:gd name="connsiteX47" fmla="*/ 2377490 w 2377490"/>
              <a:gd name="connsiteY47" fmla="*/ 2147146 h 2418080"/>
              <a:gd name="connsiteX48" fmla="*/ 2357170 w 2377490"/>
              <a:gd name="connsiteY48" fmla="*/ 2059093 h 2418080"/>
              <a:gd name="connsiteX49" fmla="*/ 2201383 w 2377490"/>
              <a:gd name="connsiteY49" fmla="*/ 1896533 h 2418080"/>
              <a:gd name="connsiteX50" fmla="*/ 2147196 w 2377490"/>
              <a:gd name="connsiteY50" fmla="*/ 1842346 h 2418080"/>
              <a:gd name="connsiteX51" fmla="*/ 2093010 w 2377490"/>
              <a:gd name="connsiteY51" fmla="*/ 1801706 h 2418080"/>
              <a:gd name="connsiteX52" fmla="*/ 2004956 w 2377490"/>
              <a:gd name="connsiteY52" fmla="*/ 1713653 h 2418080"/>
              <a:gd name="connsiteX53" fmla="*/ 1903356 w 2377490"/>
              <a:gd name="connsiteY53" fmla="*/ 1639146 h 2418080"/>
              <a:gd name="connsiteX54" fmla="*/ 1734023 w 2377490"/>
              <a:gd name="connsiteY54" fmla="*/ 1483360 h 2418080"/>
              <a:gd name="connsiteX55" fmla="*/ 1700156 w 2377490"/>
              <a:gd name="connsiteY55" fmla="*/ 1449493 h 2418080"/>
              <a:gd name="connsiteX56" fmla="*/ 1659516 w 2377490"/>
              <a:gd name="connsiteY56" fmla="*/ 1388533 h 2418080"/>
              <a:gd name="connsiteX57" fmla="*/ 1537596 w 2377490"/>
              <a:gd name="connsiteY57" fmla="*/ 1300480 h 2418080"/>
              <a:gd name="connsiteX58" fmla="*/ 1496956 w 2377490"/>
              <a:gd name="connsiteY58" fmla="*/ 1259840 h 2418080"/>
              <a:gd name="connsiteX59" fmla="*/ 1449543 w 2377490"/>
              <a:gd name="connsiteY59" fmla="*/ 1219200 h 2418080"/>
              <a:gd name="connsiteX60" fmla="*/ 1361490 w 2377490"/>
              <a:gd name="connsiteY60" fmla="*/ 1117600 h 2418080"/>
              <a:gd name="connsiteX61" fmla="*/ 1314076 w 2377490"/>
              <a:gd name="connsiteY61" fmla="*/ 1083733 h 2418080"/>
              <a:gd name="connsiteX62" fmla="*/ 1273436 w 2377490"/>
              <a:gd name="connsiteY62" fmla="*/ 1043093 h 2418080"/>
              <a:gd name="connsiteX63" fmla="*/ 1158290 w 2377490"/>
              <a:gd name="connsiteY63" fmla="*/ 941493 h 2418080"/>
              <a:gd name="connsiteX64" fmla="*/ 1043143 w 2377490"/>
              <a:gd name="connsiteY64" fmla="*/ 846666 h 2418080"/>
              <a:gd name="connsiteX65" fmla="*/ 1002503 w 2377490"/>
              <a:gd name="connsiteY65" fmla="*/ 806026 h 2418080"/>
              <a:gd name="connsiteX66" fmla="*/ 955090 w 2377490"/>
              <a:gd name="connsiteY66" fmla="*/ 765386 h 2418080"/>
              <a:gd name="connsiteX67" fmla="*/ 846716 w 2377490"/>
              <a:gd name="connsiteY67" fmla="*/ 657013 h 2418080"/>
              <a:gd name="connsiteX68" fmla="*/ 677383 w 2377490"/>
              <a:gd name="connsiteY68" fmla="*/ 521546 h 2418080"/>
              <a:gd name="connsiteX69" fmla="*/ 650290 w 2377490"/>
              <a:gd name="connsiteY69" fmla="*/ 480906 h 2418080"/>
              <a:gd name="connsiteX70" fmla="*/ 589330 w 2377490"/>
              <a:gd name="connsiteY70" fmla="*/ 358986 h 2418080"/>
              <a:gd name="connsiteX71" fmla="*/ 541916 w 2377490"/>
              <a:gd name="connsiteY71" fmla="*/ 243840 h 2418080"/>
              <a:gd name="connsiteX72" fmla="*/ 508050 w 2377490"/>
              <a:gd name="connsiteY72" fmla="*/ 189653 h 2418080"/>
              <a:gd name="connsiteX73" fmla="*/ 453863 w 2377490"/>
              <a:gd name="connsiteY73" fmla="*/ 101600 h 2418080"/>
              <a:gd name="connsiteX74" fmla="*/ 433543 w 2377490"/>
              <a:gd name="connsiteY74" fmla="*/ 67733 h 2418080"/>
              <a:gd name="connsiteX75" fmla="*/ 352263 w 2377490"/>
              <a:gd name="connsiteY75" fmla="*/ 33866 h 2418080"/>
              <a:gd name="connsiteX76" fmla="*/ 318396 w 2377490"/>
              <a:gd name="connsiteY76" fmla="*/ 20320 h 2418080"/>
              <a:gd name="connsiteX77" fmla="*/ 298076 w 2377490"/>
              <a:gd name="connsiteY77" fmla="*/ 6773 h 2418080"/>
              <a:gd name="connsiteX78" fmla="*/ 257436 w 2377490"/>
              <a:gd name="connsiteY78" fmla="*/ 0 h 2418080"/>
              <a:gd name="connsiteX79" fmla="*/ 162610 w 2377490"/>
              <a:gd name="connsiteY79" fmla="*/ 54186 h 241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377490" h="2418080">
                <a:moveTo>
                  <a:pt x="162610" y="54186"/>
                </a:moveTo>
                <a:cubicBezTo>
                  <a:pt x="141161" y="65475"/>
                  <a:pt x="138860" y="60989"/>
                  <a:pt x="128743" y="67733"/>
                </a:cubicBezTo>
                <a:cubicBezTo>
                  <a:pt x="81576" y="99178"/>
                  <a:pt x="56574" y="138631"/>
                  <a:pt x="20370" y="182880"/>
                </a:cubicBezTo>
                <a:cubicBezTo>
                  <a:pt x="-2016" y="238842"/>
                  <a:pt x="50" y="223716"/>
                  <a:pt x="50" y="311573"/>
                </a:cubicBezTo>
                <a:cubicBezTo>
                  <a:pt x="50" y="345136"/>
                  <a:pt x="10448" y="377563"/>
                  <a:pt x="27143" y="406400"/>
                </a:cubicBezTo>
                <a:cubicBezTo>
                  <a:pt x="43458" y="434580"/>
                  <a:pt x="55903" y="467338"/>
                  <a:pt x="81330" y="487680"/>
                </a:cubicBezTo>
                <a:cubicBezTo>
                  <a:pt x="92619" y="496711"/>
                  <a:pt x="104974" y="504551"/>
                  <a:pt x="115196" y="514773"/>
                </a:cubicBezTo>
                <a:cubicBezTo>
                  <a:pt x="125419" y="524996"/>
                  <a:pt x="132067" y="538417"/>
                  <a:pt x="142290" y="548640"/>
                </a:cubicBezTo>
                <a:cubicBezTo>
                  <a:pt x="175182" y="581532"/>
                  <a:pt x="176636" y="573104"/>
                  <a:pt x="216796" y="596053"/>
                </a:cubicBezTo>
                <a:cubicBezTo>
                  <a:pt x="235290" y="606621"/>
                  <a:pt x="252363" y="619576"/>
                  <a:pt x="270983" y="629920"/>
                </a:cubicBezTo>
                <a:cubicBezTo>
                  <a:pt x="369525" y="684665"/>
                  <a:pt x="306552" y="644773"/>
                  <a:pt x="406450" y="690880"/>
                </a:cubicBezTo>
                <a:cubicBezTo>
                  <a:pt x="443121" y="707805"/>
                  <a:pt x="514823" y="745066"/>
                  <a:pt x="514823" y="745066"/>
                </a:cubicBezTo>
                <a:cubicBezTo>
                  <a:pt x="526112" y="756355"/>
                  <a:pt x="536959" y="768104"/>
                  <a:pt x="548690" y="778933"/>
                </a:cubicBezTo>
                <a:cubicBezTo>
                  <a:pt x="591484" y="818436"/>
                  <a:pt x="609974" y="823568"/>
                  <a:pt x="636743" y="873760"/>
                </a:cubicBezTo>
                <a:cubicBezTo>
                  <a:pt x="645821" y="890781"/>
                  <a:pt x="650643" y="909755"/>
                  <a:pt x="657063" y="927946"/>
                </a:cubicBezTo>
                <a:cubicBezTo>
                  <a:pt x="664192" y="948144"/>
                  <a:pt x="669694" y="968915"/>
                  <a:pt x="677383" y="988906"/>
                </a:cubicBezTo>
                <a:cubicBezTo>
                  <a:pt x="681008" y="998330"/>
                  <a:pt x="687534" y="1006491"/>
                  <a:pt x="690930" y="1016000"/>
                </a:cubicBezTo>
                <a:cubicBezTo>
                  <a:pt x="698858" y="1038199"/>
                  <a:pt x="702973" y="1061662"/>
                  <a:pt x="711250" y="1083733"/>
                </a:cubicBezTo>
                <a:cubicBezTo>
                  <a:pt x="716568" y="1097914"/>
                  <a:pt x="725303" y="1110585"/>
                  <a:pt x="731570" y="1124373"/>
                </a:cubicBezTo>
                <a:cubicBezTo>
                  <a:pt x="754461" y="1174733"/>
                  <a:pt x="733955" y="1146280"/>
                  <a:pt x="772210" y="1198880"/>
                </a:cubicBezTo>
                <a:cubicBezTo>
                  <a:pt x="822325" y="1267787"/>
                  <a:pt x="777791" y="1204262"/>
                  <a:pt x="819623" y="1253066"/>
                </a:cubicBezTo>
                <a:cubicBezTo>
                  <a:pt x="852596" y="1291535"/>
                  <a:pt x="823947" y="1272162"/>
                  <a:pt x="867036" y="1293706"/>
                </a:cubicBezTo>
                <a:cubicBezTo>
                  <a:pt x="876067" y="1302737"/>
                  <a:pt x="883667" y="1313476"/>
                  <a:pt x="894130" y="1320800"/>
                </a:cubicBezTo>
                <a:cubicBezTo>
                  <a:pt x="922755" y="1340838"/>
                  <a:pt x="949200" y="1345243"/>
                  <a:pt x="982183" y="1354666"/>
                </a:cubicBezTo>
                <a:cubicBezTo>
                  <a:pt x="991214" y="1363697"/>
                  <a:pt x="999194" y="1373919"/>
                  <a:pt x="1009276" y="1381760"/>
                </a:cubicBezTo>
                <a:cubicBezTo>
                  <a:pt x="1019668" y="1389843"/>
                  <a:pt x="1033834" y="1392771"/>
                  <a:pt x="1043143" y="1402080"/>
                </a:cubicBezTo>
                <a:cubicBezTo>
                  <a:pt x="1062805" y="1421742"/>
                  <a:pt x="1117892" y="1492768"/>
                  <a:pt x="1137970" y="1524000"/>
                </a:cubicBezTo>
                <a:cubicBezTo>
                  <a:pt x="1147813" y="1539312"/>
                  <a:pt x="1154702" y="1556447"/>
                  <a:pt x="1165063" y="1571413"/>
                </a:cubicBezTo>
                <a:cubicBezTo>
                  <a:pt x="1175100" y="1585911"/>
                  <a:pt x="1189148" y="1597381"/>
                  <a:pt x="1198930" y="1612053"/>
                </a:cubicBezTo>
                <a:cubicBezTo>
                  <a:pt x="1207331" y="1624655"/>
                  <a:pt x="1211458" y="1639706"/>
                  <a:pt x="1219250" y="1652693"/>
                </a:cubicBezTo>
                <a:cubicBezTo>
                  <a:pt x="1225058" y="1662373"/>
                  <a:pt x="1233587" y="1670213"/>
                  <a:pt x="1239570" y="1679786"/>
                </a:cubicBezTo>
                <a:cubicBezTo>
                  <a:pt x="1244921" y="1688348"/>
                  <a:pt x="1247765" y="1698318"/>
                  <a:pt x="1253116" y="1706880"/>
                </a:cubicBezTo>
                <a:cubicBezTo>
                  <a:pt x="1259099" y="1716453"/>
                  <a:pt x="1266962" y="1724725"/>
                  <a:pt x="1273436" y="1733973"/>
                </a:cubicBezTo>
                <a:cubicBezTo>
                  <a:pt x="1282773" y="1747311"/>
                  <a:pt x="1289578" y="1762566"/>
                  <a:pt x="1300530" y="1774613"/>
                </a:cubicBezTo>
                <a:cubicBezTo>
                  <a:pt x="1453631" y="1943023"/>
                  <a:pt x="1354258" y="1828409"/>
                  <a:pt x="1490183" y="1943946"/>
                </a:cubicBezTo>
                <a:cubicBezTo>
                  <a:pt x="1555642" y="1999586"/>
                  <a:pt x="1546885" y="2010934"/>
                  <a:pt x="1612103" y="2079413"/>
                </a:cubicBezTo>
                <a:cubicBezTo>
                  <a:pt x="1633051" y="2101409"/>
                  <a:pt x="1656602" y="2120807"/>
                  <a:pt x="1679836" y="2140373"/>
                </a:cubicBezTo>
                <a:cubicBezTo>
                  <a:pt x="1757134" y="2205466"/>
                  <a:pt x="1784087" y="2214453"/>
                  <a:pt x="1889810" y="2275840"/>
                </a:cubicBezTo>
                <a:cubicBezTo>
                  <a:pt x="1940608" y="2305335"/>
                  <a:pt x="1969523" y="2320765"/>
                  <a:pt x="2025276" y="2343573"/>
                </a:cubicBezTo>
                <a:cubicBezTo>
                  <a:pt x="2049735" y="2353579"/>
                  <a:pt x="2075088" y="2361258"/>
                  <a:pt x="2099783" y="2370666"/>
                </a:cubicBezTo>
                <a:cubicBezTo>
                  <a:pt x="2122507" y="2379323"/>
                  <a:pt x="2144585" y="2389667"/>
                  <a:pt x="2167516" y="2397760"/>
                </a:cubicBezTo>
                <a:cubicBezTo>
                  <a:pt x="2200282" y="2409324"/>
                  <a:pt x="2216825" y="2411685"/>
                  <a:pt x="2248796" y="2418080"/>
                </a:cubicBezTo>
                <a:cubicBezTo>
                  <a:pt x="2257827" y="2411307"/>
                  <a:pt x="2267907" y="2405743"/>
                  <a:pt x="2275890" y="2397760"/>
                </a:cubicBezTo>
                <a:cubicBezTo>
                  <a:pt x="2302460" y="2371190"/>
                  <a:pt x="2316334" y="2347253"/>
                  <a:pt x="2336850" y="2316480"/>
                </a:cubicBezTo>
                <a:cubicBezTo>
                  <a:pt x="2341365" y="2300675"/>
                  <a:pt x="2345198" y="2284660"/>
                  <a:pt x="2350396" y="2269066"/>
                </a:cubicBezTo>
                <a:cubicBezTo>
                  <a:pt x="2354241" y="2257532"/>
                  <a:pt x="2360994" y="2246995"/>
                  <a:pt x="2363943" y="2235200"/>
                </a:cubicBezTo>
                <a:cubicBezTo>
                  <a:pt x="2367815" y="2219712"/>
                  <a:pt x="2368288" y="2203565"/>
                  <a:pt x="2370716" y="2187786"/>
                </a:cubicBezTo>
                <a:cubicBezTo>
                  <a:pt x="2372804" y="2174212"/>
                  <a:pt x="2375232" y="2160693"/>
                  <a:pt x="2377490" y="2147146"/>
                </a:cubicBezTo>
                <a:cubicBezTo>
                  <a:pt x="2370717" y="2117795"/>
                  <a:pt x="2372668" y="2084923"/>
                  <a:pt x="2357170" y="2059093"/>
                </a:cubicBezTo>
                <a:cubicBezTo>
                  <a:pt x="2308668" y="1978256"/>
                  <a:pt x="2261751" y="1953128"/>
                  <a:pt x="2201383" y="1896533"/>
                </a:cubicBezTo>
                <a:cubicBezTo>
                  <a:pt x="2182748" y="1879062"/>
                  <a:pt x="2166420" y="1859167"/>
                  <a:pt x="2147196" y="1842346"/>
                </a:cubicBezTo>
                <a:cubicBezTo>
                  <a:pt x="2130205" y="1827478"/>
                  <a:pt x="2109752" y="1816854"/>
                  <a:pt x="2093010" y="1801706"/>
                </a:cubicBezTo>
                <a:cubicBezTo>
                  <a:pt x="2062230" y="1773857"/>
                  <a:pt x="2036472" y="1740667"/>
                  <a:pt x="2004956" y="1713653"/>
                </a:cubicBezTo>
                <a:cubicBezTo>
                  <a:pt x="1973069" y="1686322"/>
                  <a:pt x="1936244" y="1665263"/>
                  <a:pt x="1903356" y="1639146"/>
                </a:cubicBezTo>
                <a:cubicBezTo>
                  <a:pt x="1729076" y="1500747"/>
                  <a:pt x="1822171" y="1579522"/>
                  <a:pt x="1734023" y="1483360"/>
                </a:cubicBezTo>
                <a:cubicBezTo>
                  <a:pt x="1723235" y="1471591"/>
                  <a:pt x="1710129" y="1461960"/>
                  <a:pt x="1700156" y="1449493"/>
                </a:cubicBezTo>
                <a:cubicBezTo>
                  <a:pt x="1674357" y="1417244"/>
                  <a:pt x="1687453" y="1416470"/>
                  <a:pt x="1659516" y="1388533"/>
                </a:cubicBezTo>
                <a:cubicBezTo>
                  <a:pt x="1547756" y="1276773"/>
                  <a:pt x="1650902" y="1383570"/>
                  <a:pt x="1537596" y="1300480"/>
                </a:cubicBezTo>
                <a:cubicBezTo>
                  <a:pt x="1522147" y="1289151"/>
                  <a:pt x="1511033" y="1272834"/>
                  <a:pt x="1496956" y="1259840"/>
                </a:cubicBezTo>
                <a:cubicBezTo>
                  <a:pt x="1481661" y="1245721"/>
                  <a:pt x="1463899" y="1234273"/>
                  <a:pt x="1449543" y="1219200"/>
                </a:cubicBezTo>
                <a:cubicBezTo>
                  <a:pt x="1418636" y="1186747"/>
                  <a:pt x="1397958" y="1143648"/>
                  <a:pt x="1361490" y="1117600"/>
                </a:cubicBezTo>
                <a:cubicBezTo>
                  <a:pt x="1345685" y="1106311"/>
                  <a:pt x="1328903" y="1096279"/>
                  <a:pt x="1314076" y="1083733"/>
                </a:cubicBezTo>
                <a:cubicBezTo>
                  <a:pt x="1299451" y="1071358"/>
                  <a:pt x="1287584" y="1056011"/>
                  <a:pt x="1273436" y="1043093"/>
                </a:cubicBezTo>
                <a:cubicBezTo>
                  <a:pt x="1235635" y="1008579"/>
                  <a:pt x="1198695" y="972919"/>
                  <a:pt x="1158290" y="941493"/>
                </a:cubicBezTo>
                <a:cubicBezTo>
                  <a:pt x="1106411" y="901143"/>
                  <a:pt x="1090573" y="890708"/>
                  <a:pt x="1043143" y="846666"/>
                </a:cubicBezTo>
                <a:cubicBezTo>
                  <a:pt x="1029104" y="833630"/>
                  <a:pt x="1016580" y="819020"/>
                  <a:pt x="1002503" y="806026"/>
                </a:cubicBezTo>
                <a:cubicBezTo>
                  <a:pt x="987208" y="791907"/>
                  <a:pt x="970132" y="779774"/>
                  <a:pt x="955090" y="765386"/>
                </a:cubicBezTo>
                <a:cubicBezTo>
                  <a:pt x="918172" y="730073"/>
                  <a:pt x="887586" y="687666"/>
                  <a:pt x="846716" y="657013"/>
                </a:cubicBezTo>
                <a:cubicBezTo>
                  <a:pt x="822146" y="638585"/>
                  <a:pt x="691987" y="543452"/>
                  <a:pt x="677383" y="521546"/>
                </a:cubicBezTo>
                <a:cubicBezTo>
                  <a:pt x="668352" y="507999"/>
                  <a:pt x="658667" y="494867"/>
                  <a:pt x="650290" y="480906"/>
                </a:cubicBezTo>
                <a:cubicBezTo>
                  <a:pt x="622389" y="434405"/>
                  <a:pt x="609826" y="408762"/>
                  <a:pt x="589330" y="358986"/>
                </a:cubicBezTo>
                <a:cubicBezTo>
                  <a:pt x="569066" y="309773"/>
                  <a:pt x="567780" y="292694"/>
                  <a:pt x="541916" y="243840"/>
                </a:cubicBezTo>
                <a:cubicBezTo>
                  <a:pt x="531950" y="225015"/>
                  <a:pt x="518492" y="208217"/>
                  <a:pt x="508050" y="189653"/>
                </a:cubicBezTo>
                <a:cubicBezTo>
                  <a:pt x="424774" y="41606"/>
                  <a:pt x="529162" y="209171"/>
                  <a:pt x="453863" y="101600"/>
                </a:cubicBezTo>
                <a:cubicBezTo>
                  <a:pt x="446313" y="90815"/>
                  <a:pt x="442852" y="77042"/>
                  <a:pt x="433543" y="67733"/>
                </a:cubicBezTo>
                <a:cubicBezTo>
                  <a:pt x="410923" y="45113"/>
                  <a:pt x="380695" y="43343"/>
                  <a:pt x="352263" y="33866"/>
                </a:cubicBezTo>
                <a:cubicBezTo>
                  <a:pt x="340728" y="30021"/>
                  <a:pt x="329271" y="25757"/>
                  <a:pt x="318396" y="20320"/>
                </a:cubicBezTo>
                <a:cubicBezTo>
                  <a:pt x="311115" y="16679"/>
                  <a:pt x="305799" y="9347"/>
                  <a:pt x="298076" y="6773"/>
                </a:cubicBezTo>
                <a:cubicBezTo>
                  <a:pt x="285047" y="2430"/>
                  <a:pt x="270983" y="2258"/>
                  <a:pt x="257436" y="0"/>
                </a:cubicBezTo>
                <a:cubicBezTo>
                  <a:pt x="166707" y="15121"/>
                  <a:pt x="184059" y="42897"/>
                  <a:pt x="162610" y="54186"/>
                </a:cubicBezTo>
                <a:close/>
              </a:path>
            </a:pathLst>
          </a:custGeom>
          <a:solidFill>
            <a:srgbClr val="C7D050">
              <a:alpha val="66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144C412-FE4A-BEBC-5488-FB6A22F25F97}"/>
              </a:ext>
            </a:extLst>
          </p:cNvPr>
          <p:cNvSpPr/>
          <p:nvPr/>
        </p:nvSpPr>
        <p:spPr>
          <a:xfrm>
            <a:off x="974460" y="3251731"/>
            <a:ext cx="2974393" cy="2932322"/>
          </a:xfrm>
          <a:custGeom>
            <a:avLst/>
            <a:gdLst>
              <a:gd name="connsiteX0" fmla="*/ 265060 w 2974393"/>
              <a:gd name="connsiteY0" fmla="*/ 26562 h 2932322"/>
              <a:gd name="connsiteX1" fmla="*/ 136367 w 2974393"/>
              <a:gd name="connsiteY1" fmla="*/ 33336 h 2932322"/>
              <a:gd name="connsiteX2" fmla="*/ 116047 w 2974393"/>
              <a:gd name="connsiteY2" fmla="*/ 46882 h 2932322"/>
              <a:gd name="connsiteX3" fmla="*/ 82180 w 2974393"/>
              <a:gd name="connsiteY3" fmla="*/ 80749 h 2932322"/>
              <a:gd name="connsiteX4" fmla="*/ 27993 w 2974393"/>
              <a:gd name="connsiteY4" fmla="*/ 168802 h 2932322"/>
              <a:gd name="connsiteX5" fmla="*/ 14447 w 2974393"/>
              <a:gd name="connsiteY5" fmla="*/ 195896 h 2932322"/>
              <a:gd name="connsiteX6" fmla="*/ 900 w 2974393"/>
              <a:gd name="connsiteY6" fmla="*/ 256856 h 2932322"/>
              <a:gd name="connsiteX7" fmla="*/ 7673 w 2974393"/>
              <a:gd name="connsiteY7" fmla="*/ 385549 h 2932322"/>
              <a:gd name="connsiteX8" fmla="*/ 95727 w 2974393"/>
              <a:gd name="connsiteY8" fmla="*/ 453282 h 2932322"/>
              <a:gd name="connsiteX9" fmla="*/ 149913 w 2974393"/>
              <a:gd name="connsiteY9" fmla="*/ 460056 h 2932322"/>
              <a:gd name="connsiteX10" fmla="*/ 278607 w 2974393"/>
              <a:gd name="connsiteY10" fmla="*/ 487149 h 2932322"/>
              <a:gd name="connsiteX11" fmla="*/ 326020 w 2974393"/>
              <a:gd name="connsiteY11" fmla="*/ 493922 h 2932322"/>
              <a:gd name="connsiteX12" fmla="*/ 359887 w 2974393"/>
              <a:gd name="connsiteY12" fmla="*/ 507469 h 2932322"/>
              <a:gd name="connsiteX13" fmla="*/ 461487 w 2974393"/>
              <a:gd name="connsiteY13" fmla="*/ 588749 h 2932322"/>
              <a:gd name="connsiteX14" fmla="*/ 488580 w 2974393"/>
              <a:gd name="connsiteY14" fmla="*/ 609069 h 2932322"/>
              <a:gd name="connsiteX15" fmla="*/ 529220 w 2974393"/>
              <a:gd name="connsiteY15" fmla="*/ 663256 h 2932322"/>
              <a:gd name="connsiteX16" fmla="*/ 569860 w 2974393"/>
              <a:gd name="connsiteY16" fmla="*/ 697122 h 2932322"/>
              <a:gd name="connsiteX17" fmla="*/ 617273 w 2974393"/>
              <a:gd name="connsiteY17" fmla="*/ 771629 h 2932322"/>
              <a:gd name="connsiteX18" fmla="*/ 644367 w 2974393"/>
              <a:gd name="connsiteY18" fmla="*/ 839362 h 2932322"/>
              <a:gd name="connsiteX19" fmla="*/ 657913 w 2974393"/>
              <a:gd name="connsiteY19" fmla="*/ 893549 h 2932322"/>
              <a:gd name="connsiteX20" fmla="*/ 698553 w 2974393"/>
              <a:gd name="connsiteY20" fmla="*/ 961282 h 2932322"/>
              <a:gd name="connsiteX21" fmla="*/ 745967 w 2974393"/>
              <a:gd name="connsiteY21" fmla="*/ 1022242 h 2932322"/>
              <a:gd name="connsiteX22" fmla="*/ 766287 w 2974393"/>
              <a:gd name="connsiteY22" fmla="*/ 1049336 h 2932322"/>
              <a:gd name="connsiteX23" fmla="*/ 786607 w 2974393"/>
              <a:gd name="connsiteY23" fmla="*/ 1069656 h 2932322"/>
              <a:gd name="connsiteX24" fmla="*/ 813700 w 2974393"/>
              <a:gd name="connsiteY24" fmla="*/ 1103522 h 2932322"/>
              <a:gd name="connsiteX25" fmla="*/ 881433 w 2974393"/>
              <a:gd name="connsiteY25" fmla="*/ 1171256 h 2932322"/>
              <a:gd name="connsiteX26" fmla="*/ 915300 w 2974393"/>
              <a:gd name="connsiteY26" fmla="*/ 1205122 h 2932322"/>
              <a:gd name="connsiteX27" fmla="*/ 1003353 w 2974393"/>
              <a:gd name="connsiteY27" fmla="*/ 1286402 h 2932322"/>
              <a:gd name="connsiteX28" fmla="*/ 1023673 w 2974393"/>
              <a:gd name="connsiteY28" fmla="*/ 1320269 h 2932322"/>
              <a:gd name="connsiteX29" fmla="*/ 1050767 w 2974393"/>
              <a:gd name="connsiteY29" fmla="*/ 1347362 h 2932322"/>
              <a:gd name="connsiteX30" fmla="*/ 1077860 w 2974393"/>
              <a:gd name="connsiteY30" fmla="*/ 1388002 h 2932322"/>
              <a:gd name="connsiteX31" fmla="*/ 1111727 w 2974393"/>
              <a:gd name="connsiteY31" fmla="*/ 1428642 h 2932322"/>
              <a:gd name="connsiteX32" fmla="*/ 1132047 w 2974393"/>
              <a:gd name="connsiteY32" fmla="*/ 1462509 h 2932322"/>
              <a:gd name="connsiteX33" fmla="*/ 1206553 w 2974393"/>
              <a:gd name="connsiteY33" fmla="*/ 1530242 h 2932322"/>
              <a:gd name="connsiteX34" fmla="*/ 1240420 w 2974393"/>
              <a:gd name="connsiteY34" fmla="*/ 1550562 h 2932322"/>
              <a:gd name="connsiteX35" fmla="*/ 1281060 w 2974393"/>
              <a:gd name="connsiteY35" fmla="*/ 1577656 h 2932322"/>
              <a:gd name="connsiteX36" fmla="*/ 1301380 w 2974393"/>
              <a:gd name="connsiteY36" fmla="*/ 1597976 h 2932322"/>
              <a:gd name="connsiteX37" fmla="*/ 1382660 w 2974393"/>
              <a:gd name="connsiteY37" fmla="*/ 1625069 h 2932322"/>
              <a:gd name="connsiteX38" fmla="*/ 1450393 w 2974393"/>
              <a:gd name="connsiteY38" fmla="*/ 1652162 h 2932322"/>
              <a:gd name="connsiteX39" fmla="*/ 1484260 w 2974393"/>
              <a:gd name="connsiteY39" fmla="*/ 1679256 h 2932322"/>
              <a:gd name="connsiteX40" fmla="*/ 1497807 w 2974393"/>
              <a:gd name="connsiteY40" fmla="*/ 1699576 h 2932322"/>
              <a:gd name="connsiteX41" fmla="*/ 1524900 w 2974393"/>
              <a:gd name="connsiteY41" fmla="*/ 1713122 h 2932322"/>
              <a:gd name="connsiteX42" fmla="*/ 1545220 w 2974393"/>
              <a:gd name="connsiteY42" fmla="*/ 1733442 h 2932322"/>
              <a:gd name="connsiteX43" fmla="*/ 1592633 w 2974393"/>
              <a:gd name="connsiteY43" fmla="*/ 1787629 h 2932322"/>
              <a:gd name="connsiteX44" fmla="*/ 1687460 w 2974393"/>
              <a:gd name="connsiteY44" fmla="*/ 1889229 h 2932322"/>
              <a:gd name="connsiteX45" fmla="*/ 1714553 w 2974393"/>
              <a:gd name="connsiteY45" fmla="*/ 1943416 h 2932322"/>
              <a:gd name="connsiteX46" fmla="*/ 1728100 w 2974393"/>
              <a:gd name="connsiteY46" fmla="*/ 1963736 h 2932322"/>
              <a:gd name="connsiteX47" fmla="*/ 1761967 w 2974393"/>
              <a:gd name="connsiteY47" fmla="*/ 2038242 h 2932322"/>
              <a:gd name="connsiteX48" fmla="*/ 1782287 w 2974393"/>
              <a:gd name="connsiteY48" fmla="*/ 2051789 h 2932322"/>
              <a:gd name="connsiteX49" fmla="*/ 1802607 w 2974393"/>
              <a:gd name="connsiteY49" fmla="*/ 2072109 h 2932322"/>
              <a:gd name="connsiteX50" fmla="*/ 1809380 w 2974393"/>
              <a:gd name="connsiteY50" fmla="*/ 2092429 h 2932322"/>
              <a:gd name="connsiteX51" fmla="*/ 1836473 w 2974393"/>
              <a:gd name="connsiteY51" fmla="*/ 2105976 h 2932322"/>
              <a:gd name="connsiteX52" fmla="*/ 1856793 w 2974393"/>
              <a:gd name="connsiteY52" fmla="*/ 2119522 h 2932322"/>
              <a:gd name="connsiteX53" fmla="*/ 1904207 w 2974393"/>
              <a:gd name="connsiteY53" fmla="*/ 2166936 h 2932322"/>
              <a:gd name="connsiteX54" fmla="*/ 1938073 w 2974393"/>
              <a:gd name="connsiteY54" fmla="*/ 2180482 h 2932322"/>
              <a:gd name="connsiteX55" fmla="*/ 2039673 w 2974393"/>
              <a:gd name="connsiteY55" fmla="*/ 2234669 h 2932322"/>
              <a:gd name="connsiteX56" fmla="*/ 2087087 w 2974393"/>
              <a:gd name="connsiteY56" fmla="*/ 2248216 h 2932322"/>
              <a:gd name="connsiteX57" fmla="*/ 2141273 w 2974393"/>
              <a:gd name="connsiteY57" fmla="*/ 2275309 h 2932322"/>
              <a:gd name="connsiteX58" fmla="*/ 2236100 w 2974393"/>
              <a:gd name="connsiteY58" fmla="*/ 2336269 h 2932322"/>
              <a:gd name="connsiteX59" fmla="*/ 2249647 w 2974393"/>
              <a:gd name="connsiteY59" fmla="*/ 2363362 h 2932322"/>
              <a:gd name="connsiteX60" fmla="*/ 2303833 w 2974393"/>
              <a:gd name="connsiteY60" fmla="*/ 2410776 h 2932322"/>
              <a:gd name="connsiteX61" fmla="*/ 2364793 w 2974393"/>
              <a:gd name="connsiteY61" fmla="*/ 2498829 h 2932322"/>
              <a:gd name="connsiteX62" fmla="*/ 2364793 w 2974393"/>
              <a:gd name="connsiteY62" fmla="*/ 2498829 h 2932322"/>
              <a:gd name="connsiteX63" fmla="*/ 2385113 w 2974393"/>
              <a:gd name="connsiteY63" fmla="*/ 2532696 h 2932322"/>
              <a:gd name="connsiteX64" fmla="*/ 2425753 w 2974393"/>
              <a:gd name="connsiteY64" fmla="*/ 2593656 h 2932322"/>
              <a:gd name="connsiteX65" fmla="*/ 2452847 w 2974393"/>
              <a:gd name="connsiteY65" fmla="*/ 2681709 h 2932322"/>
              <a:gd name="connsiteX66" fmla="*/ 2459620 w 2974393"/>
              <a:gd name="connsiteY66" fmla="*/ 2722349 h 2932322"/>
              <a:gd name="connsiteX67" fmla="*/ 2473167 w 2974393"/>
              <a:gd name="connsiteY67" fmla="*/ 2756216 h 2932322"/>
              <a:gd name="connsiteX68" fmla="*/ 2486713 w 2974393"/>
              <a:gd name="connsiteY68" fmla="*/ 2796856 h 2932322"/>
              <a:gd name="connsiteX69" fmla="*/ 2513807 w 2974393"/>
              <a:gd name="connsiteY69" fmla="*/ 2823949 h 2932322"/>
              <a:gd name="connsiteX70" fmla="*/ 2534127 w 2974393"/>
              <a:gd name="connsiteY70" fmla="*/ 2857816 h 2932322"/>
              <a:gd name="connsiteX71" fmla="*/ 2574767 w 2974393"/>
              <a:gd name="connsiteY71" fmla="*/ 2878136 h 2932322"/>
              <a:gd name="connsiteX72" fmla="*/ 2608633 w 2974393"/>
              <a:gd name="connsiteY72" fmla="*/ 2905229 h 2932322"/>
              <a:gd name="connsiteX73" fmla="*/ 2703460 w 2974393"/>
              <a:gd name="connsiteY73" fmla="*/ 2932322 h 2932322"/>
              <a:gd name="connsiteX74" fmla="*/ 2899887 w 2974393"/>
              <a:gd name="connsiteY74" fmla="*/ 2878136 h 2932322"/>
              <a:gd name="connsiteX75" fmla="*/ 2933753 w 2974393"/>
              <a:gd name="connsiteY75" fmla="*/ 2830722 h 2932322"/>
              <a:gd name="connsiteX76" fmla="*/ 2967620 w 2974393"/>
              <a:gd name="connsiteY76" fmla="*/ 2742669 h 2932322"/>
              <a:gd name="connsiteX77" fmla="*/ 2974393 w 2974393"/>
              <a:gd name="connsiteY77" fmla="*/ 2702029 h 2932322"/>
              <a:gd name="connsiteX78" fmla="*/ 2967620 w 2974393"/>
              <a:gd name="connsiteY78" fmla="*/ 2607202 h 2932322"/>
              <a:gd name="connsiteX79" fmla="*/ 2940527 w 2974393"/>
              <a:gd name="connsiteY79" fmla="*/ 2566562 h 2932322"/>
              <a:gd name="connsiteX80" fmla="*/ 2893113 w 2974393"/>
              <a:gd name="connsiteY80" fmla="*/ 2505602 h 2932322"/>
              <a:gd name="connsiteX81" fmla="*/ 2696687 w 2974393"/>
              <a:gd name="connsiteY81" fmla="*/ 2349816 h 2932322"/>
              <a:gd name="connsiteX82" fmla="*/ 2628953 w 2974393"/>
              <a:gd name="connsiteY82" fmla="*/ 2309176 h 2932322"/>
              <a:gd name="connsiteX83" fmla="*/ 2581540 w 2974393"/>
              <a:gd name="connsiteY83" fmla="*/ 2275309 h 2932322"/>
              <a:gd name="connsiteX84" fmla="*/ 2527353 w 2974393"/>
              <a:gd name="connsiteY84" fmla="*/ 2248216 h 2932322"/>
              <a:gd name="connsiteX85" fmla="*/ 2493487 w 2974393"/>
              <a:gd name="connsiteY85" fmla="*/ 2221122 h 2932322"/>
              <a:gd name="connsiteX86" fmla="*/ 2446073 w 2974393"/>
              <a:gd name="connsiteY86" fmla="*/ 2194029 h 2932322"/>
              <a:gd name="connsiteX87" fmla="*/ 2330927 w 2974393"/>
              <a:gd name="connsiteY87" fmla="*/ 2072109 h 2932322"/>
              <a:gd name="connsiteX88" fmla="*/ 2297060 w 2974393"/>
              <a:gd name="connsiteY88" fmla="*/ 2031469 h 2932322"/>
              <a:gd name="connsiteX89" fmla="*/ 2263193 w 2974393"/>
              <a:gd name="connsiteY89" fmla="*/ 1997602 h 2932322"/>
              <a:gd name="connsiteX90" fmla="*/ 2236100 w 2974393"/>
              <a:gd name="connsiteY90" fmla="*/ 1977282 h 2932322"/>
              <a:gd name="connsiteX91" fmla="*/ 2141273 w 2974393"/>
              <a:gd name="connsiteY91" fmla="*/ 1862136 h 2932322"/>
              <a:gd name="connsiteX92" fmla="*/ 2073540 w 2974393"/>
              <a:gd name="connsiteY92" fmla="*/ 1794402 h 2932322"/>
              <a:gd name="connsiteX93" fmla="*/ 2019353 w 2974393"/>
              <a:gd name="connsiteY93" fmla="*/ 1746989 h 2932322"/>
              <a:gd name="connsiteX94" fmla="*/ 1931300 w 2974393"/>
              <a:gd name="connsiteY94" fmla="*/ 1638616 h 2932322"/>
              <a:gd name="connsiteX95" fmla="*/ 1883887 w 2974393"/>
              <a:gd name="connsiteY95" fmla="*/ 1584429 h 2932322"/>
              <a:gd name="connsiteX96" fmla="*/ 1843247 w 2974393"/>
              <a:gd name="connsiteY96" fmla="*/ 1530242 h 2932322"/>
              <a:gd name="connsiteX97" fmla="*/ 1789060 w 2974393"/>
              <a:gd name="connsiteY97" fmla="*/ 1476056 h 2932322"/>
              <a:gd name="connsiteX98" fmla="*/ 1606180 w 2974393"/>
              <a:gd name="connsiteY98" fmla="*/ 1266082 h 2932322"/>
              <a:gd name="connsiteX99" fmla="*/ 1558767 w 2974393"/>
              <a:gd name="connsiteY99" fmla="*/ 1218669 h 2932322"/>
              <a:gd name="connsiteX100" fmla="*/ 1463940 w 2974393"/>
              <a:gd name="connsiteY100" fmla="*/ 1144162 h 2932322"/>
              <a:gd name="connsiteX101" fmla="*/ 1423300 w 2974393"/>
              <a:gd name="connsiteY101" fmla="*/ 1117069 h 2932322"/>
              <a:gd name="connsiteX102" fmla="*/ 1328473 w 2974393"/>
              <a:gd name="connsiteY102" fmla="*/ 1035789 h 2932322"/>
              <a:gd name="connsiteX103" fmla="*/ 1091407 w 2974393"/>
              <a:gd name="connsiteY103" fmla="*/ 866456 h 2932322"/>
              <a:gd name="connsiteX104" fmla="*/ 1043993 w 2974393"/>
              <a:gd name="connsiteY104" fmla="*/ 832589 h 2932322"/>
              <a:gd name="connsiteX105" fmla="*/ 989807 w 2974393"/>
              <a:gd name="connsiteY105" fmla="*/ 798722 h 2932322"/>
              <a:gd name="connsiteX106" fmla="*/ 955940 w 2974393"/>
              <a:gd name="connsiteY106" fmla="*/ 758082 h 2932322"/>
              <a:gd name="connsiteX107" fmla="*/ 922073 w 2974393"/>
              <a:gd name="connsiteY107" fmla="*/ 724216 h 2932322"/>
              <a:gd name="connsiteX108" fmla="*/ 847567 w 2974393"/>
              <a:gd name="connsiteY108" fmla="*/ 629389 h 2932322"/>
              <a:gd name="connsiteX109" fmla="*/ 705327 w 2974393"/>
              <a:gd name="connsiteY109" fmla="*/ 480376 h 2932322"/>
              <a:gd name="connsiteX110" fmla="*/ 651140 w 2974393"/>
              <a:gd name="connsiteY110" fmla="*/ 432962 h 2932322"/>
              <a:gd name="connsiteX111" fmla="*/ 569860 w 2974393"/>
              <a:gd name="connsiteY111" fmla="*/ 324589 h 2932322"/>
              <a:gd name="connsiteX112" fmla="*/ 535993 w 2974393"/>
              <a:gd name="connsiteY112" fmla="*/ 283949 h 2932322"/>
              <a:gd name="connsiteX113" fmla="*/ 508900 w 2974393"/>
              <a:gd name="connsiteY113" fmla="*/ 236536 h 2932322"/>
              <a:gd name="connsiteX114" fmla="*/ 468260 w 2974393"/>
              <a:gd name="connsiteY114" fmla="*/ 189122 h 2932322"/>
              <a:gd name="connsiteX115" fmla="*/ 441167 w 2974393"/>
              <a:gd name="connsiteY115" fmla="*/ 148482 h 2932322"/>
              <a:gd name="connsiteX116" fmla="*/ 427620 w 2974393"/>
              <a:gd name="connsiteY116" fmla="*/ 114616 h 2932322"/>
              <a:gd name="connsiteX117" fmla="*/ 400527 w 2974393"/>
              <a:gd name="connsiteY117" fmla="*/ 94296 h 2932322"/>
              <a:gd name="connsiteX118" fmla="*/ 366660 w 2974393"/>
              <a:gd name="connsiteY118" fmla="*/ 60429 h 2932322"/>
              <a:gd name="connsiteX119" fmla="*/ 339567 w 2974393"/>
              <a:gd name="connsiteY119" fmla="*/ 26562 h 2932322"/>
              <a:gd name="connsiteX120" fmla="*/ 265060 w 2974393"/>
              <a:gd name="connsiteY120" fmla="*/ 26562 h 293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2974393" h="2932322">
                <a:moveTo>
                  <a:pt x="265060" y="26562"/>
                </a:moveTo>
                <a:cubicBezTo>
                  <a:pt x="231193" y="27691"/>
                  <a:pt x="178930" y="27532"/>
                  <a:pt x="136367" y="33336"/>
                </a:cubicBezTo>
                <a:cubicBezTo>
                  <a:pt x="128301" y="34436"/>
                  <a:pt x="122173" y="41522"/>
                  <a:pt x="116047" y="46882"/>
                </a:cubicBezTo>
                <a:cubicBezTo>
                  <a:pt x="104032" y="57395"/>
                  <a:pt x="92860" y="68882"/>
                  <a:pt x="82180" y="80749"/>
                </a:cubicBezTo>
                <a:cubicBezTo>
                  <a:pt x="48679" y="117972"/>
                  <a:pt x="52882" y="119024"/>
                  <a:pt x="27993" y="168802"/>
                </a:cubicBezTo>
                <a:cubicBezTo>
                  <a:pt x="23477" y="177833"/>
                  <a:pt x="16896" y="186100"/>
                  <a:pt x="14447" y="195896"/>
                </a:cubicBezTo>
                <a:cubicBezTo>
                  <a:pt x="4881" y="234158"/>
                  <a:pt x="9499" y="213861"/>
                  <a:pt x="900" y="256856"/>
                </a:cubicBezTo>
                <a:cubicBezTo>
                  <a:pt x="3158" y="299754"/>
                  <a:pt x="-5911" y="344796"/>
                  <a:pt x="7673" y="385549"/>
                </a:cubicBezTo>
                <a:cubicBezTo>
                  <a:pt x="17721" y="415693"/>
                  <a:pt x="63244" y="445786"/>
                  <a:pt x="95727" y="453282"/>
                </a:cubicBezTo>
                <a:cubicBezTo>
                  <a:pt x="113463" y="457375"/>
                  <a:pt x="131933" y="457217"/>
                  <a:pt x="149913" y="460056"/>
                </a:cubicBezTo>
                <a:cubicBezTo>
                  <a:pt x="316702" y="486391"/>
                  <a:pt x="145378" y="460503"/>
                  <a:pt x="278607" y="487149"/>
                </a:cubicBezTo>
                <a:cubicBezTo>
                  <a:pt x="294262" y="490280"/>
                  <a:pt x="310216" y="491664"/>
                  <a:pt x="326020" y="493922"/>
                </a:cubicBezTo>
                <a:cubicBezTo>
                  <a:pt x="337309" y="498438"/>
                  <a:pt x="349659" y="500894"/>
                  <a:pt x="359887" y="507469"/>
                </a:cubicBezTo>
                <a:cubicBezTo>
                  <a:pt x="389189" y="526306"/>
                  <a:pt x="432292" y="565393"/>
                  <a:pt x="461487" y="588749"/>
                </a:cubicBezTo>
                <a:cubicBezTo>
                  <a:pt x="470302" y="595801"/>
                  <a:pt x="481807" y="600038"/>
                  <a:pt x="488580" y="609069"/>
                </a:cubicBezTo>
                <a:cubicBezTo>
                  <a:pt x="502127" y="627131"/>
                  <a:pt x="511875" y="648802"/>
                  <a:pt x="529220" y="663256"/>
                </a:cubicBezTo>
                <a:cubicBezTo>
                  <a:pt x="542767" y="674545"/>
                  <a:pt x="557998" y="684074"/>
                  <a:pt x="569860" y="697122"/>
                </a:cubicBezTo>
                <a:cubicBezTo>
                  <a:pt x="574858" y="702620"/>
                  <a:pt x="612348" y="761075"/>
                  <a:pt x="617273" y="771629"/>
                </a:cubicBezTo>
                <a:cubicBezTo>
                  <a:pt x="627556" y="793665"/>
                  <a:pt x="638470" y="815771"/>
                  <a:pt x="644367" y="839362"/>
                </a:cubicBezTo>
                <a:cubicBezTo>
                  <a:pt x="648882" y="857424"/>
                  <a:pt x="646742" y="878655"/>
                  <a:pt x="657913" y="893549"/>
                </a:cubicBezTo>
                <a:cubicBezTo>
                  <a:pt x="693623" y="941161"/>
                  <a:pt x="664729" y="899271"/>
                  <a:pt x="698553" y="961282"/>
                </a:cubicBezTo>
                <a:cubicBezTo>
                  <a:pt x="726718" y="1012919"/>
                  <a:pt x="708327" y="979226"/>
                  <a:pt x="745967" y="1022242"/>
                </a:cubicBezTo>
                <a:cubicBezTo>
                  <a:pt x="753401" y="1030738"/>
                  <a:pt x="758940" y="1040765"/>
                  <a:pt x="766287" y="1049336"/>
                </a:cubicBezTo>
                <a:cubicBezTo>
                  <a:pt x="772521" y="1056609"/>
                  <a:pt x="780299" y="1062447"/>
                  <a:pt x="786607" y="1069656"/>
                </a:cubicBezTo>
                <a:cubicBezTo>
                  <a:pt x="796127" y="1080536"/>
                  <a:pt x="803836" y="1092953"/>
                  <a:pt x="813700" y="1103522"/>
                </a:cubicBezTo>
                <a:cubicBezTo>
                  <a:pt x="835486" y="1126865"/>
                  <a:pt x="858855" y="1148678"/>
                  <a:pt x="881433" y="1171256"/>
                </a:cubicBezTo>
                <a:cubicBezTo>
                  <a:pt x="892722" y="1182545"/>
                  <a:pt x="903179" y="1194732"/>
                  <a:pt x="915300" y="1205122"/>
                </a:cubicBezTo>
                <a:cubicBezTo>
                  <a:pt x="940645" y="1226847"/>
                  <a:pt x="981692" y="1259927"/>
                  <a:pt x="1003353" y="1286402"/>
                </a:cubicBezTo>
                <a:cubicBezTo>
                  <a:pt x="1011690" y="1296591"/>
                  <a:pt x="1015590" y="1309877"/>
                  <a:pt x="1023673" y="1320269"/>
                </a:cubicBezTo>
                <a:cubicBezTo>
                  <a:pt x="1031514" y="1330351"/>
                  <a:pt x="1042788" y="1337389"/>
                  <a:pt x="1050767" y="1347362"/>
                </a:cubicBezTo>
                <a:cubicBezTo>
                  <a:pt x="1060938" y="1360075"/>
                  <a:pt x="1068091" y="1374977"/>
                  <a:pt x="1077860" y="1388002"/>
                </a:cubicBezTo>
                <a:cubicBezTo>
                  <a:pt x="1088440" y="1402109"/>
                  <a:pt x="1101355" y="1414381"/>
                  <a:pt x="1111727" y="1428642"/>
                </a:cubicBezTo>
                <a:cubicBezTo>
                  <a:pt x="1119470" y="1439289"/>
                  <a:pt x="1123823" y="1452229"/>
                  <a:pt x="1132047" y="1462509"/>
                </a:cubicBezTo>
                <a:cubicBezTo>
                  <a:pt x="1146506" y="1480583"/>
                  <a:pt x="1188856" y="1517372"/>
                  <a:pt x="1206553" y="1530242"/>
                </a:cubicBezTo>
                <a:cubicBezTo>
                  <a:pt x="1217200" y="1537985"/>
                  <a:pt x="1229313" y="1543494"/>
                  <a:pt x="1240420" y="1550562"/>
                </a:cubicBezTo>
                <a:cubicBezTo>
                  <a:pt x="1254156" y="1559303"/>
                  <a:pt x="1268208" y="1567660"/>
                  <a:pt x="1281060" y="1577656"/>
                </a:cubicBezTo>
                <a:cubicBezTo>
                  <a:pt x="1288621" y="1583537"/>
                  <a:pt x="1292700" y="1593925"/>
                  <a:pt x="1301380" y="1597976"/>
                </a:cubicBezTo>
                <a:cubicBezTo>
                  <a:pt x="1327260" y="1610053"/>
                  <a:pt x="1358171" y="1610376"/>
                  <a:pt x="1382660" y="1625069"/>
                </a:cubicBezTo>
                <a:cubicBezTo>
                  <a:pt x="1426399" y="1651312"/>
                  <a:pt x="1403618" y="1642807"/>
                  <a:pt x="1450393" y="1652162"/>
                </a:cubicBezTo>
                <a:cubicBezTo>
                  <a:pt x="1461682" y="1661193"/>
                  <a:pt x="1474037" y="1669033"/>
                  <a:pt x="1484260" y="1679256"/>
                </a:cubicBezTo>
                <a:cubicBezTo>
                  <a:pt x="1490016" y="1685012"/>
                  <a:pt x="1491553" y="1694365"/>
                  <a:pt x="1497807" y="1699576"/>
                </a:cubicBezTo>
                <a:cubicBezTo>
                  <a:pt x="1505564" y="1706040"/>
                  <a:pt x="1515869" y="1708607"/>
                  <a:pt x="1524900" y="1713122"/>
                </a:cubicBezTo>
                <a:cubicBezTo>
                  <a:pt x="1531673" y="1719895"/>
                  <a:pt x="1538986" y="1726169"/>
                  <a:pt x="1545220" y="1733442"/>
                </a:cubicBezTo>
                <a:cubicBezTo>
                  <a:pt x="1577591" y="1771209"/>
                  <a:pt x="1552593" y="1752038"/>
                  <a:pt x="1592633" y="1787629"/>
                </a:cubicBezTo>
                <a:cubicBezTo>
                  <a:pt x="1634160" y="1824542"/>
                  <a:pt x="1655962" y="1826231"/>
                  <a:pt x="1687460" y="1889229"/>
                </a:cubicBezTo>
                <a:cubicBezTo>
                  <a:pt x="1696491" y="1907291"/>
                  <a:pt x="1703351" y="1926614"/>
                  <a:pt x="1714553" y="1943416"/>
                </a:cubicBezTo>
                <a:cubicBezTo>
                  <a:pt x="1719069" y="1950189"/>
                  <a:pt x="1724459" y="1956455"/>
                  <a:pt x="1728100" y="1963736"/>
                </a:cubicBezTo>
                <a:cubicBezTo>
                  <a:pt x="1740973" y="1989480"/>
                  <a:pt x="1744057" y="2014362"/>
                  <a:pt x="1761967" y="2038242"/>
                </a:cubicBezTo>
                <a:cubicBezTo>
                  <a:pt x="1766851" y="2044754"/>
                  <a:pt x="1776033" y="2046577"/>
                  <a:pt x="1782287" y="2051789"/>
                </a:cubicBezTo>
                <a:cubicBezTo>
                  <a:pt x="1789646" y="2057921"/>
                  <a:pt x="1795834" y="2065336"/>
                  <a:pt x="1802607" y="2072109"/>
                </a:cubicBezTo>
                <a:cubicBezTo>
                  <a:pt x="1804865" y="2078882"/>
                  <a:pt x="1804332" y="2087380"/>
                  <a:pt x="1809380" y="2092429"/>
                </a:cubicBezTo>
                <a:cubicBezTo>
                  <a:pt x="1816520" y="2099569"/>
                  <a:pt x="1827706" y="2100966"/>
                  <a:pt x="1836473" y="2105976"/>
                </a:cubicBezTo>
                <a:cubicBezTo>
                  <a:pt x="1843541" y="2110015"/>
                  <a:pt x="1850742" y="2114076"/>
                  <a:pt x="1856793" y="2119522"/>
                </a:cubicBezTo>
                <a:cubicBezTo>
                  <a:pt x="1873407" y="2134474"/>
                  <a:pt x="1883454" y="2158635"/>
                  <a:pt x="1904207" y="2166936"/>
                </a:cubicBezTo>
                <a:cubicBezTo>
                  <a:pt x="1915496" y="2171451"/>
                  <a:pt x="1927198" y="2175045"/>
                  <a:pt x="1938073" y="2180482"/>
                </a:cubicBezTo>
                <a:cubicBezTo>
                  <a:pt x="1978023" y="2200457"/>
                  <a:pt x="1990004" y="2220478"/>
                  <a:pt x="2039673" y="2234669"/>
                </a:cubicBezTo>
                <a:cubicBezTo>
                  <a:pt x="2055478" y="2239185"/>
                  <a:pt x="2071826" y="2242111"/>
                  <a:pt x="2087087" y="2248216"/>
                </a:cubicBezTo>
                <a:cubicBezTo>
                  <a:pt x="2105837" y="2255716"/>
                  <a:pt x="2123957" y="2264919"/>
                  <a:pt x="2141273" y="2275309"/>
                </a:cubicBezTo>
                <a:cubicBezTo>
                  <a:pt x="2218687" y="2321757"/>
                  <a:pt x="2187943" y="2300151"/>
                  <a:pt x="2236100" y="2336269"/>
                </a:cubicBezTo>
                <a:cubicBezTo>
                  <a:pt x="2240616" y="2345300"/>
                  <a:pt x="2243589" y="2355284"/>
                  <a:pt x="2249647" y="2363362"/>
                </a:cubicBezTo>
                <a:cubicBezTo>
                  <a:pt x="2264681" y="2383407"/>
                  <a:pt x="2284236" y="2396078"/>
                  <a:pt x="2303833" y="2410776"/>
                </a:cubicBezTo>
                <a:cubicBezTo>
                  <a:pt x="2328893" y="2460894"/>
                  <a:pt x="2311181" y="2429899"/>
                  <a:pt x="2364793" y="2498829"/>
                </a:cubicBezTo>
                <a:lnTo>
                  <a:pt x="2364793" y="2498829"/>
                </a:lnTo>
                <a:cubicBezTo>
                  <a:pt x="2371566" y="2510118"/>
                  <a:pt x="2377810" y="2521742"/>
                  <a:pt x="2385113" y="2532696"/>
                </a:cubicBezTo>
                <a:cubicBezTo>
                  <a:pt x="2402982" y="2559500"/>
                  <a:pt x="2411695" y="2562728"/>
                  <a:pt x="2425753" y="2593656"/>
                </a:cubicBezTo>
                <a:cubicBezTo>
                  <a:pt x="2431540" y="2606387"/>
                  <a:pt x="2450293" y="2670640"/>
                  <a:pt x="2452847" y="2681709"/>
                </a:cubicBezTo>
                <a:cubicBezTo>
                  <a:pt x="2455935" y="2695091"/>
                  <a:pt x="2456006" y="2709099"/>
                  <a:pt x="2459620" y="2722349"/>
                </a:cubicBezTo>
                <a:cubicBezTo>
                  <a:pt x="2462819" y="2734079"/>
                  <a:pt x="2469012" y="2744789"/>
                  <a:pt x="2473167" y="2756216"/>
                </a:cubicBezTo>
                <a:cubicBezTo>
                  <a:pt x="2478047" y="2769636"/>
                  <a:pt x="2479366" y="2784612"/>
                  <a:pt x="2486713" y="2796856"/>
                </a:cubicBezTo>
                <a:cubicBezTo>
                  <a:pt x="2493284" y="2807808"/>
                  <a:pt x="2505966" y="2813867"/>
                  <a:pt x="2513807" y="2823949"/>
                </a:cubicBezTo>
                <a:cubicBezTo>
                  <a:pt x="2521890" y="2834341"/>
                  <a:pt x="2524287" y="2849070"/>
                  <a:pt x="2534127" y="2857816"/>
                </a:cubicBezTo>
                <a:cubicBezTo>
                  <a:pt x="2545447" y="2867878"/>
                  <a:pt x="2561989" y="2870005"/>
                  <a:pt x="2574767" y="2878136"/>
                </a:cubicBezTo>
                <a:cubicBezTo>
                  <a:pt x="2586963" y="2885897"/>
                  <a:pt x="2595904" y="2898375"/>
                  <a:pt x="2608633" y="2905229"/>
                </a:cubicBezTo>
                <a:cubicBezTo>
                  <a:pt x="2646202" y="2925459"/>
                  <a:pt x="2664777" y="2925875"/>
                  <a:pt x="2703460" y="2932322"/>
                </a:cubicBezTo>
                <a:cubicBezTo>
                  <a:pt x="2736396" y="2925735"/>
                  <a:pt x="2856885" y="2911924"/>
                  <a:pt x="2899887" y="2878136"/>
                </a:cubicBezTo>
                <a:cubicBezTo>
                  <a:pt x="2915159" y="2866136"/>
                  <a:pt x="2923574" y="2847263"/>
                  <a:pt x="2933753" y="2830722"/>
                </a:cubicBezTo>
                <a:cubicBezTo>
                  <a:pt x="2952571" y="2800141"/>
                  <a:pt x="2959519" y="2777773"/>
                  <a:pt x="2967620" y="2742669"/>
                </a:cubicBezTo>
                <a:cubicBezTo>
                  <a:pt x="2970708" y="2729287"/>
                  <a:pt x="2972135" y="2715576"/>
                  <a:pt x="2974393" y="2702029"/>
                </a:cubicBezTo>
                <a:cubicBezTo>
                  <a:pt x="2972135" y="2670420"/>
                  <a:pt x="2975306" y="2637945"/>
                  <a:pt x="2967620" y="2607202"/>
                </a:cubicBezTo>
                <a:cubicBezTo>
                  <a:pt x="2963671" y="2591407"/>
                  <a:pt x="2950155" y="2579691"/>
                  <a:pt x="2940527" y="2566562"/>
                </a:cubicBezTo>
                <a:cubicBezTo>
                  <a:pt x="2925304" y="2545803"/>
                  <a:pt x="2911316" y="2523805"/>
                  <a:pt x="2893113" y="2505602"/>
                </a:cubicBezTo>
                <a:cubicBezTo>
                  <a:pt x="2849092" y="2461581"/>
                  <a:pt x="2752632" y="2383383"/>
                  <a:pt x="2696687" y="2349816"/>
                </a:cubicBezTo>
                <a:cubicBezTo>
                  <a:pt x="2674109" y="2336269"/>
                  <a:pt x="2651059" y="2323480"/>
                  <a:pt x="2628953" y="2309176"/>
                </a:cubicBezTo>
                <a:cubicBezTo>
                  <a:pt x="2612647" y="2298625"/>
                  <a:pt x="2598194" y="2285302"/>
                  <a:pt x="2581540" y="2275309"/>
                </a:cubicBezTo>
                <a:cubicBezTo>
                  <a:pt x="2564224" y="2264919"/>
                  <a:pt x="2544552" y="2258800"/>
                  <a:pt x="2527353" y="2248216"/>
                </a:cubicBezTo>
                <a:cubicBezTo>
                  <a:pt x="2515041" y="2240639"/>
                  <a:pt x="2505516" y="2229141"/>
                  <a:pt x="2493487" y="2221122"/>
                </a:cubicBezTo>
                <a:cubicBezTo>
                  <a:pt x="2478341" y="2211025"/>
                  <a:pt x="2461219" y="2204126"/>
                  <a:pt x="2446073" y="2194029"/>
                </a:cubicBezTo>
                <a:cubicBezTo>
                  <a:pt x="2397665" y="2161757"/>
                  <a:pt x="2369876" y="2117932"/>
                  <a:pt x="2330927" y="2072109"/>
                </a:cubicBezTo>
                <a:cubicBezTo>
                  <a:pt x="2319506" y="2058673"/>
                  <a:pt x="2309529" y="2043938"/>
                  <a:pt x="2297060" y="2031469"/>
                </a:cubicBezTo>
                <a:cubicBezTo>
                  <a:pt x="2285771" y="2020180"/>
                  <a:pt x="2275125" y="2008209"/>
                  <a:pt x="2263193" y="1997602"/>
                </a:cubicBezTo>
                <a:cubicBezTo>
                  <a:pt x="2254756" y="1990102"/>
                  <a:pt x="2243757" y="1985577"/>
                  <a:pt x="2236100" y="1977282"/>
                </a:cubicBezTo>
                <a:cubicBezTo>
                  <a:pt x="2199696" y="1937845"/>
                  <a:pt x="2178566" y="1899429"/>
                  <a:pt x="2141273" y="1862136"/>
                </a:cubicBezTo>
                <a:cubicBezTo>
                  <a:pt x="2118695" y="1839558"/>
                  <a:pt x="2097570" y="1815428"/>
                  <a:pt x="2073540" y="1794402"/>
                </a:cubicBezTo>
                <a:cubicBezTo>
                  <a:pt x="2055478" y="1778598"/>
                  <a:pt x="2035536" y="1764713"/>
                  <a:pt x="2019353" y="1746989"/>
                </a:cubicBezTo>
                <a:cubicBezTo>
                  <a:pt x="1987969" y="1712616"/>
                  <a:pt x="1961097" y="1674373"/>
                  <a:pt x="1931300" y="1638616"/>
                </a:cubicBezTo>
                <a:cubicBezTo>
                  <a:pt x="1915935" y="1620178"/>
                  <a:pt x="1898287" y="1603629"/>
                  <a:pt x="1883887" y="1584429"/>
                </a:cubicBezTo>
                <a:cubicBezTo>
                  <a:pt x="1870340" y="1566367"/>
                  <a:pt x="1858115" y="1547234"/>
                  <a:pt x="1843247" y="1530242"/>
                </a:cubicBezTo>
                <a:cubicBezTo>
                  <a:pt x="1826426" y="1511018"/>
                  <a:pt x="1805413" y="1495679"/>
                  <a:pt x="1789060" y="1476056"/>
                </a:cubicBezTo>
                <a:cubicBezTo>
                  <a:pt x="1605692" y="1256014"/>
                  <a:pt x="1817511" y="1477413"/>
                  <a:pt x="1606180" y="1266082"/>
                </a:cubicBezTo>
                <a:cubicBezTo>
                  <a:pt x="1590376" y="1250278"/>
                  <a:pt x="1577364" y="1231067"/>
                  <a:pt x="1558767" y="1218669"/>
                </a:cubicBezTo>
                <a:cubicBezTo>
                  <a:pt x="1390653" y="1106593"/>
                  <a:pt x="1576441" y="1236208"/>
                  <a:pt x="1463940" y="1144162"/>
                </a:cubicBezTo>
                <a:cubicBezTo>
                  <a:pt x="1451339" y="1133852"/>
                  <a:pt x="1436013" y="1127240"/>
                  <a:pt x="1423300" y="1117069"/>
                </a:cubicBezTo>
                <a:cubicBezTo>
                  <a:pt x="1390791" y="1091062"/>
                  <a:pt x="1362258" y="1060114"/>
                  <a:pt x="1328473" y="1035789"/>
                </a:cubicBezTo>
                <a:cubicBezTo>
                  <a:pt x="1005677" y="803376"/>
                  <a:pt x="1268066" y="991156"/>
                  <a:pt x="1091407" y="866456"/>
                </a:cubicBezTo>
                <a:cubicBezTo>
                  <a:pt x="1075540" y="855255"/>
                  <a:pt x="1060463" y="842883"/>
                  <a:pt x="1043993" y="832589"/>
                </a:cubicBezTo>
                <a:cubicBezTo>
                  <a:pt x="1025931" y="821300"/>
                  <a:pt x="1006067" y="812480"/>
                  <a:pt x="989807" y="798722"/>
                </a:cubicBezTo>
                <a:cubicBezTo>
                  <a:pt x="976346" y="787331"/>
                  <a:pt x="967802" y="771130"/>
                  <a:pt x="955940" y="758082"/>
                </a:cubicBezTo>
                <a:cubicBezTo>
                  <a:pt x="945201" y="746269"/>
                  <a:pt x="932357" y="736428"/>
                  <a:pt x="922073" y="724216"/>
                </a:cubicBezTo>
                <a:cubicBezTo>
                  <a:pt x="896180" y="693468"/>
                  <a:pt x="874038" y="659641"/>
                  <a:pt x="847567" y="629389"/>
                </a:cubicBezTo>
                <a:cubicBezTo>
                  <a:pt x="798729" y="573574"/>
                  <a:pt x="764952" y="532548"/>
                  <a:pt x="705327" y="480376"/>
                </a:cubicBezTo>
                <a:cubicBezTo>
                  <a:pt x="687265" y="464571"/>
                  <a:pt x="666889" y="451073"/>
                  <a:pt x="651140" y="432962"/>
                </a:cubicBezTo>
                <a:cubicBezTo>
                  <a:pt x="621510" y="398887"/>
                  <a:pt x="598768" y="359278"/>
                  <a:pt x="569860" y="324589"/>
                </a:cubicBezTo>
                <a:cubicBezTo>
                  <a:pt x="558571" y="311042"/>
                  <a:pt x="546030" y="298447"/>
                  <a:pt x="535993" y="283949"/>
                </a:cubicBezTo>
                <a:cubicBezTo>
                  <a:pt x="525632" y="268983"/>
                  <a:pt x="519480" y="251348"/>
                  <a:pt x="508900" y="236536"/>
                </a:cubicBezTo>
                <a:cubicBezTo>
                  <a:pt x="496801" y="219597"/>
                  <a:pt x="480952" y="205621"/>
                  <a:pt x="468260" y="189122"/>
                </a:cubicBezTo>
                <a:cubicBezTo>
                  <a:pt x="458333" y="176217"/>
                  <a:pt x="448963" y="162775"/>
                  <a:pt x="441167" y="148482"/>
                </a:cubicBezTo>
                <a:cubicBezTo>
                  <a:pt x="435345" y="137808"/>
                  <a:pt x="434915" y="124343"/>
                  <a:pt x="427620" y="114616"/>
                </a:cubicBezTo>
                <a:cubicBezTo>
                  <a:pt x="420847" y="105585"/>
                  <a:pt x="408964" y="101796"/>
                  <a:pt x="400527" y="94296"/>
                </a:cubicBezTo>
                <a:cubicBezTo>
                  <a:pt x="388595" y="83689"/>
                  <a:pt x="377340" y="72296"/>
                  <a:pt x="366660" y="60429"/>
                </a:cubicBezTo>
                <a:cubicBezTo>
                  <a:pt x="356989" y="49683"/>
                  <a:pt x="351596" y="34581"/>
                  <a:pt x="339567" y="26562"/>
                </a:cubicBezTo>
                <a:cubicBezTo>
                  <a:pt x="250771" y="-32635"/>
                  <a:pt x="298927" y="25433"/>
                  <a:pt x="265060" y="26562"/>
                </a:cubicBezTo>
                <a:close/>
              </a:path>
            </a:pathLst>
          </a:custGeom>
          <a:solidFill>
            <a:srgbClr val="92D050">
              <a:alpha val="5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5AFCA02-C015-7EE0-7E14-3B9E28F7AB26}"/>
              </a:ext>
            </a:extLst>
          </p:cNvPr>
          <p:cNvSpPr/>
          <p:nvPr/>
        </p:nvSpPr>
        <p:spPr>
          <a:xfrm>
            <a:off x="846667" y="2580106"/>
            <a:ext cx="3685394" cy="3583627"/>
          </a:xfrm>
          <a:custGeom>
            <a:avLst/>
            <a:gdLst>
              <a:gd name="connsiteX0" fmla="*/ 338666 w 3685394"/>
              <a:gd name="connsiteY0" fmla="*/ 534 h 3583627"/>
              <a:gd name="connsiteX1" fmla="*/ 230293 w 3685394"/>
              <a:gd name="connsiteY1" fmla="*/ 34401 h 3583627"/>
              <a:gd name="connsiteX2" fmla="*/ 182880 w 3685394"/>
              <a:gd name="connsiteY2" fmla="*/ 54721 h 3583627"/>
              <a:gd name="connsiteX3" fmla="*/ 149013 w 3685394"/>
              <a:gd name="connsiteY3" fmla="*/ 81814 h 3583627"/>
              <a:gd name="connsiteX4" fmla="*/ 101600 w 3685394"/>
              <a:gd name="connsiteY4" fmla="*/ 115681 h 3583627"/>
              <a:gd name="connsiteX5" fmla="*/ 40640 w 3685394"/>
              <a:gd name="connsiteY5" fmla="*/ 217281 h 3583627"/>
              <a:gd name="connsiteX6" fmla="*/ 20320 w 3685394"/>
              <a:gd name="connsiteY6" fmla="*/ 285014 h 3583627"/>
              <a:gd name="connsiteX7" fmla="*/ 0 w 3685394"/>
              <a:gd name="connsiteY7" fmla="*/ 413707 h 3583627"/>
              <a:gd name="connsiteX8" fmla="*/ 13546 w 3685394"/>
              <a:gd name="connsiteY8" fmla="*/ 488214 h 3583627"/>
              <a:gd name="connsiteX9" fmla="*/ 182880 w 3685394"/>
              <a:gd name="connsiteY9" fmla="*/ 569494 h 3583627"/>
              <a:gd name="connsiteX10" fmla="*/ 250613 w 3685394"/>
              <a:gd name="connsiteY10" fmla="*/ 589814 h 3583627"/>
              <a:gd name="connsiteX11" fmla="*/ 325120 w 3685394"/>
              <a:gd name="connsiteY11" fmla="*/ 603361 h 3583627"/>
              <a:gd name="connsiteX12" fmla="*/ 379306 w 3685394"/>
              <a:gd name="connsiteY12" fmla="*/ 616907 h 3583627"/>
              <a:gd name="connsiteX13" fmla="*/ 440266 w 3685394"/>
              <a:gd name="connsiteY13" fmla="*/ 630454 h 3583627"/>
              <a:gd name="connsiteX14" fmla="*/ 487680 w 3685394"/>
              <a:gd name="connsiteY14" fmla="*/ 657547 h 3583627"/>
              <a:gd name="connsiteX15" fmla="*/ 535093 w 3685394"/>
              <a:gd name="connsiteY15" fmla="*/ 677867 h 3583627"/>
              <a:gd name="connsiteX16" fmla="*/ 602826 w 3685394"/>
              <a:gd name="connsiteY16" fmla="*/ 738827 h 3583627"/>
              <a:gd name="connsiteX17" fmla="*/ 636693 w 3685394"/>
              <a:gd name="connsiteY17" fmla="*/ 765921 h 3583627"/>
              <a:gd name="connsiteX18" fmla="*/ 704426 w 3685394"/>
              <a:gd name="connsiteY18" fmla="*/ 833654 h 3583627"/>
              <a:gd name="connsiteX19" fmla="*/ 731520 w 3685394"/>
              <a:gd name="connsiteY19" fmla="*/ 860747 h 3583627"/>
              <a:gd name="connsiteX20" fmla="*/ 751840 w 3685394"/>
              <a:gd name="connsiteY20" fmla="*/ 908161 h 3583627"/>
              <a:gd name="connsiteX21" fmla="*/ 772160 w 3685394"/>
              <a:gd name="connsiteY21" fmla="*/ 969121 h 3583627"/>
              <a:gd name="connsiteX22" fmla="*/ 819573 w 3685394"/>
              <a:gd name="connsiteY22" fmla="*/ 1050401 h 3583627"/>
              <a:gd name="connsiteX23" fmla="*/ 907626 w 3685394"/>
              <a:gd name="connsiteY23" fmla="*/ 1158774 h 3583627"/>
              <a:gd name="connsiteX24" fmla="*/ 941493 w 3685394"/>
              <a:gd name="connsiteY24" fmla="*/ 1179094 h 3583627"/>
              <a:gd name="connsiteX25" fmla="*/ 982133 w 3685394"/>
              <a:gd name="connsiteY25" fmla="*/ 1212961 h 3583627"/>
              <a:gd name="connsiteX26" fmla="*/ 1083733 w 3685394"/>
              <a:gd name="connsiteY26" fmla="*/ 1260374 h 3583627"/>
              <a:gd name="connsiteX27" fmla="*/ 1178560 w 3685394"/>
              <a:gd name="connsiteY27" fmla="*/ 1341654 h 3583627"/>
              <a:gd name="connsiteX28" fmla="*/ 1232746 w 3685394"/>
              <a:gd name="connsiteY28" fmla="*/ 1450027 h 3583627"/>
              <a:gd name="connsiteX29" fmla="*/ 1253066 w 3685394"/>
              <a:gd name="connsiteY29" fmla="*/ 1510987 h 3583627"/>
              <a:gd name="connsiteX30" fmla="*/ 1286933 w 3685394"/>
              <a:gd name="connsiteY30" fmla="*/ 1544854 h 3583627"/>
              <a:gd name="connsiteX31" fmla="*/ 1314026 w 3685394"/>
              <a:gd name="connsiteY31" fmla="*/ 1585494 h 3583627"/>
              <a:gd name="connsiteX32" fmla="*/ 1374986 w 3685394"/>
              <a:gd name="connsiteY32" fmla="*/ 1639681 h 3583627"/>
              <a:gd name="connsiteX33" fmla="*/ 1388533 w 3685394"/>
              <a:gd name="connsiteY33" fmla="*/ 1660001 h 3583627"/>
              <a:gd name="connsiteX34" fmla="*/ 1463040 w 3685394"/>
              <a:gd name="connsiteY34" fmla="*/ 1693867 h 3583627"/>
              <a:gd name="connsiteX35" fmla="*/ 1551093 w 3685394"/>
              <a:gd name="connsiteY35" fmla="*/ 1720961 h 3583627"/>
              <a:gd name="connsiteX36" fmla="*/ 1618826 w 3685394"/>
              <a:gd name="connsiteY36" fmla="*/ 1720961 h 3583627"/>
              <a:gd name="connsiteX37" fmla="*/ 1639146 w 3685394"/>
              <a:gd name="connsiteY37" fmla="*/ 1734507 h 3583627"/>
              <a:gd name="connsiteX38" fmla="*/ 1659466 w 3685394"/>
              <a:gd name="connsiteY38" fmla="*/ 1754827 h 3583627"/>
              <a:gd name="connsiteX39" fmla="*/ 1673013 w 3685394"/>
              <a:gd name="connsiteY39" fmla="*/ 1781921 h 3583627"/>
              <a:gd name="connsiteX40" fmla="*/ 1706880 w 3685394"/>
              <a:gd name="connsiteY40" fmla="*/ 1802241 h 3583627"/>
              <a:gd name="connsiteX41" fmla="*/ 1727200 w 3685394"/>
              <a:gd name="connsiteY41" fmla="*/ 1822561 h 3583627"/>
              <a:gd name="connsiteX42" fmla="*/ 1774613 w 3685394"/>
              <a:gd name="connsiteY42" fmla="*/ 1883521 h 3583627"/>
              <a:gd name="connsiteX43" fmla="*/ 1815253 w 3685394"/>
              <a:gd name="connsiteY43" fmla="*/ 1930934 h 3583627"/>
              <a:gd name="connsiteX44" fmla="*/ 1835573 w 3685394"/>
              <a:gd name="connsiteY44" fmla="*/ 1944481 h 3583627"/>
              <a:gd name="connsiteX45" fmla="*/ 1869440 w 3685394"/>
              <a:gd name="connsiteY45" fmla="*/ 1991894 h 3583627"/>
              <a:gd name="connsiteX46" fmla="*/ 1910080 w 3685394"/>
              <a:gd name="connsiteY46" fmla="*/ 2039307 h 3583627"/>
              <a:gd name="connsiteX47" fmla="*/ 1930400 w 3685394"/>
              <a:gd name="connsiteY47" fmla="*/ 2079947 h 3583627"/>
              <a:gd name="connsiteX48" fmla="*/ 1984586 w 3685394"/>
              <a:gd name="connsiteY48" fmla="*/ 2147681 h 3583627"/>
              <a:gd name="connsiteX49" fmla="*/ 2004906 w 3685394"/>
              <a:gd name="connsiteY49" fmla="*/ 2195094 h 3583627"/>
              <a:gd name="connsiteX50" fmla="*/ 2025226 w 3685394"/>
              <a:gd name="connsiteY50" fmla="*/ 2222187 h 3583627"/>
              <a:gd name="connsiteX51" fmla="*/ 2038773 w 3685394"/>
              <a:gd name="connsiteY51" fmla="*/ 2242507 h 3583627"/>
              <a:gd name="connsiteX52" fmla="*/ 2059093 w 3685394"/>
              <a:gd name="connsiteY52" fmla="*/ 2262827 h 3583627"/>
              <a:gd name="connsiteX53" fmla="*/ 2086186 w 3685394"/>
              <a:gd name="connsiteY53" fmla="*/ 2303467 h 3583627"/>
              <a:gd name="connsiteX54" fmla="*/ 2113280 w 3685394"/>
              <a:gd name="connsiteY54" fmla="*/ 2317014 h 3583627"/>
              <a:gd name="connsiteX55" fmla="*/ 2133600 w 3685394"/>
              <a:gd name="connsiteY55" fmla="*/ 2330561 h 3583627"/>
              <a:gd name="connsiteX56" fmla="*/ 2160693 w 3685394"/>
              <a:gd name="connsiteY56" fmla="*/ 2350881 h 3583627"/>
              <a:gd name="connsiteX57" fmla="*/ 2194560 w 3685394"/>
              <a:gd name="connsiteY57" fmla="*/ 2371201 h 3583627"/>
              <a:gd name="connsiteX58" fmla="*/ 2221653 w 3685394"/>
              <a:gd name="connsiteY58" fmla="*/ 2391521 h 3583627"/>
              <a:gd name="connsiteX59" fmla="*/ 2262293 w 3685394"/>
              <a:gd name="connsiteY59" fmla="*/ 2411841 h 3583627"/>
              <a:gd name="connsiteX60" fmla="*/ 2289386 w 3685394"/>
              <a:gd name="connsiteY60" fmla="*/ 2438934 h 3583627"/>
              <a:gd name="connsiteX61" fmla="*/ 2323253 w 3685394"/>
              <a:gd name="connsiteY61" fmla="*/ 2459254 h 3583627"/>
              <a:gd name="connsiteX62" fmla="*/ 2377440 w 3685394"/>
              <a:gd name="connsiteY62" fmla="*/ 2506667 h 3583627"/>
              <a:gd name="connsiteX63" fmla="*/ 2390986 w 3685394"/>
              <a:gd name="connsiteY63" fmla="*/ 2533761 h 3583627"/>
              <a:gd name="connsiteX64" fmla="*/ 2411306 w 3685394"/>
              <a:gd name="connsiteY64" fmla="*/ 2567627 h 3583627"/>
              <a:gd name="connsiteX65" fmla="*/ 2458720 w 3685394"/>
              <a:gd name="connsiteY65" fmla="*/ 2621814 h 3583627"/>
              <a:gd name="connsiteX66" fmla="*/ 2506133 w 3685394"/>
              <a:gd name="connsiteY66" fmla="*/ 2689547 h 3583627"/>
              <a:gd name="connsiteX67" fmla="*/ 2526453 w 3685394"/>
              <a:gd name="connsiteY67" fmla="*/ 2709867 h 3583627"/>
              <a:gd name="connsiteX68" fmla="*/ 2540000 w 3685394"/>
              <a:gd name="connsiteY68" fmla="*/ 2730187 h 3583627"/>
              <a:gd name="connsiteX69" fmla="*/ 2594186 w 3685394"/>
              <a:gd name="connsiteY69" fmla="*/ 2777601 h 3583627"/>
              <a:gd name="connsiteX70" fmla="*/ 2628053 w 3685394"/>
              <a:gd name="connsiteY70" fmla="*/ 2818241 h 3583627"/>
              <a:gd name="connsiteX71" fmla="*/ 2689013 w 3685394"/>
              <a:gd name="connsiteY71" fmla="*/ 2858881 h 3583627"/>
              <a:gd name="connsiteX72" fmla="*/ 2736426 w 3685394"/>
              <a:gd name="connsiteY72" fmla="*/ 2899521 h 3583627"/>
              <a:gd name="connsiteX73" fmla="*/ 2770293 w 3685394"/>
              <a:gd name="connsiteY73" fmla="*/ 2913067 h 3583627"/>
              <a:gd name="connsiteX74" fmla="*/ 2851573 w 3685394"/>
              <a:gd name="connsiteY74" fmla="*/ 2960481 h 3583627"/>
              <a:gd name="connsiteX75" fmla="*/ 2953173 w 3685394"/>
              <a:gd name="connsiteY75" fmla="*/ 3001121 h 3583627"/>
              <a:gd name="connsiteX76" fmla="*/ 3007360 w 3685394"/>
              <a:gd name="connsiteY76" fmla="*/ 3048534 h 3583627"/>
              <a:gd name="connsiteX77" fmla="*/ 3088640 w 3685394"/>
              <a:gd name="connsiteY77" fmla="*/ 3123041 h 3583627"/>
              <a:gd name="connsiteX78" fmla="*/ 3115733 w 3685394"/>
              <a:gd name="connsiteY78" fmla="*/ 3170454 h 3583627"/>
              <a:gd name="connsiteX79" fmla="*/ 3176693 w 3685394"/>
              <a:gd name="connsiteY79" fmla="*/ 3265281 h 3583627"/>
              <a:gd name="connsiteX80" fmla="*/ 3190240 w 3685394"/>
              <a:gd name="connsiteY80" fmla="*/ 3292374 h 3583627"/>
              <a:gd name="connsiteX81" fmla="*/ 3203786 w 3685394"/>
              <a:gd name="connsiteY81" fmla="*/ 3333014 h 3583627"/>
              <a:gd name="connsiteX82" fmla="*/ 3217333 w 3685394"/>
              <a:gd name="connsiteY82" fmla="*/ 3360107 h 3583627"/>
              <a:gd name="connsiteX83" fmla="*/ 3230880 w 3685394"/>
              <a:gd name="connsiteY83" fmla="*/ 3393974 h 3583627"/>
              <a:gd name="connsiteX84" fmla="*/ 3305386 w 3685394"/>
              <a:gd name="connsiteY84" fmla="*/ 3475254 h 3583627"/>
              <a:gd name="connsiteX85" fmla="*/ 3406986 w 3685394"/>
              <a:gd name="connsiteY85" fmla="*/ 3549761 h 3583627"/>
              <a:gd name="connsiteX86" fmla="*/ 3447626 w 3685394"/>
              <a:gd name="connsiteY86" fmla="*/ 3570081 h 3583627"/>
              <a:gd name="connsiteX87" fmla="*/ 3515360 w 3685394"/>
              <a:gd name="connsiteY87" fmla="*/ 3583627 h 3583627"/>
              <a:gd name="connsiteX88" fmla="*/ 3556000 w 3685394"/>
              <a:gd name="connsiteY88" fmla="*/ 3570081 h 3583627"/>
              <a:gd name="connsiteX89" fmla="*/ 3644053 w 3685394"/>
              <a:gd name="connsiteY89" fmla="*/ 3495574 h 3583627"/>
              <a:gd name="connsiteX90" fmla="*/ 3677920 w 3685394"/>
              <a:gd name="connsiteY90" fmla="*/ 3407521 h 3583627"/>
              <a:gd name="connsiteX91" fmla="*/ 3671146 w 3685394"/>
              <a:gd name="connsiteY91" fmla="*/ 3258507 h 3583627"/>
              <a:gd name="connsiteX92" fmla="*/ 3644053 w 3685394"/>
              <a:gd name="connsiteY92" fmla="*/ 3211094 h 3583627"/>
              <a:gd name="connsiteX93" fmla="*/ 3549226 w 3685394"/>
              <a:gd name="connsiteY93" fmla="*/ 3102721 h 3583627"/>
              <a:gd name="connsiteX94" fmla="*/ 3501813 w 3685394"/>
              <a:gd name="connsiteY94" fmla="*/ 3062081 h 3583627"/>
              <a:gd name="connsiteX95" fmla="*/ 3461173 w 3685394"/>
              <a:gd name="connsiteY95" fmla="*/ 3021441 h 3583627"/>
              <a:gd name="connsiteX96" fmla="*/ 3400213 w 3685394"/>
              <a:gd name="connsiteY96" fmla="*/ 2946934 h 3583627"/>
              <a:gd name="connsiteX97" fmla="*/ 3359573 w 3685394"/>
              <a:gd name="connsiteY97" fmla="*/ 2919841 h 3583627"/>
              <a:gd name="connsiteX98" fmla="*/ 3332480 w 3685394"/>
              <a:gd name="connsiteY98" fmla="*/ 2885974 h 3583627"/>
              <a:gd name="connsiteX99" fmla="*/ 3271520 w 3685394"/>
              <a:gd name="connsiteY99" fmla="*/ 2838561 h 3583627"/>
              <a:gd name="connsiteX100" fmla="*/ 3169920 w 3685394"/>
              <a:gd name="connsiteY100" fmla="*/ 2750507 h 3583627"/>
              <a:gd name="connsiteX101" fmla="*/ 3122506 w 3685394"/>
              <a:gd name="connsiteY101" fmla="*/ 2716641 h 3583627"/>
              <a:gd name="connsiteX102" fmla="*/ 3088640 w 3685394"/>
              <a:gd name="connsiteY102" fmla="*/ 2682774 h 3583627"/>
              <a:gd name="connsiteX103" fmla="*/ 3034453 w 3685394"/>
              <a:gd name="connsiteY103" fmla="*/ 2648907 h 3583627"/>
              <a:gd name="connsiteX104" fmla="*/ 2966720 w 3685394"/>
              <a:gd name="connsiteY104" fmla="*/ 2594721 h 3583627"/>
              <a:gd name="connsiteX105" fmla="*/ 2905760 w 3685394"/>
              <a:gd name="connsiteY105" fmla="*/ 2554081 h 3583627"/>
              <a:gd name="connsiteX106" fmla="*/ 2858346 w 3685394"/>
              <a:gd name="connsiteY106" fmla="*/ 2513441 h 3583627"/>
              <a:gd name="connsiteX107" fmla="*/ 2695786 w 3685394"/>
              <a:gd name="connsiteY107" fmla="*/ 2384747 h 3583627"/>
              <a:gd name="connsiteX108" fmla="*/ 2614506 w 3685394"/>
              <a:gd name="connsiteY108" fmla="*/ 2262827 h 3583627"/>
              <a:gd name="connsiteX109" fmla="*/ 2499360 w 3685394"/>
              <a:gd name="connsiteY109" fmla="*/ 2140907 h 3583627"/>
              <a:gd name="connsiteX110" fmla="*/ 2465493 w 3685394"/>
              <a:gd name="connsiteY110" fmla="*/ 2093494 h 3583627"/>
              <a:gd name="connsiteX111" fmla="*/ 2316480 w 3685394"/>
              <a:gd name="connsiteY111" fmla="*/ 1917387 h 3583627"/>
              <a:gd name="connsiteX112" fmla="*/ 2255520 w 3685394"/>
              <a:gd name="connsiteY112" fmla="*/ 1856427 h 3583627"/>
              <a:gd name="connsiteX113" fmla="*/ 2160693 w 3685394"/>
              <a:gd name="connsiteY113" fmla="*/ 1795467 h 3583627"/>
              <a:gd name="connsiteX114" fmla="*/ 2079413 w 3685394"/>
              <a:gd name="connsiteY114" fmla="*/ 1720961 h 3583627"/>
              <a:gd name="connsiteX115" fmla="*/ 1943946 w 3685394"/>
              <a:gd name="connsiteY115" fmla="*/ 1599041 h 3583627"/>
              <a:gd name="connsiteX116" fmla="*/ 1869440 w 3685394"/>
              <a:gd name="connsiteY116" fmla="*/ 1538081 h 3583627"/>
              <a:gd name="connsiteX117" fmla="*/ 1822026 w 3685394"/>
              <a:gd name="connsiteY117" fmla="*/ 1497441 h 3583627"/>
              <a:gd name="connsiteX118" fmla="*/ 1788160 w 3685394"/>
              <a:gd name="connsiteY118" fmla="*/ 1450027 h 3583627"/>
              <a:gd name="connsiteX119" fmla="*/ 1713653 w 3685394"/>
              <a:gd name="connsiteY119" fmla="*/ 1375521 h 3583627"/>
              <a:gd name="connsiteX120" fmla="*/ 1632373 w 3685394"/>
              <a:gd name="connsiteY120" fmla="*/ 1280694 h 3583627"/>
              <a:gd name="connsiteX121" fmla="*/ 1557866 w 3685394"/>
              <a:gd name="connsiteY121" fmla="*/ 1185867 h 3583627"/>
              <a:gd name="connsiteX122" fmla="*/ 1503680 w 3685394"/>
              <a:gd name="connsiteY122" fmla="*/ 1131681 h 3583627"/>
              <a:gd name="connsiteX123" fmla="*/ 1442720 w 3685394"/>
              <a:gd name="connsiteY123" fmla="*/ 1077494 h 3583627"/>
              <a:gd name="connsiteX124" fmla="*/ 1388533 w 3685394"/>
              <a:gd name="connsiteY124" fmla="*/ 1016534 h 3583627"/>
              <a:gd name="connsiteX125" fmla="*/ 1347893 w 3685394"/>
              <a:gd name="connsiteY125" fmla="*/ 975894 h 3583627"/>
              <a:gd name="connsiteX126" fmla="*/ 1253066 w 3685394"/>
              <a:gd name="connsiteY126" fmla="*/ 860747 h 3583627"/>
              <a:gd name="connsiteX127" fmla="*/ 1192106 w 3685394"/>
              <a:gd name="connsiteY127" fmla="*/ 806561 h 3583627"/>
              <a:gd name="connsiteX128" fmla="*/ 1137920 w 3685394"/>
              <a:gd name="connsiteY128" fmla="*/ 745601 h 3583627"/>
              <a:gd name="connsiteX129" fmla="*/ 1076960 w 3685394"/>
              <a:gd name="connsiteY129" fmla="*/ 698187 h 3583627"/>
              <a:gd name="connsiteX130" fmla="*/ 1016000 w 3685394"/>
              <a:gd name="connsiteY130" fmla="*/ 644001 h 3583627"/>
              <a:gd name="connsiteX131" fmla="*/ 968586 w 3685394"/>
              <a:gd name="connsiteY131" fmla="*/ 610134 h 3583627"/>
              <a:gd name="connsiteX132" fmla="*/ 927946 w 3685394"/>
              <a:gd name="connsiteY132" fmla="*/ 576267 h 3583627"/>
              <a:gd name="connsiteX133" fmla="*/ 880533 w 3685394"/>
              <a:gd name="connsiteY133" fmla="*/ 542401 h 3583627"/>
              <a:gd name="connsiteX134" fmla="*/ 833120 w 3685394"/>
              <a:gd name="connsiteY134" fmla="*/ 501761 h 3583627"/>
              <a:gd name="connsiteX135" fmla="*/ 785706 w 3685394"/>
              <a:gd name="connsiteY135" fmla="*/ 474667 h 3583627"/>
              <a:gd name="connsiteX136" fmla="*/ 711200 w 3685394"/>
              <a:gd name="connsiteY136" fmla="*/ 406934 h 3583627"/>
              <a:gd name="connsiteX137" fmla="*/ 657013 w 3685394"/>
              <a:gd name="connsiteY137" fmla="*/ 366294 h 3583627"/>
              <a:gd name="connsiteX138" fmla="*/ 582506 w 3685394"/>
              <a:gd name="connsiteY138" fmla="*/ 271467 h 3583627"/>
              <a:gd name="connsiteX139" fmla="*/ 528320 w 3685394"/>
              <a:gd name="connsiteY139" fmla="*/ 169867 h 3583627"/>
              <a:gd name="connsiteX140" fmla="*/ 487680 w 3685394"/>
              <a:gd name="connsiteY140" fmla="*/ 81814 h 3583627"/>
              <a:gd name="connsiteX141" fmla="*/ 440266 w 3685394"/>
              <a:gd name="connsiteY141" fmla="*/ 27627 h 3583627"/>
              <a:gd name="connsiteX142" fmla="*/ 419946 w 3685394"/>
              <a:gd name="connsiteY142" fmla="*/ 14081 h 3583627"/>
              <a:gd name="connsiteX143" fmla="*/ 338666 w 3685394"/>
              <a:gd name="connsiteY143" fmla="*/ 534 h 3583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3685394" h="3583627">
                <a:moveTo>
                  <a:pt x="338666" y="534"/>
                </a:moveTo>
                <a:cubicBezTo>
                  <a:pt x="307057" y="3921"/>
                  <a:pt x="304213" y="5654"/>
                  <a:pt x="230293" y="34401"/>
                </a:cubicBezTo>
                <a:cubicBezTo>
                  <a:pt x="214268" y="40633"/>
                  <a:pt x="197732" y="46057"/>
                  <a:pt x="182880" y="54721"/>
                </a:cubicBezTo>
                <a:cubicBezTo>
                  <a:pt x="170392" y="62005"/>
                  <a:pt x="160578" y="73140"/>
                  <a:pt x="149013" y="81814"/>
                </a:cubicBezTo>
                <a:cubicBezTo>
                  <a:pt x="133475" y="93467"/>
                  <a:pt x="117404" y="104392"/>
                  <a:pt x="101600" y="115681"/>
                </a:cubicBezTo>
                <a:cubicBezTo>
                  <a:pt x="80837" y="146825"/>
                  <a:pt x="54965" y="183260"/>
                  <a:pt x="40640" y="217281"/>
                </a:cubicBezTo>
                <a:cubicBezTo>
                  <a:pt x="31493" y="239006"/>
                  <a:pt x="25780" y="262083"/>
                  <a:pt x="20320" y="285014"/>
                </a:cubicBezTo>
                <a:cubicBezTo>
                  <a:pt x="9264" y="331447"/>
                  <a:pt x="5759" y="367631"/>
                  <a:pt x="0" y="413707"/>
                </a:cubicBezTo>
                <a:cubicBezTo>
                  <a:pt x="4515" y="438543"/>
                  <a:pt x="2257" y="465636"/>
                  <a:pt x="13546" y="488214"/>
                </a:cubicBezTo>
                <a:cubicBezTo>
                  <a:pt x="45413" y="551949"/>
                  <a:pt x="123841" y="553957"/>
                  <a:pt x="182880" y="569494"/>
                </a:cubicBezTo>
                <a:cubicBezTo>
                  <a:pt x="205676" y="575493"/>
                  <a:pt x="227682" y="584354"/>
                  <a:pt x="250613" y="589814"/>
                </a:cubicBezTo>
                <a:cubicBezTo>
                  <a:pt x="275169" y="595661"/>
                  <a:pt x="300419" y="598161"/>
                  <a:pt x="325120" y="603361"/>
                </a:cubicBezTo>
                <a:cubicBezTo>
                  <a:pt x="343338" y="607196"/>
                  <a:pt x="361183" y="612643"/>
                  <a:pt x="379306" y="616907"/>
                </a:cubicBezTo>
                <a:cubicBezTo>
                  <a:pt x="399568" y="621675"/>
                  <a:pt x="419946" y="625938"/>
                  <a:pt x="440266" y="630454"/>
                </a:cubicBezTo>
                <a:cubicBezTo>
                  <a:pt x="456071" y="639485"/>
                  <a:pt x="471399" y="649406"/>
                  <a:pt x="487680" y="657547"/>
                </a:cubicBezTo>
                <a:cubicBezTo>
                  <a:pt x="503059" y="665237"/>
                  <a:pt x="520241" y="669203"/>
                  <a:pt x="535093" y="677867"/>
                </a:cubicBezTo>
                <a:cubicBezTo>
                  <a:pt x="562331" y="693756"/>
                  <a:pt x="579823" y="718125"/>
                  <a:pt x="602826" y="738827"/>
                </a:cubicBezTo>
                <a:cubicBezTo>
                  <a:pt x="613572" y="748498"/>
                  <a:pt x="626124" y="756057"/>
                  <a:pt x="636693" y="765921"/>
                </a:cubicBezTo>
                <a:cubicBezTo>
                  <a:pt x="660035" y="787707"/>
                  <a:pt x="681848" y="811076"/>
                  <a:pt x="704426" y="833654"/>
                </a:cubicBezTo>
                <a:lnTo>
                  <a:pt x="731520" y="860747"/>
                </a:lnTo>
                <a:cubicBezTo>
                  <a:pt x="738293" y="876552"/>
                  <a:pt x="745802" y="892061"/>
                  <a:pt x="751840" y="908161"/>
                </a:cubicBezTo>
                <a:cubicBezTo>
                  <a:pt x="759361" y="928216"/>
                  <a:pt x="762581" y="949963"/>
                  <a:pt x="772160" y="969121"/>
                </a:cubicBezTo>
                <a:cubicBezTo>
                  <a:pt x="836535" y="1097872"/>
                  <a:pt x="769117" y="971112"/>
                  <a:pt x="819573" y="1050401"/>
                </a:cubicBezTo>
                <a:cubicBezTo>
                  <a:pt x="849267" y="1097064"/>
                  <a:pt x="852196" y="1125517"/>
                  <a:pt x="907626" y="1158774"/>
                </a:cubicBezTo>
                <a:cubicBezTo>
                  <a:pt x="918915" y="1165547"/>
                  <a:pt x="930846" y="1171351"/>
                  <a:pt x="941493" y="1179094"/>
                </a:cubicBezTo>
                <a:cubicBezTo>
                  <a:pt x="955754" y="1189466"/>
                  <a:pt x="967461" y="1203179"/>
                  <a:pt x="982133" y="1212961"/>
                </a:cubicBezTo>
                <a:cubicBezTo>
                  <a:pt x="1026875" y="1242789"/>
                  <a:pt x="1032111" y="1227770"/>
                  <a:pt x="1083733" y="1260374"/>
                </a:cubicBezTo>
                <a:cubicBezTo>
                  <a:pt x="1105765" y="1274289"/>
                  <a:pt x="1155613" y="1315430"/>
                  <a:pt x="1178560" y="1341654"/>
                </a:cubicBezTo>
                <a:cubicBezTo>
                  <a:pt x="1207853" y="1375131"/>
                  <a:pt x="1216997" y="1402779"/>
                  <a:pt x="1232746" y="1450027"/>
                </a:cubicBezTo>
                <a:cubicBezTo>
                  <a:pt x="1239519" y="1470347"/>
                  <a:pt x="1242439" y="1492390"/>
                  <a:pt x="1253066" y="1510987"/>
                </a:cubicBezTo>
                <a:cubicBezTo>
                  <a:pt x="1260987" y="1524849"/>
                  <a:pt x="1276823" y="1532498"/>
                  <a:pt x="1286933" y="1544854"/>
                </a:cubicBezTo>
                <a:cubicBezTo>
                  <a:pt x="1297243" y="1557455"/>
                  <a:pt x="1303855" y="1572781"/>
                  <a:pt x="1314026" y="1585494"/>
                </a:cubicBezTo>
                <a:cubicBezTo>
                  <a:pt x="1345004" y="1624215"/>
                  <a:pt x="1338322" y="1603017"/>
                  <a:pt x="1374986" y="1639681"/>
                </a:cubicBezTo>
                <a:cubicBezTo>
                  <a:pt x="1380742" y="1645437"/>
                  <a:pt x="1382352" y="1654703"/>
                  <a:pt x="1388533" y="1660001"/>
                </a:cubicBezTo>
                <a:cubicBezTo>
                  <a:pt x="1416994" y="1684396"/>
                  <a:pt x="1429055" y="1679707"/>
                  <a:pt x="1463040" y="1693867"/>
                </a:cubicBezTo>
                <a:cubicBezTo>
                  <a:pt x="1534677" y="1723715"/>
                  <a:pt x="1471065" y="1709527"/>
                  <a:pt x="1551093" y="1720961"/>
                </a:cubicBezTo>
                <a:cubicBezTo>
                  <a:pt x="1641406" y="1757084"/>
                  <a:pt x="1528515" y="1720961"/>
                  <a:pt x="1618826" y="1720961"/>
                </a:cubicBezTo>
                <a:cubicBezTo>
                  <a:pt x="1626966" y="1720961"/>
                  <a:pt x="1632892" y="1729296"/>
                  <a:pt x="1639146" y="1734507"/>
                </a:cubicBezTo>
                <a:cubicBezTo>
                  <a:pt x="1646505" y="1740639"/>
                  <a:pt x="1653898" y="1747032"/>
                  <a:pt x="1659466" y="1754827"/>
                </a:cubicBezTo>
                <a:cubicBezTo>
                  <a:pt x="1665335" y="1763044"/>
                  <a:pt x="1665873" y="1774781"/>
                  <a:pt x="1673013" y="1781921"/>
                </a:cubicBezTo>
                <a:cubicBezTo>
                  <a:pt x="1682322" y="1791230"/>
                  <a:pt x="1696348" y="1794342"/>
                  <a:pt x="1706880" y="1802241"/>
                </a:cubicBezTo>
                <a:cubicBezTo>
                  <a:pt x="1714543" y="1807988"/>
                  <a:pt x="1720427" y="1815788"/>
                  <a:pt x="1727200" y="1822561"/>
                </a:cubicBezTo>
                <a:cubicBezTo>
                  <a:pt x="1750479" y="1869120"/>
                  <a:pt x="1729506" y="1834314"/>
                  <a:pt x="1774613" y="1883521"/>
                </a:cubicBezTo>
                <a:cubicBezTo>
                  <a:pt x="1788679" y="1898865"/>
                  <a:pt x="1800534" y="1916215"/>
                  <a:pt x="1815253" y="1930934"/>
                </a:cubicBezTo>
                <a:cubicBezTo>
                  <a:pt x="1821009" y="1936690"/>
                  <a:pt x="1829817" y="1938725"/>
                  <a:pt x="1835573" y="1944481"/>
                </a:cubicBezTo>
                <a:cubicBezTo>
                  <a:pt x="1854640" y="1963548"/>
                  <a:pt x="1854057" y="1972665"/>
                  <a:pt x="1869440" y="1991894"/>
                </a:cubicBezTo>
                <a:cubicBezTo>
                  <a:pt x="1882443" y="2008148"/>
                  <a:pt x="1898232" y="2022193"/>
                  <a:pt x="1910080" y="2039307"/>
                </a:cubicBezTo>
                <a:cubicBezTo>
                  <a:pt x="1918701" y="2051760"/>
                  <a:pt x="1922769" y="2066864"/>
                  <a:pt x="1930400" y="2079947"/>
                </a:cubicBezTo>
                <a:cubicBezTo>
                  <a:pt x="1954324" y="2120960"/>
                  <a:pt x="1954024" y="2117118"/>
                  <a:pt x="1984586" y="2147681"/>
                </a:cubicBezTo>
                <a:cubicBezTo>
                  <a:pt x="1991359" y="2163485"/>
                  <a:pt x="1996672" y="2179999"/>
                  <a:pt x="2004906" y="2195094"/>
                </a:cubicBezTo>
                <a:cubicBezTo>
                  <a:pt x="2010312" y="2205004"/>
                  <a:pt x="2018664" y="2213001"/>
                  <a:pt x="2025226" y="2222187"/>
                </a:cubicBezTo>
                <a:cubicBezTo>
                  <a:pt x="2029958" y="2228811"/>
                  <a:pt x="2033561" y="2236253"/>
                  <a:pt x="2038773" y="2242507"/>
                </a:cubicBezTo>
                <a:cubicBezTo>
                  <a:pt x="2044905" y="2249866"/>
                  <a:pt x="2053212" y="2255266"/>
                  <a:pt x="2059093" y="2262827"/>
                </a:cubicBezTo>
                <a:cubicBezTo>
                  <a:pt x="2069089" y="2275678"/>
                  <a:pt x="2074674" y="2291955"/>
                  <a:pt x="2086186" y="2303467"/>
                </a:cubicBezTo>
                <a:cubicBezTo>
                  <a:pt x="2093326" y="2310607"/>
                  <a:pt x="2104513" y="2312004"/>
                  <a:pt x="2113280" y="2317014"/>
                </a:cubicBezTo>
                <a:cubicBezTo>
                  <a:pt x="2120348" y="2321053"/>
                  <a:pt x="2126976" y="2325829"/>
                  <a:pt x="2133600" y="2330561"/>
                </a:cubicBezTo>
                <a:cubicBezTo>
                  <a:pt x="2142786" y="2337123"/>
                  <a:pt x="2151300" y="2344619"/>
                  <a:pt x="2160693" y="2350881"/>
                </a:cubicBezTo>
                <a:cubicBezTo>
                  <a:pt x="2171647" y="2358184"/>
                  <a:pt x="2183606" y="2363898"/>
                  <a:pt x="2194560" y="2371201"/>
                </a:cubicBezTo>
                <a:cubicBezTo>
                  <a:pt x="2203953" y="2377463"/>
                  <a:pt x="2211973" y="2385713"/>
                  <a:pt x="2221653" y="2391521"/>
                </a:cubicBezTo>
                <a:cubicBezTo>
                  <a:pt x="2234640" y="2399313"/>
                  <a:pt x="2249885" y="2403156"/>
                  <a:pt x="2262293" y="2411841"/>
                </a:cubicBezTo>
                <a:cubicBezTo>
                  <a:pt x="2272756" y="2419165"/>
                  <a:pt x="2279305" y="2431093"/>
                  <a:pt x="2289386" y="2438934"/>
                </a:cubicBezTo>
                <a:cubicBezTo>
                  <a:pt x="2299778" y="2447017"/>
                  <a:pt x="2311964" y="2452481"/>
                  <a:pt x="2323253" y="2459254"/>
                </a:cubicBezTo>
                <a:cubicBezTo>
                  <a:pt x="2396289" y="2556634"/>
                  <a:pt x="2281627" y="2410852"/>
                  <a:pt x="2377440" y="2506667"/>
                </a:cubicBezTo>
                <a:cubicBezTo>
                  <a:pt x="2384580" y="2513807"/>
                  <a:pt x="2386082" y="2524934"/>
                  <a:pt x="2390986" y="2533761"/>
                </a:cubicBezTo>
                <a:cubicBezTo>
                  <a:pt x="2397379" y="2545269"/>
                  <a:pt x="2403224" y="2557235"/>
                  <a:pt x="2411306" y="2567627"/>
                </a:cubicBezTo>
                <a:cubicBezTo>
                  <a:pt x="2495412" y="2675762"/>
                  <a:pt x="2387401" y="2519930"/>
                  <a:pt x="2458720" y="2621814"/>
                </a:cubicBezTo>
                <a:cubicBezTo>
                  <a:pt x="2473561" y="2643015"/>
                  <a:pt x="2488881" y="2669420"/>
                  <a:pt x="2506133" y="2689547"/>
                </a:cubicBezTo>
                <a:cubicBezTo>
                  <a:pt x="2512367" y="2696820"/>
                  <a:pt x="2520321" y="2702508"/>
                  <a:pt x="2526453" y="2709867"/>
                </a:cubicBezTo>
                <a:cubicBezTo>
                  <a:pt x="2531665" y="2716121"/>
                  <a:pt x="2534244" y="2724431"/>
                  <a:pt x="2540000" y="2730187"/>
                </a:cubicBezTo>
                <a:cubicBezTo>
                  <a:pt x="2602274" y="2792461"/>
                  <a:pt x="2530868" y="2703729"/>
                  <a:pt x="2594186" y="2777601"/>
                </a:cubicBezTo>
                <a:cubicBezTo>
                  <a:pt x="2623127" y="2811366"/>
                  <a:pt x="2590116" y="2785723"/>
                  <a:pt x="2628053" y="2818241"/>
                </a:cubicBezTo>
                <a:cubicBezTo>
                  <a:pt x="2680330" y="2863050"/>
                  <a:pt x="2628378" y="2813405"/>
                  <a:pt x="2689013" y="2858881"/>
                </a:cubicBezTo>
                <a:cubicBezTo>
                  <a:pt x="2724210" y="2885278"/>
                  <a:pt x="2693545" y="2875699"/>
                  <a:pt x="2736426" y="2899521"/>
                </a:cubicBezTo>
                <a:cubicBezTo>
                  <a:pt x="2747055" y="2905426"/>
                  <a:pt x="2759619" y="2907245"/>
                  <a:pt x="2770293" y="2913067"/>
                </a:cubicBezTo>
                <a:cubicBezTo>
                  <a:pt x="2842493" y="2952448"/>
                  <a:pt x="2778735" y="2929265"/>
                  <a:pt x="2851573" y="2960481"/>
                </a:cubicBezTo>
                <a:cubicBezTo>
                  <a:pt x="2880992" y="2973089"/>
                  <a:pt x="2924457" y="2985458"/>
                  <a:pt x="2953173" y="3001121"/>
                </a:cubicBezTo>
                <a:cubicBezTo>
                  <a:pt x="2984858" y="3018404"/>
                  <a:pt x="2978648" y="3025565"/>
                  <a:pt x="3007360" y="3048534"/>
                </a:cubicBezTo>
                <a:cubicBezTo>
                  <a:pt x="3062615" y="3092737"/>
                  <a:pt x="3040863" y="3056152"/>
                  <a:pt x="3088640" y="3123041"/>
                </a:cubicBezTo>
                <a:cubicBezTo>
                  <a:pt x="3099220" y="3137853"/>
                  <a:pt x="3106086" y="3155018"/>
                  <a:pt x="3115733" y="3170454"/>
                </a:cubicBezTo>
                <a:cubicBezTo>
                  <a:pt x="3146988" y="3220463"/>
                  <a:pt x="3152804" y="3222281"/>
                  <a:pt x="3176693" y="3265281"/>
                </a:cubicBezTo>
                <a:cubicBezTo>
                  <a:pt x="3181597" y="3274107"/>
                  <a:pt x="3186490" y="3282999"/>
                  <a:pt x="3190240" y="3292374"/>
                </a:cubicBezTo>
                <a:cubicBezTo>
                  <a:pt x="3195543" y="3305632"/>
                  <a:pt x="3197400" y="3320242"/>
                  <a:pt x="3203786" y="3333014"/>
                </a:cubicBezTo>
                <a:cubicBezTo>
                  <a:pt x="3208302" y="3342045"/>
                  <a:pt x="3213232" y="3350880"/>
                  <a:pt x="3217333" y="3360107"/>
                </a:cubicBezTo>
                <a:cubicBezTo>
                  <a:pt x="3222271" y="3371218"/>
                  <a:pt x="3224352" y="3383716"/>
                  <a:pt x="3230880" y="3393974"/>
                </a:cubicBezTo>
                <a:cubicBezTo>
                  <a:pt x="3244785" y="3415824"/>
                  <a:pt x="3287289" y="3458549"/>
                  <a:pt x="3305386" y="3475254"/>
                </a:cubicBezTo>
                <a:cubicBezTo>
                  <a:pt x="3346351" y="3513068"/>
                  <a:pt x="3358295" y="3521937"/>
                  <a:pt x="3406986" y="3549761"/>
                </a:cubicBezTo>
                <a:cubicBezTo>
                  <a:pt x="3420136" y="3557275"/>
                  <a:pt x="3433170" y="3565564"/>
                  <a:pt x="3447626" y="3570081"/>
                </a:cubicBezTo>
                <a:cubicBezTo>
                  <a:pt x="3469603" y="3576949"/>
                  <a:pt x="3515360" y="3583627"/>
                  <a:pt x="3515360" y="3583627"/>
                </a:cubicBezTo>
                <a:cubicBezTo>
                  <a:pt x="3528907" y="3579112"/>
                  <a:pt x="3543427" y="3576851"/>
                  <a:pt x="3556000" y="3570081"/>
                </a:cubicBezTo>
                <a:cubicBezTo>
                  <a:pt x="3581949" y="3556108"/>
                  <a:pt x="3626229" y="3519340"/>
                  <a:pt x="3644053" y="3495574"/>
                </a:cubicBezTo>
                <a:cubicBezTo>
                  <a:pt x="3663209" y="3470032"/>
                  <a:pt x="3669452" y="3437157"/>
                  <a:pt x="3677920" y="3407521"/>
                </a:cubicBezTo>
                <a:cubicBezTo>
                  <a:pt x="3685856" y="3344027"/>
                  <a:pt x="3692173" y="3332103"/>
                  <a:pt x="3671146" y="3258507"/>
                </a:cubicBezTo>
                <a:cubicBezTo>
                  <a:pt x="3666145" y="3241005"/>
                  <a:pt x="3654150" y="3226240"/>
                  <a:pt x="3644053" y="3211094"/>
                </a:cubicBezTo>
                <a:cubicBezTo>
                  <a:pt x="3611840" y="3162775"/>
                  <a:pt x="3592504" y="3143114"/>
                  <a:pt x="3549226" y="3102721"/>
                </a:cubicBezTo>
                <a:cubicBezTo>
                  <a:pt x="3534009" y="3088518"/>
                  <a:pt x="3517108" y="3076200"/>
                  <a:pt x="3501813" y="3062081"/>
                </a:cubicBezTo>
                <a:cubicBezTo>
                  <a:pt x="3487736" y="3049087"/>
                  <a:pt x="3473304" y="3036268"/>
                  <a:pt x="3461173" y="3021441"/>
                </a:cubicBezTo>
                <a:cubicBezTo>
                  <a:pt x="3411219" y="2960386"/>
                  <a:pt x="3478942" y="3012541"/>
                  <a:pt x="3400213" y="2946934"/>
                </a:cubicBezTo>
                <a:cubicBezTo>
                  <a:pt x="3387706" y="2936511"/>
                  <a:pt x="3371675" y="2930732"/>
                  <a:pt x="3359573" y="2919841"/>
                </a:cubicBezTo>
                <a:cubicBezTo>
                  <a:pt x="3348827" y="2910170"/>
                  <a:pt x="3343103" y="2895780"/>
                  <a:pt x="3332480" y="2885974"/>
                </a:cubicBezTo>
                <a:cubicBezTo>
                  <a:pt x="3313564" y="2868513"/>
                  <a:pt x="3291296" y="2855041"/>
                  <a:pt x="3271520" y="2838561"/>
                </a:cubicBezTo>
                <a:cubicBezTo>
                  <a:pt x="3237092" y="2809871"/>
                  <a:pt x="3206388" y="2776555"/>
                  <a:pt x="3169920" y="2750507"/>
                </a:cubicBezTo>
                <a:cubicBezTo>
                  <a:pt x="3154115" y="2739218"/>
                  <a:pt x="3137427" y="2729075"/>
                  <a:pt x="3122506" y="2716641"/>
                </a:cubicBezTo>
                <a:cubicBezTo>
                  <a:pt x="3110241" y="2706421"/>
                  <a:pt x="3101294" y="2692508"/>
                  <a:pt x="3088640" y="2682774"/>
                </a:cubicBezTo>
                <a:cubicBezTo>
                  <a:pt x="3071757" y="2669787"/>
                  <a:pt x="3051720" y="2661378"/>
                  <a:pt x="3034453" y="2648907"/>
                </a:cubicBezTo>
                <a:cubicBezTo>
                  <a:pt x="3011013" y="2631978"/>
                  <a:pt x="2989997" y="2611872"/>
                  <a:pt x="2966720" y="2594721"/>
                </a:cubicBezTo>
                <a:cubicBezTo>
                  <a:pt x="2947059" y="2580234"/>
                  <a:pt x="2925297" y="2568734"/>
                  <a:pt x="2905760" y="2554081"/>
                </a:cubicBezTo>
                <a:cubicBezTo>
                  <a:pt x="2889107" y="2541592"/>
                  <a:pt x="2874919" y="2526036"/>
                  <a:pt x="2858346" y="2513441"/>
                </a:cubicBezTo>
                <a:cubicBezTo>
                  <a:pt x="2781627" y="2455135"/>
                  <a:pt x="2748665" y="2445180"/>
                  <a:pt x="2695786" y="2384747"/>
                </a:cubicBezTo>
                <a:cubicBezTo>
                  <a:pt x="2551665" y="2220036"/>
                  <a:pt x="2708534" y="2399594"/>
                  <a:pt x="2614506" y="2262827"/>
                </a:cubicBezTo>
                <a:cubicBezTo>
                  <a:pt x="2586052" y="2221439"/>
                  <a:pt x="2530868" y="2176616"/>
                  <a:pt x="2499360" y="2140907"/>
                </a:cubicBezTo>
                <a:cubicBezTo>
                  <a:pt x="2486510" y="2126344"/>
                  <a:pt x="2477548" y="2108722"/>
                  <a:pt x="2465493" y="2093494"/>
                </a:cubicBezTo>
                <a:cubicBezTo>
                  <a:pt x="2449982" y="2073901"/>
                  <a:pt x="2350882" y="1951789"/>
                  <a:pt x="2316480" y="1917387"/>
                </a:cubicBezTo>
                <a:cubicBezTo>
                  <a:pt x="2296160" y="1897067"/>
                  <a:pt x="2278150" y="1874138"/>
                  <a:pt x="2255520" y="1856427"/>
                </a:cubicBezTo>
                <a:cubicBezTo>
                  <a:pt x="2225928" y="1833268"/>
                  <a:pt x="2185148" y="1823998"/>
                  <a:pt x="2160693" y="1795467"/>
                </a:cubicBezTo>
                <a:cubicBezTo>
                  <a:pt x="2067958" y="1687277"/>
                  <a:pt x="2169831" y="1797469"/>
                  <a:pt x="2079413" y="1720961"/>
                </a:cubicBezTo>
                <a:cubicBezTo>
                  <a:pt x="2033037" y="1681720"/>
                  <a:pt x="1989757" y="1638941"/>
                  <a:pt x="1943946" y="1599041"/>
                </a:cubicBezTo>
                <a:cubicBezTo>
                  <a:pt x="1919748" y="1577966"/>
                  <a:pt x="1894091" y="1558624"/>
                  <a:pt x="1869440" y="1538081"/>
                </a:cubicBezTo>
                <a:cubicBezTo>
                  <a:pt x="1853449" y="1524755"/>
                  <a:pt x="1834125" y="1514380"/>
                  <a:pt x="1822026" y="1497441"/>
                </a:cubicBezTo>
                <a:cubicBezTo>
                  <a:pt x="1810737" y="1481636"/>
                  <a:pt x="1801063" y="1464543"/>
                  <a:pt x="1788160" y="1450027"/>
                </a:cubicBezTo>
                <a:cubicBezTo>
                  <a:pt x="1764826" y="1423776"/>
                  <a:pt x="1734727" y="1403619"/>
                  <a:pt x="1713653" y="1375521"/>
                </a:cubicBezTo>
                <a:cubicBezTo>
                  <a:pt x="1586474" y="1205948"/>
                  <a:pt x="1752655" y="1422202"/>
                  <a:pt x="1632373" y="1280694"/>
                </a:cubicBezTo>
                <a:cubicBezTo>
                  <a:pt x="1606338" y="1250065"/>
                  <a:pt x="1586291" y="1214292"/>
                  <a:pt x="1557866" y="1185867"/>
                </a:cubicBezTo>
                <a:cubicBezTo>
                  <a:pt x="1539804" y="1167805"/>
                  <a:pt x="1522281" y="1149188"/>
                  <a:pt x="1503680" y="1131681"/>
                </a:cubicBezTo>
                <a:cubicBezTo>
                  <a:pt x="1483882" y="1113048"/>
                  <a:pt x="1461944" y="1096718"/>
                  <a:pt x="1442720" y="1077494"/>
                </a:cubicBezTo>
                <a:cubicBezTo>
                  <a:pt x="1423496" y="1058270"/>
                  <a:pt x="1407083" y="1036409"/>
                  <a:pt x="1388533" y="1016534"/>
                </a:cubicBezTo>
                <a:cubicBezTo>
                  <a:pt x="1375461" y="1002529"/>
                  <a:pt x="1360361" y="990440"/>
                  <a:pt x="1347893" y="975894"/>
                </a:cubicBezTo>
                <a:cubicBezTo>
                  <a:pt x="1277081" y="893280"/>
                  <a:pt x="1338942" y="946622"/>
                  <a:pt x="1253066" y="860747"/>
                </a:cubicBezTo>
                <a:cubicBezTo>
                  <a:pt x="1233842" y="841523"/>
                  <a:pt x="1211330" y="825785"/>
                  <a:pt x="1192106" y="806561"/>
                </a:cubicBezTo>
                <a:cubicBezTo>
                  <a:pt x="1172882" y="787337"/>
                  <a:pt x="1157718" y="764234"/>
                  <a:pt x="1137920" y="745601"/>
                </a:cubicBezTo>
                <a:cubicBezTo>
                  <a:pt x="1119174" y="727958"/>
                  <a:pt x="1096736" y="714667"/>
                  <a:pt x="1076960" y="698187"/>
                </a:cubicBezTo>
                <a:cubicBezTo>
                  <a:pt x="1056074" y="680782"/>
                  <a:pt x="1037100" y="661145"/>
                  <a:pt x="1016000" y="644001"/>
                </a:cubicBezTo>
                <a:cubicBezTo>
                  <a:pt x="1000926" y="631753"/>
                  <a:pt x="983981" y="621976"/>
                  <a:pt x="968586" y="610134"/>
                </a:cubicBezTo>
                <a:cubicBezTo>
                  <a:pt x="954609" y="599382"/>
                  <a:pt x="941923" y="587019"/>
                  <a:pt x="927946" y="576267"/>
                </a:cubicBezTo>
                <a:cubicBezTo>
                  <a:pt x="912552" y="564425"/>
                  <a:pt x="895805" y="554400"/>
                  <a:pt x="880533" y="542401"/>
                </a:cubicBezTo>
                <a:cubicBezTo>
                  <a:pt x="864165" y="529541"/>
                  <a:pt x="850058" y="513860"/>
                  <a:pt x="833120" y="501761"/>
                </a:cubicBezTo>
                <a:cubicBezTo>
                  <a:pt x="818308" y="491181"/>
                  <a:pt x="800672" y="485028"/>
                  <a:pt x="785706" y="474667"/>
                </a:cubicBezTo>
                <a:cubicBezTo>
                  <a:pt x="730108" y="436176"/>
                  <a:pt x="759973" y="448204"/>
                  <a:pt x="711200" y="406934"/>
                </a:cubicBezTo>
                <a:cubicBezTo>
                  <a:pt x="693964" y="392350"/>
                  <a:pt x="673603" y="381608"/>
                  <a:pt x="657013" y="366294"/>
                </a:cubicBezTo>
                <a:cubicBezTo>
                  <a:pt x="643442" y="353767"/>
                  <a:pt x="589234" y="281559"/>
                  <a:pt x="582506" y="271467"/>
                </a:cubicBezTo>
                <a:cubicBezTo>
                  <a:pt x="566883" y="248032"/>
                  <a:pt x="539714" y="194282"/>
                  <a:pt x="528320" y="169867"/>
                </a:cubicBezTo>
                <a:cubicBezTo>
                  <a:pt x="502982" y="115571"/>
                  <a:pt x="514854" y="131634"/>
                  <a:pt x="487680" y="81814"/>
                </a:cubicBezTo>
                <a:cubicBezTo>
                  <a:pt x="466844" y="43614"/>
                  <a:pt x="473355" y="51261"/>
                  <a:pt x="440266" y="27627"/>
                </a:cubicBezTo>
                <a:cubicBezTo>
                  <a:pt x="433642" y="22896"/>
                  <a:pt x="427955" y="15537"/>
                  <a:pt x="419946" y="14081"/>
                </a:cubicBezTo>
                <a:cubicBezTo>
                  <a:pt x="402175" y="10850"/>
                  <a:pt x="370275" y="-2853"/>
                  <a:pt x="338666" y="534"/>
                </a:cubicBezTo>
                <a:close/>
              </a:path>
            </a:pathLst>
          </a:custGeom>
          <a:solidFill>
            <a:srgbClr val="CEFDFC">
              <a:alpha val="4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5E59A87-C243-C04D-C486-27043A2FADC1}"/>
              </a:ext>
            </a:extLst>
          </p:cNvPr>
          <p:cNvSpPr/>
          <p:nvPr/>
        </p:nvSpPr>
        <p:spPr>
          <a:xfrm>
            <a:off x="1605154" y="2598708"/>
            <a:ext cx="3014880" cy="2962199"/>
          </a:xfrm>
          <a:custGeom>
            <a:avLst/>
            <a:gdLst>
              <a:gd name="connsiteX0" fmla="*/ 196553 w 3014880"/>
              <a:gd name="connsiteY0" fmla="*/ 9025 h 2962199"/>
              <a:gd name="connsiteX1" fmla="*/ 47539 w 3014880"/>
              <a:gd name="connsiteY1" fmla="*/ 83532 h 2962199"/>
              <a:gd name="connsiteX2" fmla="*/ 33993 w 3014880"/>
              <a:gd name="connsiteY2" fmla="*/ 110625 h 2962199"/>
              <a:gd name="connsiteX3" fmla="*/ 6899 w 3014880"/>
              <a:gd name="connsiteY3" fmla="*/ 178359 h 2962199"/>
              <a:gd name="connsiteX4" fmla="*/ 13673 w 3014880"/>
              <a:gd name="connsiteY4" fmla="*/ 340919 h 2962199"/>
              <a:gd name="connsiteX5" fmla="*/ 74633 w 3014880"/>
              <a:gd name="connsiteY5" fmla="*/ 422199 h 2962199"/>
              <a:gd name="connsiteX6" fmla="*/ 108499 w 3014880"/>
              <a:gd name="connsiteY6" fmla="*/ 469612 h 2962199"/>
              <a:gd name="connsiteX7" fmla="*/ 142366 w 3014880"/>
              <a:gd name="connsiteY7" fmla="*/ 503479 h 2962199"/>
              <a:gd name="connsiteX8" fmla="*/ 169459 w 3014880"/>
              <a:gd name="connsiteY8" fmla="*/ 537345 h 2962199"/>
              <a:gd name="connsiteX9" fmla="*/ 264286 w 3014880"/>
              <a:gd name="connsiteY9" fmla="*/ 598305 h 2962199"/>
              <a:gd name="connsiteX10" fmla="*/ 379433 w 3014880"/>
              <a:gd name="connsiteY10" fmla="*/ 693132 h 2962199"/>
              <a:gd name="connsiteX11" fmla="*/ 460713 w 3014880"/>
              <a:gd name="connsiteY11" fmla="*/ 821825 h 2962199"/>
              <a:gd name="connsiteX12" fmla="*/ 487806 w 3014880"/>
              <a:gd name="connsiteY12" fmla="*/ 855692 h 2962199"/>
              <a:gd name="connsiteX13" fmla="*/ 569086 w 3014880"/>
              <a:gd name="connsiteY13" fmla="*/ 984385 h 2962199"/>
              <a:gd name="connsiteX14" fmla="*/ 602953 w 3014880"/>
              <a:gd name="connsiteY14" fmla="*/ 1011479 h 2962199"/>
              <a:gd name="connsiteX15" fmla="*/ 623273 w 3014880"/>
              <a:gd name="connsiteY15" fmla="*/ 1045345 h 2962199"/>
              <a:gd name="connsiteX16" fmla="*/ 745193 w 3014880"/>
              <a:gd name="connsiteY16" fmla="*/ 1153719 h 2962199"/>
              <a:gd name="connsiteX17" fmla="*/ 785833 w 3014880"/>
              <a:gd name="connsiteY17" fmla="*/ 1180812 h 2962199"/>
              <a:gd name="connsiteX18" fmla="*/ 853566 w 3014880"/>
              <a:gd name="connsiteY18" fmla="*/ 1234999 h 2962199"/>
              <a:gd name="connsiteX19" fmla="*/ 934846 w 3014880"/>
              <a:gd name="connsiteY19" fmla="*/ 1295959 h 2962199"/>
              <a:gd name="connsiteX20" fmla="*/ 1016126 w 3014880"/>
              <a:gd name="connsiteY20" fmla="*/ 1384012 h 2962199"/>
              <a:gd name="connsiteX21" fmla="*/ 1097406 w 3014880"/>
              <a:gd name="connsiteY21" fmla="*/ 1465292 h 2962199"/>
              <a:gd name="connsiteX22" fmla="*/ 1117726 w 3014880"/>
              <a:gd name="connsiteY22" fmla="*/ 1499159 h 2962199"/>
              <a:gd name="connsiteX23" fmla="*/ 1171913 w 3014880"/>
              <a:gd name="connsiteY23" fmla="*/ 1560119 h 2962199"/>
              <a:gd name="connsiteX24" fmla="*/ 1334473 w 3014880"/>
              <a:gd name="connsiteY24" fmla="*/ 1675265 h 2962199"/>
              <a:gd name="connsiteX25" fmla="*/ 1381886 w 3014880"/>
              <a:gd name="connsiteY25" fmla="*/ 1722679 h 2962199"/>
              <a:gd name="connsiteX26" fmla="*/ 1415753 w 3014880"/>
              <a:gd name="connsiteY26" fmla="*/ 1756545 h 2962199"/>
              <a:gd name="connsiteX27" fmla="*/ 1612179 w 3014880"/>
              <a:gd name="connsiteY27" fmla="*/ 1878465 h 2962199"/>
              <a:gd name="connsiteX28" fmla="*/ 1707006 w 3014880"/>
              <a:gd name="connsiteY28" fmla="*/ 1939425 h 2962199"/>
              <a:gd name="connsiteX29" fmla="*/ 1727326 w 3014880"/>
              <a:gd name="connsiteY29" fmla="*/ 1952972 h 2962199"/>
              <a:gd name="connsiteX30" fmla="*/ 1747646 w 3014880"/>
              <a:gd name="connsiteY30" fmla="*/ 1980065 h 2962199"/>
              <a:gd name="connsiteX31" fmla="*/ 1815379 w 3014880"/>
              <a:gd name="connsiteY31" fmla="*/ 2047799 h 2962199"/>
              <a:gd name="connsiteX32" fmla="*/ 1849246 w 3014880"/>
              <a:gd name="connsiteY32" fmla="*/ 2088439 h 2962199"/>
              <a:gd name="connsiteX33" fmla="*/ 1916979 w 3014880"/>
              <a:gd name="connsiteY33" fmla="*/ 2169719 h 2962199"/>
              <a:gd name="connsiteX34" fmla="*/ 1977939 w 3014880"/>
              <a:gd name="connsiteY34" fmla="*/ 2278092 h 2962199"/>
              <a:gd name="connsiteX35" fmla="*/ 2011806 w 3014880"/>
              <a:gd name="connsiteY35" fmla="*/ 2325505 h 2962199"/>
              <a:gd name="connsiteX36" fmla="*/ 2038899 w 3014880"/>
              <a:gd name="connsiteY36" fmla="*/ 2359372 h 2962199"/>
              <a:gd name="connsiteX37" fmla="*/ 2093086 w 3014880"/>
              <a:gd name="connsiteY37" fmla="*/ 2386465 h 2962199"/>
              <a:gd name="connsiteX38" fmla="*/ 2181139 w 3014880"/>
              <a:gd name="connsiteY38" fmla="*/ 2454199 h 2962199"/>
              <a:gd name="connsiteX39" fmla="*/ 2235326 w 3014880"/>
              <a:gd name="connsiteY39" fmla="*/ 2494839 h 2962199"/>
              <a:gd name="connsiteX40" fmla="*/ 2262419 w 3014880"/>
              <a:gd name="connsiteY40" fmla="*/ 2508385 h 2962199"/>
              <a:gd name="connsiteX41" fmla="*/ 2316606 w 3014880"/>
              <a:gd name="connsiteY41" fmla="*/ 2576119 h 2962199"/>
              <a:gd name="connsiteX42" fmla="*/ 2343699 w 3014880"/>
              <a:gd name="connsiteY42" fmla="*/ 2603212 h 2962199"/>
              <a:gd name="connsiteX43" fmla="*/ 2391113 w 3014880"/>
              <a:gd name="connsiteY43" fmla="*/ 2670945 h 2962199"/>
              <a:gd name="connsiteX44" fmla="*/ 2445299 w 3014880"/>
              <a:gd name="connsiteY44" fmla="*/ 2731905 h 2962199"/>
              <a:gd name="connsiteX45" fmla="*/ 2492713 w 3014880"/>
              <a:gd name="connsiteY45" fmla="*/ 2806412 h 2962199"/>
              <a:gd name="connsiteX46" fmla="*/ 2533353 w 3014880"/>
              <a:gd name="connsiteY46" fmla="*/ 2847052 h 2962199"/>
              <a:gd name="connsiteX47" fmla="*/ 2573993 w 3014880"/>
              <a:gd name="connsiteY47" fmla="*/ 2867372 h 2962199"/>
              <a:gd name="connsiteX48" fmla="*/ 2621406 w 3014880"/>
              <a:gd name="connsiteY48" fmla="*/ 2894465 h 2962199"/>
              <a:gd name="connsiteX49" fmla="*/ 2662046 w 3014880"/>
              <a:gd name="connsiteY49" fmla="*/ 2928332 h 2962199"/>
              <a:gd name="connsiteX50" fmla="*/ 2750099 w 3014880"/>
              <a:gd name="connsiteY50" fmla="*/ 2962199 h 2962199"/>
              <a:gd name="connsiteX51" fmla="*/ 2946526 w 3014880"/>
              <a:gd name="connsiteY51" fmla="*/ 2901239 h 2962199"/>
              <a:gd name="connsiteX52" fmla="*/ 2987166 w 3014880"/>
              <a:gd name="connsiteY52" fmla="*/ 2840279 h 2962199"/>
              <a:gd name="connsiteX53" fmla="*/ 3014259 w 3014880"/>
              <a:gd name="connsiteY53" fmla="*/ 2704812 h 2962199"/>
              <a:gd name="connsiteX54" fmla="*/ 2993939 w 3014880"/>
              <a:gd name="connsiteY54" fmla="*/ 2623532 h 2962199"/>
              <a:gd name="connsiteX55" fmla="*/ 2912659 w 3014880"/>
              <a:gd name="connsiteY55" fmla="*/ 2521932 h 2962199"/>
              <a:gd name="connsiteX56" fmla="*/ 2750099 w 3014880"/>
              <a:gd name="connsiteY56" fmla="*/ 2366145 h 2962199"/>
              <a:gd name="connsiteX57" fmla="*/ 2655273 w 3014880"/>
              <a:gd name="connsiteY57" fmla="*/ 2311959 h 2962199"/>
              <a:gd name="connsiteX58" fmla="*/ 2424979 w 3014880"/>
              <a:gd name="connsiteY58" fmla="*/ 2203585 h 2962199"/>
              <a:gd name="connsiteX59" fmla="*/ 2242099 w 3014880"/>
              <a:gd name="connsiteY59" fmla="*/ 2108759 h 2962199"/>
              <a:gd name="connsiteX60" fmla="*/ 2201459 w 3014880"/>
              <a:gd name="connsiteY60" fmla="*/ 2074892 h 2962199"/>
              <a:gd name="connsiteX61" fmla="*/ 2140499 w 3014880"/>
              <a:gd name="connsiteY61" fmla="*/ 2007159 h 2962199"/>
              <a:gd name="connsiteX62" fmla="*/ 1991486 w 3014880"/>
              <a:gd name="connsiteY62" fmla="*/ 1898785 h 2962199"/>
              <a:gd name="connsiteX63" fmla="*/ 1950846 w 3014880"/>
              <a:gd name="connsiteY63" fmla="*/ 1858145 h 2962199"/>
              <a:gd name="connsiteX64" fmla="*/ 1754419 w 3014880"/>
              <a:gd name="connsiteY64" fmla="*/ 1648172 h 2962199"/>
              <a:gd name="connsiteX65" fmla="*/ 1679913 w 3014880"/>
              <a:gd name="connsiteY65" fmla="*/ 1580439 h 2962199"/>
              <a:gd name="connsiteX66" fmla="*/ 1639273 w 3014880"/>
              <a:gd name="connsiteY66" fmla="*/ 1512705 h 2962199"/>
              <a:gd name="connsiteX67" fmla="*/ 1530899 w 3014880"/>
              <a:gd name="connsiteY67" fmla="*/ 1363692 h 2962199"/>
              <a:gd name="connsiteX68" fmla="*/ 1388659 w 3014880"/>
              <a:gd name="connsiteY68" fmla="*/ 1201132 h 2962199"/>
              <a:gd name="connsiteX69" fmla="*/ 1320926 w 3014880"/>
              <a:gd name="connsiteY69" fmla="*/ 1126625 h 2962199"/>
              <a:gd name="connsiteX70" fmla="*/ 1280286 w 3014880"/>
              <a:gd name="connsiteY70" fmla="*/ 1072439 h 2962199"/>
              <a:gd name="connsiteX71" fmla="*/ 1239646 w 3014880"/>
              <a:gd name="connsiteY71" fmla="*/ 1011479 h 2962199"/>
              <a:gd name="connsiteX72" fmla="*/ 1124499 w 3014880"/>
              <a:gd name="connsiteY72" fmla="*/ 876012 h 2962199"/>
              <a:gd name="connsiteX73" fmla="*/ 1077086 w 3014880"/>
              <a:gd name="connsiteY73" fmla="*/ 821825 h 2962199"/>
              <a:gd name="connsiteX74" fmla="*/ 961939 w 3014880"/>
              <a:gd name="connsiteY74" fmla="*/ 686359 h 2962199"/>
              <a:gd name="connsiteX75" fmla="*/ 887433 w 3014880"/>
              <a:gd name="connsiteY75" fmla="*/ 625399 h 2962199"/>
              <a:gd name="connsiteX76" fmla="*/ 812926 w 3014880"/>
              <a:gd name="connsiteY76" fmla="*/ 550892 h 2962199"/>
              <a:gd name="connsiteX77" fmla="*/ 663913 w 3014880"/>
              <a:gd name="connsiteY77" fmla="*/ 428972 h 2962199"/>
              <a:gd name="connsiteX78" fmla="*/ 602953 w 3014880"/>
              <a:gd name="connsiteY78" fmla="*/ 388332 h 2962199"/>
              <a:gd name="connsiteX79" fmla="*/ 569086 w 3014880"/>
              <a:gd name="connsiteY79" fmla="*/ 347692 h 2962199"/>
              <a:gd name="connsiteX80" fmla="*/ 521673 w 3014880"/>
              <a:gd name="connsiteY80" fmla="*/ 307052 h 2962199"/>
              <a:gd name="connsiteX81" fmla="*/ 440393 w 3014880"/>
              <a:gd name="connsiteY81" fmla="*/ 218999 h 2962199"/>
              <a:gd name="connsiteX82" fmla="*/ 386206 w 3014880"/>
              <a:gd name="connsiteY82" fmla="*/ 164812 h 2962199"/>
              <a:gd name="connsiteX83" fmla="*/ 311699 w 3014880"/>
              <a:gd name="connsiteY83" fmla="*/ 97079 h 2962199"/>
              <a:gd name="connsiteX84" fmla="*/ 291379 w 3014880"/>
              <a:gd name="connsiteY84" fmla="*/ 69985 h 2962199"/>
              <a:gd name="connsiteX85" fmla="*/ 230419 w 3014880"/>
              <a:gd name="connsiteY85" fmla="*/ 22572 h 2962199"/>
              <a:gd name="connsiteX86" fmla="*/ 189779 w 3014880"/>
              <a:gd name="connsiteY86" fmla="*/ 9025 h 2962199"/>
              <a:gd name="connsiteX87" fmla="*/ 196553 w 3014880"/>
              <a:gd name="connsiteY87" fmla="*/ 9025 h 2962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3014880" h="2962199">
                <a:moveTo>
                  <a:pt x="196553" y="9025"/>
                </a:moveTo>
                <a:cubicBezTo>
                  <a:pt x="172846" y="21443"/>
                  <a:pt x="96967" y="21747"/>
                  <a:pt x="47539" y="83532"/>
                </a:cubicBezTo>
                <a:cubicBezTo>
                  <a:pt x="41232" y="91416"/>
                  <a:pt x="37970" y="101344"/>
                  <a:pt x="33993" y="110625"/>
                </a:cubicBezTo>
                <a:cubicBezTo>
                  <a:pt x="24414" y="132976"/>
                  <a:pt x="6899" y="178359"/>
                  <a:pt x="6899" y="178359"/>
                </a:cubicBezTo>
                <a:cubicBezTo>
                  <a:pt x="654" y="247056"/>
                  <a:pt x="-7496" y="270354"/>
                  <a:pt x="13673" y="340919"/>
                </a:cubicBezTo>
                <a:cubicBezTo>
                  <a:pt x="27696" y="387663"/>
                  <a:pt x="46305" y="388206"/>
                  <a:pt x="74633" y="422199"/>
                </a:cubicBezTo>
                <a:cubicBezTo>
                  <a:pt x="87067" y="437119"/>
                  <a:pt x="96065" y="454692"/>
                  <a:pt x="108499" y="469612"/>
                </a:cubicBezTo>
                <a:cubicBezTo>
                  <a:pt x="118720" y="481877"/>
                  <a:pt x="131686" y="491612"/>
                  <a:pt x="142366" y="503479"/>
                </a:cubicBezTo>
                <a:cubicBezTo>
                  <a:pt x="152037" y="514224"/>
                  <a:pt x="158048" y="528470"/>
                  <a:pt x="169459" y="537345"/>
                </a:cubicBezTo>
                <a:cubicBezTo>
                  <a:pt x="199121" y="560415"/>
                  <a:pt x="232584" y="578131"/>
                  <a:pt x="264286" y="598305"/>
                </a:cubicBezTo>
                <a:cubicBezTo>
                  <a:pt x="305695" y="624656"/>
                  <a:pt x="353529" y="647799"/>
                  <a:pt x="379433" y="693132"/>
                </a:cubicBezTo>
                <a:cubicBezTo>
                  <a:pt x="404716" y="737377"/>
                  <a:pt x="428567" y="781642"/>
                  <a:pt x="460713" y="821825"/>
                </a:cubicBezTo>
                <a:cubicBezTo>
                  <a:pt x="469744" y="833114"/>
                  <a:pt x="480086" y="843469"/>
                  <a:pt x="487806" y="855692"/>
                </a:cubicBezTo>
                <a:cubicBezTo>
                  <a:pt x="512912" y="895444"/>
                  <a:pt x="533646" y="948945"/>
                  <a:pt x="569086" y="984385"/>
                </a:cubicBezTo>
                <a:cubicBezTo>
                  <a:pt x="579309" y="994608"/>
                  <a:pt x="591664" y="1002448"/>
                  <a:pt x="602953" y="1011479"/>
                </a:cubicBezTo>
                <a:cubicBezTo>
                  <a:pt x="609726" y="1022768"/>
                  <a:pt x="614937" y="1035156"/>
                  <a:pt x="623273" y="1045345"/>
                </a:cubicBezTo>
                <a:cubicBezTo>
                  <a:pt x="646975" y="1074314"/>
                  <a:pt x="726285" y="1141114"/>
                  <a:pt x="745193" y="1153719"/>
                </a:cubicBezTo>
                <a:cubicBezTo>
                  <a:pt x="758740" y="1162750"/>
                  <a:pt x="772808" y="1171043"/>
                  <a:pt x="785833" y="1180812"/>
                </a:cubicBezTo>
                <a:cubicBezTo>
                  <a:pt x="808964" y="1198160"/>
                  <a:pt x="829508" y="1218961"/>
                  <a:pt x="853566" y="1234999"/>
                </a:cubicBezTo>
                <a:cubicBezTo>
                  <a:pt x="884345" y="1255518"/>
                  <a:pt x="908270" y="1269383"/>
                  <a:pt x="934846" y="1295959"/>
                </a:cubicBezTo>
                <a:cubicBezTo>
                  <a:pt x="1070666" y="1431779"/>
                  <a:pt x="845155" y="1225253"/>
                  <a:pt x="1016126" y="1384012"/>
                </a:cubicBezTo>
                <a:cubicBezTo>
                  <a:pt x="1064817" y="1429225"/>
                  <a:pt x="1060473" y="1414509"/>
                  <a:pt x="1097406" y="1465292"/>
                </a:cubicBezTo>
                <a:cubicBezTo>
                  <a:pt x="1105149" y="1475939"/>
                  <a:pt x="1110423" y="1488205"/>
                  <a:pt x="1117726" y="1499159"/>
                </a:cubicBezTo>
                <a:cubicBezTo>
                  <a:pt x="1131771" y="1520226"/>
                  <a:pt x="1152486" y="1544855"/>
                  <a:pt x="1171913" y="1560119"/>
                </a:cubicBezTo>
                <a:cubicBezTo>
                  <a:pt x="1233316" y="1608364"/>
                  <a:pt x="1272509" y="1613299"/>
                  <a:pt x="1334473" y="1675265"/>
                </a:cubicBezTo>
                <a:lnTo>
                  <a:pt x="1381886" y="1722679"/>
                </a:lnTo>
                <a:cubicBezTo>
                  <a:pt x="1393175" y="1733968"/>
                  <a:pt x="1402762" y="1747266"/>
                  <a:pt x="1415753" y="1756545"/>
                </a:cubicBezTo>
                <a:cubicBezTo>
                  <a:pt x="1505830" y="1820887"/>
                  <a:pt x="1459170" y="1789621"/>
                  <a:pt x="1612179" y="1878465"/>
                </a:cubicBezTo>
                <a:cubicBezTo>
                  <a:pt x="1721367" y="1941864"/>
                  <a:pt x="1632853" y="1883811"/>
                  <a:pt x="1707006" y="1939425"/>
                </a:cubicBezTo>
                <a:cubicBezTo>
                  <a:pt x="1713518" y="1944309"/>
                  <a:pt x="1721570" y="1947216"/>
                  <a:pt x="1727326" y="1952972"/>
                </a:cubicBezTo>
                <a:cubicBezTo>
                  <a:pt x="1735308" y="1960954"/>
                  <a:pt x="1739965" y="1971793"/>
                  <a:pt x="1747646" y="1980065"/>
                </a:cubicBezTo>
                <a:cubicBezTo>
                  <a:pt x="1769373" y="2003463"/>
                  <a:pt x="1794938" y="2023270"/>
                  <a:pt x="1815379" y="2047799"/>
                </a:cubicBezTo>
                <a:cubicBezTo>
                  <a:pt x="1826668" y="2061346"/>
                  <a:pt x="1837384" y="2075391"/>
                  <a:pt x="1849246" y="2088439"/>
                </a:cubicBezTo>
                <a:cubicBezTo>
                  <a:pt x="1883384" y="2125991"/>
                  <a:pt x="1890212" y="2121538"/>
                  <a:pt x="1916979" y="2169719"/>
                </a:cubicBezTo>
                <a:cubicBezTo>
                  <a:pt x="1985807" y="2293610"/>
                  <a:pt x="1918447" y="2203726"/>
                  <a:pt x="1977939" y="2278092"/>
                </a:cubicBezTo>
                <a:cubicBezTo>
                  <a:pt x="1989950" y="2314122"/>
                  <a:pt x="1977521" y="2286934"/>
                  <a:pt x="2011806" y="2325505"/>
                </a:cubicBezTo>
                <a:cubicBezTo>
                  <a:pt x="2021411" y="2336310"/>
                  <a:pt x="2027334" y="2350698"/>
                  <a:pt x="2038899" y="2359372"/>
                </a:cubicBezTo>
                <a:cubicBezTo>
                  <a:pt x="2055054" y="2371489"/>
                  <a:pt x="2075770" y="2376075"/>
                  <a:pt x="2093086" y="2386465"/>
                </a:cubicBezTo>
                <a:cubicBezTo>
                  <a:pt x="2132530" y="2410132"/>
                  <a:pt x="2145842" y="2426465"/>
                  <a:pt x="2181139" y="2454199"/>
                </a:cubicBezTo>
                <a:cubicBezTo>
                  <a:pt x="2198892" y="2468148"/>
                  <a:pt x="2216540" y="2482315"/>
                  <a:pt x="2235326" y="2494839"/>
                </a:cubicBezTo>
                <a:cubicBezTo>
                  <a:pt x="2243727" y="2500440"/>
                  <a:pt x="2253388" y="2503870"/>
                  <a:pt x="2262419" y="2508385"/>
                </a:cubicBezTo>
                <a:cubicBezTo>
                  <a:pt x="2351731" y="2597697"/>
                  <a:pt x="2250027" y="2490517"/>
                  <a:pt x="2316606" y="2576119"/>
                </a:cubicBezTo>
                <a:cubicBezTo>
                  <a:pt x="2324447" y="2586200"/>
                  <a:pt x="2335214" y="2593666"/>
                  <a:pt x="2343699" y="2603212"/>
                </a:cubicBezTo>
                <a:cubicBezTo>
                  <a:pt x="2388380" y="2653478"/>
                  <a:pt x="2354829" y="2619110"/>
                  <a:pt x="2391113" y="2670945"/>
                </a:cubicBezTo>
                <a:cubicBezTo>
                  <a:pt x="2466833" y="2779117"/>
                  <a:pt x="2372072" y="2637756"/>
                  <a:pt x="2445299" y="2731905"/>
                </a:cubicBezTo>
                <a:cubicBezTo>
                  <a:pt x="2504192" y="2807625"/>
                  <a:pt x="2420973" y="2720325"/>
                  <a:pt x="2492713" y="2806412"/>
                </a:cubicBezTo>
                <a:cubicBezTo>
                  <a:pt x="2504978" y="2821129"/>
                  <a:pt x="2518027" y="2835557"/>
                  <a:pt x="2533353" y="2847052"/>
                </a:cubicBezTo>
                <a:cubicBezTo>
                  <a:pt x="2545470" y="2856139"/>
                  <a:pt x="2560658" y="2860191"/>
                  <a:pt x="2573993" y="2867372"/>
                </a:cubicBezTo>
                <a:cubicBezTo>
                  <a:pt x="2590020" y="2876002"/>
                  <a:pt x="2606440" y="2884104"/>
                  <a:pt x="2621406" y="2894465"/>
                </a:cubicBezTo>
                <a:cubicBezTo>
                  <a:pt x="2635904" y="2904502"/>
                  <a:pt x="2647374" y="2918550"/>
                  <a:pt x="2662046" y="2928332"/>
                </a:cubicBezTo>
                <a:cubicBezTo>
                  <a:pt x="2693175" y="2949085"/>
                  <a:pt x="2714400" y="2951999"/>
                  <a:pt x="2750099" y="2962199"/>
                </a:cubicBezTo>
                <a:cubicBezTo>
                  <a:pt x="2837165" y="2949139"/>
                  <a:pt x="2886379" y="2961386"/>
                  <a:pt x="2946526" y="2901239"/>
                </a:cubicBezTo>
                <a:cubicBezTo>
                  <a:pt x="2963795" y="2883970"/>
                  <a:pt x="2973619" y="2860599"/>
                  <a:pt x="2987166" y="2840279"/>
                </a:cubicBezTo>
                <a:cubicBezTo>
                  <a:pt x="3000127" y="2797076"/>
                  <a:pt x="3018500" y="2751467"/>
                  <a:pt x="3014259" y="2704812"/>
                </a:cubicBezTo>
                <a:cubicBezTo>
                  <a:pt x="3011731" y="2677000"/>
                  <a:pt x="3005399" y="2648999"/>
                  <a:pt x="2993939" y="2623532"/>
                </a:cubicBezTo>
                <a:cubicBezTo>
                  <a:pt x="2987123" y="2608386"/>
                  <a:pt x="2925294" y="2535141"/>
                  <a:pt x="2912659" y="2521932"/>
                </a:cubicBezTo>
                <a:cubicBezTo>
                  <a:pt x="2907738" y="2516787"/>
                  <a:pt x="2786159" y="2390731"/>
                  <a:pt x="2750099" y="2366145"/>
                </a:cubicBezTo>
                <a:cubicBezTo>
                  <a:pt x="2720020" y="2345637"/>
                  <a:pt x="2687658" y="2328589"/>
                  <a:pt x="2655273" y="2311959"/>
                </a:cubicBezTo>
                <a:cubicBezTo>
                  <a:pt x="2622877" y="2295323"/>
                  <a:pt x="2481745" y="2228266"/>
                  <a:pt x="2424979" y="2203585"/>
                </a:cubicBezTo>
                <a:cubicBezTo>
                  <a:pt x="2357044" y="2174048"/>
                  <a:pt x="2301853" y="2158554"/>
                  <a:pt x="2242099" y="2108759"/>
                </a:cubicBezTo>
                <a:cubicBezTo>
                  <a:pt x="2228552" y="2097470"/>
                  <a:pt x="2213928" y="2087361"/>
                  <a:pt x="2201459" y="2074892"/>
                </a:cubicBezTo>
                <a:cubicBezTo>
                  <a:pt x="2179980" y="2053413"/>
                  <a:pt x="2163772" y="2026679"/>
                  <a:pt x="2140499" y="2007159"/>
                </a:cubicBezTo>
                <a:cubicBezTo>
                  <a:pt x="2093441" y="1967691"/>
                  <a:pt x="2034915" y="1942214"/>
                  <a:pt x="1991486" y="1898785"/>
                </a:cubicBezTo>
                <a:cubicBezTo>
                  <a:pt x="1977939" y="1885238"/>
                  <a:pt x="1963840" y="1872222"/>
                  <a:pt x="1950846" y="1858145"/>
                </a:cubicBezTo>
                <a:cubicBezTo>
                  <a:pt x="1854972" y="1754281"/>
                  <a:pt x="1947652" y="1823839"/>
                  <a:pt x="1754419" y="1648172"/>
                </a:cubicBezTo>
                <a:cubicBezTo>
                  <a:pt x="1729584" y="1625594"/>
                  <a:pt x="1701651" y="1606013"/>
                  <a:pt x="1679913" y="1580439"/>
                </a:cubicBezTo>
                <a:cubicBezTo>
                  <a:pt x="1662860" y="1560377"/>
                  <a:pt x="1654190" y="1534402"/>
                  <a:pt x="1639273" y="1512705"/>
                </a:cubicBezTo>
                <a:cubicBezTo>
                  <a:pt x="1604478" y="1462094"/>
                  <a:pt x="1568208" y="1412480"/>
                  <a:pt x="1530899" y="1363692"/>
                </a:cubicBezTo>
                <a:cubicBezTo>
                  <a:pt x="1483968" y="1302321"/>
                  <a:pt x="1440797" y="1258236"/>
                  <a:pt x="1388659" y="1201132"/>
                </a:cubicBezTo>
                <a:cubicBezTo>
                  <a:pt x="1366028" y="1176345"/>
                  <a:pt x="1341065" y="1153476"/>
                  <a:pt x="1320926" y="1126625"/>
                </a:cubicBezTo>
                <a:cubicBezTo>
                  <a:pt x="1307379" y="1108563"/>
                  <a:pt x="1293306" y="1090884"/>
                  <a:pt x="1280286" y="1072439"/>
                </a:cubicBezTo>
                <a:cubicBezTo>
                  <a:pt x="1266202" y="1052487"/>
                  <a:pt x="1254447" y="1030905"/>
                  <a:pt x="1239646" y="1011479"/>
                </a:cubicBezTo>
                <a:cubicBezTo>
                  <a:pt x="1211647" y="974730"/>
                  <a:pt x="1157641" y="913888"/>
                  <a:pt x="1124499" y="876012"/>
                </a:cubicBezTo>
                <a:cubicBezTo>
                  <a:pt x="1108695" y="857950"/>
                  <a:pt x="1092451" y="840263"/>
                  <a:pt x="1077086" y="821825"/>
                </a:cubicBezTo>
                <a:cubicBezTo>
                  <a:pt x="1038553" y="775586"/>
                  <a:pt x="1005861" y="728085"/>
                  <a:pt x="961939" y="686359"/>
                </a:cubicBezTo>
                <a:cubicBezTo>
                  <a:pt x="938675" y="664258"/>
                  <a:pt x="911177" y="646984"/>
                  <a:pt x="887433" y="625399"/>
                </a:cubicBezTo>
                <a:cubicBezTo>
                  <a:pt x="861444" y="601773"/>
                  <a:pt x="839309" y="574077"/>
                  <a:pt x="812926" y="550892"/>
                </a:cubicBezTo>
                <a:cubicBezTo>
                  <a:pt x="764718" y="508527"/>
                  <a:pt x="717312" y="464572"/>
                  <a:pt x="663913" y="428972"/>
                </a:cubicBezTo>
                <a:cubicBezTo>
                  <a:pt x="643593" y="415425"/>
                  <a:pt x="621495" y="404225"/>
                  <a:pt x="602953" y="388332"/>
                </a:cubicBezTo>
                <a:cubicBezTo>
                  <a:pt x="589564" y="376856"/>
                  <a:pt x="581555" y="360161"/>
                  <a:pt x="569086" y="347692"/>
                </a:cubicBezTo>
                <a:cubicBezTo>
                  <a:pt x="554367" y="332973"/>
                  <a:pt x="536968" y="321171"/>
                  <a:pt x="521673" y="307052"/>
                </a:cubicBezTo>
                <a:cubicBezTo>
                  <a:pt x="463640" y="253483"/>
                  <a:pt x="496406" y="279013"/>
                  <a:pt x="440393" y="218999"/>
                </a:cubicBezTo>
                <a:cubicBezTo>
                  <a:pt x="422964" y="200325"/>
                  <a:pt x="404880" y="182241"/>
                  <a:pt x="386206" y="164812"/>
                </a:cubicBezTo>
                <a:cubicBezTo>
                  <a:pt x="354803" y="135503"/>
                  <a:pt x="337739" y="126838"/>
                  <a:pt x="311699" y="97079"/>
                </a:cubicBezTo>
                <a:cubicBezTo>
                  <a:pt x="304265" y="88583"/>
                  <a:pt x="298726" y="78556"/>
                  <a:pt x="291379" y="69985"/>
                </a:cubicBezTo>
                <a:cubicBezTo>
                  <a:pt x="277353" y="53621"/>
                  <a:pt x="248764" y="28687"/>
                  <a:pt x="230419" y="22572"/>
                </a:cubicBezTo>
                <a:cubicBezTo>
                  <a:pt x="216872" y="18056"/>
                  <a:pt x="203037" y="14328"/>
                  <a:pt x="189779" y="9025"/>
                </a:cubicBezTo>
                <a:cubicBezTo>
                  <a:pt x="160666" y="-2620"/>
                  <a:pt x="220260" y="-3393"/>
                  <a:pt x="196553" y="9025"/>
                </a:cubicBezTo>
                <a:close/>
              </a:path>
            </a:pathLst>
          </a:custGeom>
          <a:solidFill>
            <a:srgbClr val="00B0F0">
              <a:alpha val="43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2781C93-2A92-FE8A-1D28-1408B7AD9A97}"/>
              </a:ext>
            </a:extLst>
          </p:cNvPr>
          <p:cNvSpPr/>
          <p:nvPr/>
        </p:nvSpPr>
        <p:spPr>
          <a:xfrm>
            <a:off x="2227751" y="2580014"/>
            <a:ext cx="2425529" cy="2345467"/>
          </a:xfrm>
          <a:custGeom>
            <a:avLst/>
            <a:gdLst>
              <a:gd name="connsiteX0" fmla="*/ 149689 w 2425529"/>
              <a:gd name="connsiteY0" fmla="*/ 20946 h 2345467"/>
              <a:gd name="connsiteX1" fmla="*/ 115822 w 2425529"/>
              <a:gd name="connsiteY1" fmla="*/ 626 h 2345467"/>
              <a:gd name="connsiteX2" fmla="*/ 20996 w 2425529"/>
              <a:gd name="connsiteY2" fmla="*/ 163186 h 2345467"/>
              <a:gd name="connsiteX3" fmla="*/ 34542 w 2425529"/>
              <a:gd name="connsiteY3" fmla="*/ 488306 h 2345467"/>
              <a:gd name="connsiteX4" fmla="*/ 197102 w 2425529"/>
              <a:gd name="connsiteY4" fmla="*/ 705053 h 2345467"/>
              <a:gd name="connsiteX5" fmla="*/ 454489 w 2425529"/>
              <a:gd name="connsiteY5" fmla="*/ 996306 h 2345467"/>
              <a:gd name="connsiteX6" fmla="*/ 657689 w 2425529"/>
              <a:gd name="connsiteY6" fmla="*/ 1246919 h 2345467"/>
              <a:gd name="connsiteX7" fmla="*/ 759289 w 2425529"/>
              <a:gd name="connsiteY7" fmla="*/ 1334973 h 2345467"/>
              <a:gd name="connsiteX8" fmla="*/ 894756 w 2425529"/>
              <a:gd name="connsiteY8" fmla="*/ 1483986 h 2345467"/>
              <a:gd name="connsiteX9" fmla="*/ 982809 w 2425529"/>
              <a:gd name="connsiteY9" fmla="*/ 1551719 h 2345467"/>
              <a:gd name="connsiteX10" fmla="*/ 1064089 w 2425529"/>
              <a:gd name="connsiteY10" fmla="*/ 1626226 h 2345467"/>
              <a:gd name="connsiteX11" fmla="*/ 1395982 w 2425529"/>
              <a:gd name="connsiteY11" fmla="*/ 1863293 h 2345467"/>
              <a:gd name="connsiteX12" fmla="*/ 1565316 w 2425529"/>
              <a:gd name="connsiteY12" fmla="*/ 1971666 h 2345467"/>
              <a:gd name="connsiteX13" fmla="*/ 1666916 w 2425529"/>
              <a:gd name="connsiteY13" fmla="*/ 2019079 h 2345467"/>
              <a:gd name="connsiteX14" fmla="*/ 1734649 w 2425529"/>
              <a:gd name="connsiteY14" fmla="*/ 2059719 h 2345467"/>
              <a:gd name="connsiteX15" fmla="*/ 1829476 w 2425529"/>
              <a:gd name="connsiteY15" fmla="*/ 2127453 h 2345467"/>
              <a:gd name="connsiteX16" fmla="*/ 1944622 w 2425529"/>
              <a:gd name="connsiteY16" fmla="*/ 2222279 h 2345467"/>
              <a:gd name="connsiteX17" fmla="*/ 2046222 w 2425529"/>
              <a:gd name="connsiteY17" fmla="*/ 2269693 h 2345467"/>
              <a:gd name="connsiteX18" fmla="*/ 2202009 w 2425529"/>
              <a:gd name="connsiteY18" fmla="*/ 2330653 h 2345467"/>
              <a:gd name="connsiteX19" fmla="*/ 2262969 w 2425529"/>
              <a:gd name="connsiteY19" fmla="*/ 2344199 h 2345467"/>
              <a:gd name="connsiteX20" fmla="*/ 2411982 w 2425529"/>
              <a:gd name="connsiteY20" fmla="*/ 2317106 h 2345467"/>
              <a:gd name="connsiteX21" fmla="*/ 2425529 w 2425529"/>
              <a:gd name="connsiteY21" fmla="*/ 2262919 h 2345467"/>
              <a:gd name="connsiteX22" fmla="*/ 2391662 w 2425529"/>
              <a:gd name="connsiteY22" fmla="*/ 2120679 h 2345467"/>
              <a:gd name="connsiteX23" fmla="*/ 2134276 w 2425529"/>
              <a:gd name="connsiteY23" fmla="*/ 1890386 h 2345467"/>
              <a:gd name="connsiteX24" fmla="*/ 2059769 w 2425529"/>
              <a:gd name="connsiteY24" fmla="*/ 1829426 h 2345467"/>
              <a:gd name="connsiteX25" fmla="*/ 1964942 w 2425529"/>
              <a:gd name="connsiteY25" fmla="*/ 1754919 h 2345467"/>
              <a:gd name="connsiteX26" fmla="*/ 1856569 w 2425529"/>
              <a:gd name="connsiteY26" fmla="*/ 1660093 h 2345467"/>
              <a:gd name="connsiteX27" fmla="*/ 1782062 w 2425529"/>
              <a:gd name="connsiteY27" fmla="*/ 1605906 h 2345467"/>
              <a:gd name="connsiteX28" fmla="*/ 1673689 w 2425529"/>
              <a:gd name="connsiteY28" fmla="*/ 1490759 h 2345467"/>
              <a:gd name="connsiteX29" fmla="*/ 1605956 w 2425529"/>
              <a:gd name="connsiteY29" fmla="*/ 1423026 h 2345467"/>
              <a:gd name="connsiteX30" fmla="*/ 1544996 w 2425529"/>
              <a:gd name="connsiteY30" fmla="*/ 1348519 h 2345467"/>
              <a:gd name="connsiteX31" fmla="*/ 1348569 w 2425529"/>
              <a:gd name="connsiteY31" fmla="*/ 1158866 h 2345467"/>
              <a:gd name="connsiteX32" fmla="*/ 1179236 w 2425529"/>
              <a:gd name="connsiteY32" fmla="*/ 1003079 h 2345467"/>
              <a:gd name="connsiteX33" fmla="*/ 1064089 w 2425529"/>
              <a:gd name="connsiteY33" fmla="*/ 901479 h 2345467"/>
              <a:gd name="connsiteX34" fmla="*/ 982809 w 2425529"/>
              <a:gd name="connsiteY34" fmla="*/ 833746 h 2345467"/>
              <a:gd name="connsiteX35" fmla="*/ 887982 w 2425529"/>
              <a:gd name="connsiteY35" fmla="*/ 752466 h 2345467"/>
              <a:gd name="connsiteX36" fmla="*/ 766062 w 2425529"/>
              <a:gd name="connsiteY36" fmla="*/ 657639 h 2345467"/>
              <a:gd name="connsiteX37" fmla="*/ 569636 w 2425529"/>
              <a:gd name="connsiteY37" fmla="*/ 501853 h 2345467"/>
              <a:gd name="connsiteX38" fmla="*/ 440942 w 2425529"/>
              <a:gd name="connsiteY38" fmla="*/ 379933 h 2345467"/>
              <a:gd name="connsiteX39" fmla="*/ 379982 w 2425529"/>
              <a:gd name="connsiteY39" fmla="*/ 285106 h 2345467"/>
              <a:gd name="connsiteX40" fmla="*/ 285156 w 2425529"/>
              <a:gd name="connsiteY40" fmla="*/ 88679 h 2345467"/>
              <a:gd name="connsiteX41" fmla="*/ 258062 w 2425529"/>
              <a:gd name="connsiteY41" fmla="*/ 54813 h 2345467"/>
              <a:gd name="connsiteX42" fmla="*/ 224196 w 2425529"/>
              <a:gd name="connsiteY42" fmla="*/ 34493 h 2345467"/>
              <a:gd name="connsiteX43" fmla="*/ 149689 w 2425529"/>
              <a:gd name="connsiteY43" fmla="*/ 20946 h 2345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425529" h="2345467">
                <a:moveTo>
                  <a:pt x="149689" y="20946"/>
                </a:moveTo>
                <a:cubicBezTo>
                  <a:pt x="138400" y="14173"/>
                  <a:pt x="128312" y="-3537"/>
                  <a:pt x="115822" y="626"/>
                </a:cubicBezTo>
                <a:cubicBezTo>
                  <a:pt x="63483" y="18072"/>
                  <a:pt x="31558" y="137535"/>
                  <a:pt x="20996" y="163186"/>
                </a:cubicBezTo>
                <a:cubicBezTo>
                  <a:pt x="-3173" y="324312"/>
                  <a:pt x="-15335" y="306933"/>
                  <a:pt x="34542" y="488306"/>
                </a:cubicBezTo>
                <a:cubicBezTo>
                  <a:pt x="57274" y="570969"/>
                  <a:pt x="145321" y="653273"/>
                  <a:pt x="197102" y="705053"/>
                </a:cubicBezTo>
                <a:cubicBezTo>
                  <a:pt x="320869" y="828819"/>
                  <a:pt x="349425" y="847465"/>
                  <a:pt x="454489" y="996306"/>
                </a:cubicBezTo>
                <a:cubicBezTo>
                  <a:pt x="539180" y="1116285"/>
                  <a:pt x="545231" y="1134461"/>
                  <a:pt x="657689" y="1246919"/>
                </a:cubicBezTo>
                <a:cubicBezTo>
                  <a:pt x="689379" y="1278609"/>
                  <a:pt x="727599" y="1303283"/>
                  <a:pt x="759289" y="1334973"/>
                </a:cubicBezTo>
                <a:cubicBezTo>
                  <a:pt x="806756" y="1382440"/>
                  <a:pt x="841548" y="1443057"/>
                  <a:pt x="894756" y="1483986"/>
                </a:cubicBezTo>
                <a:cubicBezTo>
                  <a:pt x="924107" y="1506564"/>
                  <a:pt x="954455" y="1527901"/>
                  <a:pt x="982809" y="1551719"/>
                </a:cubicBezTo>
                <a:cubicBezTo>
                  <a:pt x="1010952" y="1575359"/>
                  <a:pt x="1035077" y="1603661"/>
                  <a:pt x="1064089" y="1626226"/>
                </a:cubicBezTo>
                <a:cubicBezTo>
                  <a:pt x="1094589" y="1649948"/>
                  <a:pt x="1320410" y="1814927"/>
                  <a:pt x="1395982" y="1863293"/>
                </a:cubicBezTo>
                <a:cubicBezTo>
                  <a:pt x="1452427" y="1899417"/>
                  <a:pt x="1504588" y="1943327"/>
                  <a:pt x="1565316" y="1971666"/>
                </a:cubicBezTo>
                <a:cubicBezTo>
                  <a:pt x="1599183" y="1987470"/>
                  <a:pt x="1633758" y="2001837"/>
                  <a:pt x="1666916" y="2019079"/>
                </a:cubicBezTo>
                <a:cubicBezTo>
                  <a:pt x="1690276" y="2031226"/>
                  <a:pt x="1712387" y="2045659"/>
                  <a:pt x="1734649" y="2059719"/>
                </a:cubicBezTo>
                <a:cubicBezTo>
                  <a:pt x="1763260" y="2077789"/>
                  <a:pt x="1802810" y="2103211"/>
                  <a:pt x="1829476" y="2127453"/>
                </a:cubicBezTo>
                <a:cubicBezTo>
                  <a:pt x="1883482" y="2176550"/>
                  <a:pt x="1868004" y="2178076"/>
                  <a:pt x="1944622" y="2222279"/>
                </a:cubicBezTo>
                <a:cubicBezTo>
                  <a:pt x="1976994" y="2240955"/>
                  <a:pt x="2012070" y="2254514"/>
                  <a:pt x="2046222" y="2269693"/>
                </a:cubicBezTo>
                <a:cubicBezTo>
                  <a:pt x="2081608" y="2285420"/>
                  <a:pt x="2163203" y="2319011"/>
                  <a:pt x="2202009" y="2330653"/>
                </a:cubicBezTo>
                <a:cubicBezTo>
                  <a:pt x="2221947" y="2336634"/>
                  <a:pt x="2242649" y="2339684"/>
                  <a:pt x="2262969" y="2344199"/>
                </a:cubicBezTo>
                <a:cubicBezTo>
                  <a:pt x="2265899" y="2344027"/>
                  <a:pt x="2388069" y="2354683"/>
                  <a:pt x="2411982" y="2317106"/>
                </a:cubicBezTo>
                <a:cubicBezTo>
                  <a:pt x="2421978" y="2301398"/>
                  <a:pt x="2421013" y="2280981"/>
                  <a:pt x="2425529" y="2262919"/>
                </a:cubicBezTo>
                <a:cubicBezTo>
                  <a:pt x="2414240" y="2215506"/>
                  <a:pt x="2413459" y="2164272"/>
                  <a:pt x="2391662" y="2120679"/>
                </a:cubicBezTo>
                <a:cubicBezTo>
                  <a:pt x="2348397" y="2034148"/>
                  <a:pt x="2194986" y="1937605"/>
                  <a:pt x="2134276" y="1890386"/>
                </a:cubicBezTo>
                <a:cubicBezTo>
                  <a:pt x="2108946" y="1870685"/>
                  <a:pt x="2084826" y="1849472"/>
                  <a:pt x="2059769" y="1829426"/>
                </a:cubicBezTo>
                <a:cubicBezTo>
                  <a:pt x="2028379" y="1804314"/>
                  <a:pt x="1995195" y="1781390"/>
                  <a:pt x="1964942" y="1754919"/>
                </a:cubicBezTo>
                <a:cubicBezTo>
                  <a:pt x="1928818" y="1723310"/>
                  <a:pt x="1893781" y="1690414"/>
                  <a:pt x="1856569" y="1660093"/>
                </a:cubicBezTo>
                <a:cubicBezTo>
                  <a:pt x="1832762" y="1640695"/>
                  <a:pt x="1805552" y="1625687"/>
                  <a:pt x="1782062" y="1605906"/>
                </a:cubicBezTo>
                <a:cubicBezTo>
                  <a:pt x="1741211" y="1571505"/>
                  <a:pt x="1710192" y="1529290"/>
                  <a:pt x="1673689" y="1490759"/>
                </a:cubicBezTo>
                <a:cubicBezTo>
                  <a:pt x="1651730" y="1467580"/>
                  <a:pt x="1627378" y="1446703"/>
                  <a:pt x="1605956" y="1423026"/>
                </a:cubicBezTo>
                <a:cubicBezTo>
                  <a:pt x="1584427" y="1399231"/>
                  <a:pt x="1567390" y="1371502"/>
                  <a:pt x="1544996" y="1348519"/>
                </a:cubicBezTo>
                <a:cubicBezTo>
                  <a:pt x="1481481" y="1283332"/>
                  <a:pt x="1414439" y="1221672"/>
                  <a:pt x="1348569" y="1158866"/>
                </a:cubicBezTo>
                <a:cubicBezTo>
                  <a:pt x="1308074" y="1120254"/>
                  <a:pt x="1224243" y="1043586"/>
                  <a:pt x="1179236" y="1003079"/>
                </a:cubicBezTo>
                <a:cubicBezTo>
                  <a:pt x="1160180" y="985928"/>
                  <a:pt x="1085908" y="920025"/>
                  <a:pt x="1064089" y="901479"/>
                </a:cubicBezTo>
                <a:cubicBezTo>
                  <a:pt x="1037217" y="878638"/>
                  <a:pt x="1009732" y="856527"/>
                  <a:pt x="982809" y="833746"/>
                </a:cubicBezTo>
                <a:cubicBezTo>
                  <a:pt x="951028" y="806855"/>
                  <a:pt x="920293" y="778718"/>
                  <a:pt x="887982" y="752466"/>
                </a:cubicBezTo>
                <a:cubicBezTo>
                  <a:pt x="848024" y="720000"/>
                  <a:pt x="806634" y="689336"/>
                  <a:pt x="766062" y="657639"/>
                </a:cubicBezTo>
                <a:cubicBezTo>
                  <a:pt x="708685" y="612813"/>
                  <a:pt x="625427" y="547313"/>
                  <a:pt x="569636" y="501853"/>
                </a:cubicBezTo>
                <a:cubicBezTo>
                  <a:pt x="516236" y="458341"/>
                  <a:pt x="480060" y="433720"/>
                  <a:pt x="440942" y="379933"/>
                </a:cubicBezTo>
                <a:cubicBezTo>
                  <a:pt x="418840" y="349543"/>
                  <a:pt x="393938" y="319995"/>
                  <a:pt x="379982" y="285106"/>
                </a:cubicBezTo>
                <a:cubicBezTo>
                  <a:pt x="355508" y="223921"/>
                  <a:pt x="323102" y="136109"/>
                  <a:pt x="285156" y="88679"/>
                </a:cubicBezTo>
                <a:cubicBezTo>
                  <a:pt x="276125" y="77390"/>
                  <a:pt x="268867" y="64418"/>
                  <a:pt x="258062" y="54813"/>
                </a:cubicBezTo>
                <a:cubicBezTo>
                  <a:pt x="248222" y="46067"/>
                  <a:pt x="235704" y="40886"/>
                  <a:pt x="224196" y="34493"/>
                </a:cubicBezTo>
                <a:lnTo>
                  <a:pt x="149689" y="20946"/>
                </a:lnTo>
                <a:close/>
              </a:path>
            </a:pathLst>
          </a:custGeom>
          <a:solidFill>
            <a:srgbClr val="0070C0">
              <a:alpha val="3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B15DC95B-7021-B25F-6F84-B71861EEB1BA}"/>
              </a:ext>
            </a:extLst>
          </p:cNvPr>
          <p:cNvSpPr/>
          <p:nvPr/>
        </p:nvSpPr>
        <p:spPr>
          <a:xfrm>
            <a:off x="2770293" y="2648329"/>
            <a:ext cx="1835574" cy="1740791"/>
          </a:xfrm>
          <a:custGeom>
            <a:avLst/>
            <a:gdLst>
              <a:gd name="connsiteX0" fmla="*/ 47414 w 1835574"/>
              <a:gd name="connsiteY0" fmla="*/ 44 h 1740791"/>
              <a:gd name="connsiteX1" fmla="*/ 27094 w 1835574"/>
              <a:gd name="connsiteY1" fmla="*/ 33911 h 1740791"/>
              <a:gd name="connsiteX2" fmla="*/ 0 w 1835574"/>
              <a:gd name="connsiteY2" fmla="*/ 203244 h 1740791"/>
              <a:gd name="connsiteX3" fmla="*/ 27094 w 1835574"/>
              <a:gd name="connsiteY3" fmla="*/ 325164 h 1740791"/>
              <a:gd name="connsiteX4" fmla="*/ 54187 w 1835574"/>
              <a:gd name="connsiteY4" fmla="*/ 386124 h 1740791"/>
              <a:gd name="connsiteX5" fmla="*/ 101600 w 1835574"/>
              <a:gd name="connsiteY5" fmla="*/ 440311 h 1740791"/>
              <a:gd name="connsiteX6" fmla="*/ 169334 w 1835574"/>
              <a:gd name="connsiteY6" fmla="*/ 494498 h 1740791"/>
              <a:gd name="connsiteX7" fmla="*/ 250614 w 1835574"/>
              <a:gd name="connsiteY7" fmla="*/ 582551 h 1740791"/>
              <a:gd name="connsiteX8" fmla="*/ 352214 w 1835574"/>
              <a:gd name="connsiteY8" fmla="*/ 636738 h 1740791"/>
              <a:gd name="connsiteX9" fmla="*/ 399627 w 1835574"/>
              <a:gd name="connsiteY9" fmla="*/ 663831 h 1740791"/>
              <a:gd name="connsiteX10" fmla="*/ 419947 w 1835574"/>
              <a:gd name="connsiteY10" fmla="*/ 677378 h 1740791"/>
              <a:gd name="connsiteX11" fmla="*/ 447040 w 1835574"/>
              <a:gd name="connsiteY11" fmla="*/ 690924 h 1740791"/>
              <a:gd name="connsiteX12" fmla="*/ 494454 w 1835574"/>
              <a:gd name="connsiteY12" fmla="*/ 758658 h 1740791"/>
              <a:gd name="connsiteX13" fmla="*/ 521547 w 1835574"/>
              <a:gd name="connsiteY13" fmla="*/ 806071 h 1740791"/>
              <a:gd name="connsiteX14" fmla="*/ 562187 w 1835574"/>
              <a:gd name="connsiteY14" fmla="*/ 839938 h 1740791"/>
              <a:gd name="connsiteX15" fmla="*/ 596054 w 1835574"/>
              <a:gd name="connsiteY15" fmla="*/ 873804 h 1740791"/>
              <a:gd name="connsiteX16" fmla="*/ 636694 w 1835574"/>
              <a:gd name="connsiteY16" fmla="*/ 900898 h 1740791"/>
              <a:gd name="connsiteX17" fmla="*/ 677334 w 1835574"/>
              <a:gd name="connsiteY17" fmla="*/ 941538 h 1740791"/>
              <a:gd name="connsiteX18" fmla="*/ 711200 w 1835574"/>
              <a:gd name="connsiteY18" fmla="*/ 968631 h 1740791"/>
              <a:gd name="connsiteX19" fmla="*/ 772160 w 1835574"/>
              <a:gd name="connsiteY19" fmla="*/ 1029591 h 1740791"/>
              <a:gd name="connsiteX20" fmla="*/ 806027 w 1835574"/>
              <a:gd name="connsiteY20" fmla="*/ 1070231 h 1740791"/>
              <a:gd name="connsiteX21" fmla="*/ 894080 w 1835574"/>
              <a:gd name="connsiteY21" fmla="*/ 1144738 h 1740791"/>
              <a:gd name="connsiteX22" fmla="*/ 955040 w 1835574"/>
              <a:gd name="connsiteY22" fmla="*/ 1212471 h 1740791"/>
              <a:gd name="connsiteX23" fmla="*/ 1056640 w 1835574"/>
              <a:gd name="connsiteY23" fmla="*/ 1320844 h 1740791"/>
              <a:gd name="connsiteX24" fmla="*/ 1131147 w 1835574"/>
              <a:gd name="connsiteY24" fmla="*/ 1381804 h 1740791"/>
              <a:gd name="connsiteX25" fmla="*/ 1165014 w 1835574"/>
              <a:gd name="connsiteY25" fmla="*/ 1408898 h 1740791"/>
              <a:gd name="connsiteX26" fmla="*/ 1239520 w 1835574"/>
              <a:gd name="connsiteY26" fmla="*/ 1483404 h 1740791"/>
              <a:gd name="connsiteX27" fmla="*/ 1280160 w 1835574"/>
              <a:gd name="connsiteY27" fmla="*/ 1530818 h 1740791"/>
              <a:gd name="connsiteX28" fmla="*/ 1503680 w 1835574"/>
              <a:gd name="connsiteY28" fmla="*/ 1673058 h 1740791"/>
              <a:gd name="connsiteX29" fmla="*/ 1639147 w 1835574"/>
              <a:gd name="connsiteY29" fmla="*/ 1727244 h 1740791"/>
              <a:gd name="connsiteX30" fmla="*/ 1713654 w 1835574"/>
              <a:gd name="connsiteY30" fmla="*/ 1740791 h 1740791"/>
              <a:gd name="connsiteX31" fmla="*/ 1828800 w 1835574"/>
              <a:gd name="connsiteY31" fmla="*/ 1673058 h 1740791"/>
              <a:gd name="connsiteX32" fmla="*/ 1835574 w 1835574"/>
              <a:gd name="connsiteY32" fmla="*/ 1612098 h 1740791"/>
              <a:gd name="connsiteX33" fmla="*/ 1781387 w 1835574"/>
              <a:gd name="connsiteY33" fmla="*/ 1429218 h 1740791"/>
              <a:gd name="connsiteX34" fmla="*/ 1612054 w 1835574"/>
              <a:gd name="connsiteY34" fmla="*/ 1266658 h 1740791"/>
              <a:gd name="connsiteX35" fmla="*/ 1422400 w 1835574"/>
              <a:gd name="connsiteY35" fmla="*/ 1144738 h 1740791"/>
              <a:gd name="connsiteX36" fmla="*/ 1361440 w 1835574"/>
              <a:gd name="connsiteY36" fmla="*/ 1090551 h 1740791"/>
              <a:gd name="connsiteX37" fmla="*/ 1212427 w 1835574"/>
              <a:gd name="connsiteY37" fmla="*/ 921218 h 1740791"/>
              <a:gd name="connsiteX38" fmla="*/ 1158240 w 1835574"/>
              <a:gd name="connsiteY38" fmla="*/ 860258 h 1740791"/>
              <a:gd name="connsiteX39" fmla="*/ 982134 w 1835574"/>
              <a:gd name="connsiteY39" fmla="*/ 657058 h 1740791"/>
              <a:gd name="connsiteX40" fmla="*/ 887307 w 1835574"/>
              <a:gd name="connsiteY40" fmla="*/ 582551 h 1740791"/>
              <a:gd name="connsiteX41" fmla="*/ 785707 w 1835574"/>
              <a:gd name="connsiteY41" fmla="*/ 494498 h 1740791"/>
              <a:gd name="connsiteX42" fmla="*/ 623147 w 1835574"/>
              <a:gd name="connsiteY42" fmla="*/ 372578 h 1740791"/>
              <a:gd name="connsiteX43" fmla="*/ 548640 w 1835574"/>
              <a:gd name="connsiteY43" fmla="*/ 270978 h 1740791"/>
              <a:gd name="connsiteX44" fmla="*/ 508000 w 1835574"/>
              <a:gd name="connsiteY44" fmla="*/ 196471 h 1740791"/>
              <a:gd name="connsiteX45" fmla="*/ 413174 w 1835574"/>
              <a:gd name="connsiteY45" fmla="*/ 88098 h 1740791"/>
              <a:gd name="connsiteX46" fmla="*/ 358987 w 1835574"/>
              <a:gd name="connsiteY46" fmla="*/ 54231 h 1740791"/>
              <a:gd name="connsiteX47" fmla="*/ 203200 w 1835574"/>
              <a:gd name="connsiteY47" fmla="*/ 33911 h 1740791"/>
              <a:gd name="connsiteX48" fmla="*/ 155787 w 1835574"/>
              <a:gd name="connsiteY48" fmla="*/ 27138 h 1740791"/>
              <a:gd name="connsiteX49" fmla="*/ 47414 w 1835574"/>
              <a:gd name="connsiteY49" fmla="*/ 44 h 1740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835574" h="1740791">
                <a:moveTo>
                  <a:pt x="47414" y="44"/>
                </a:moveTo>
                <a:cubicBezTo>
                  <a:pt x="25965" y="1173"/>
                  <a:pt x="31717" y="21584"/>
                  <a:pt x="27094" y="33911"/>
                </a:cubicBezTo>
                <a:cubicBezTo>
                  <a:pt x="965" y="103589"/>
                  <a:pt x="5495" y="126320"/>
                  <a:pt x="0" y="203244"/>
                </a:cubicBezTo>
                <a:cubicBezTo>
                  <a:pt x="4459" y="225540"/>
                  <a:pt x="18263" y="300143"/>
                  <a:pt x="27094" y="325164"/>
                </a:cubicBezTo>
                <a:cubicBezTo>
                  <a:pt x="34495" y="346133"/>
                  <a:pt x="44243" y="366235"/>
                  <a:pt x="54187" y="386124"/>
                </a:cubicBezTo>
                <a:cubicBezTo>
                  <a:pt x="80227" y="438205"/>
                  <a:pt x="65813" y="428383"/>
                  <a:pt x="101600" y="440311"/>
                </a:cubicBezTo>
                <a:cubicBezTo>
                  <a:pt x="124178" y="458373"/>
                  <a:pt x="153296" y="470440"/>
                  <a:pt x="169334" y="494498"/>
                </a:cubicBezTo>
                <a:cubicBezTo>
                  <a:pt x="201412" y="542616"/>
                  <a:pt x="196450" y="542831"/>
                  <a:pt x="250614" y="582551"/>
                </a:cubicBezTo>
                <a:cubicBezTo>
                  <a:pt x="273568" y="599384"/>
                  <a:pt x="328333" y="624002"/>
                  <a:pt x="352214" y="636738"/>
                </a:cubicBezTo>
                <a:cubicBezTo>
                  <a:pt x="368275" y="645304"/>
                  <a:pt x="384018" y="654466"/>
                  <a:pt x="399627" y="663831"/>
                </a:cubicBezTo>
                <a:cubicBezTo>
                  <a:pt x="406607" y="668019"/>
                  <a:pt x="412879" y="673339"/>
                  <a:pt x="419947" y="677378"/>
                </a:cubicBezTo>
                <a:cubicBezTo>
                  <a:pt x="428714" y="682387"/>
                  <a:pt x="438009" y="686409"/>
                  <a:pt x="447040" y="690924"/>
                </a:cubicBezTo>
                <a:cubicBezTo>
                  <a:pt x="523035" y="817584"/>
                  <a:pt x="406165" y="626225"/>
                  <a:pt x="494454" y="758658"/>
                </a:cubicBezTo>
                <a:cubicBezTo>
                  <a:pt x="504551" y="773803"/>
                  <a:pt x="509894" y="792087"/>
                  <a:pt x="521547" y="806071"/>
                </a:cubicBezTo>
                <a:cubicBezTo>
                  <a:pt x="532836" y="819618"/>
                  <a:pt x="549139" y="828076"/>
                  <a:pt x="562187" y="839938"/>
                </a:cubicBezTo>
                <a:cubicBezTo>
                  <a:pt x="574000" y="850677"/>
                  <a:pt x="583698" y="863694"/>
                  <a:pt x="596054" y="873804"/>
                </a:cubicBezTo>
                <a:cubicBezTo>
                  <a:pt x="608655" y="884114"/>
                  <a:pt x="624186" y="890475"/>
                  <a:pt x="636694" y="900898"/>
                </a:cubicBezTo>
                <a:cubicBezTo>
                  <a:pt x="651411" y="913163"/>
                  <a:pt x="663158" y="928651"/>
                  <a:pt x="677334" y="941538"/>
                </a:cubicBezTo>
                <a:cubicBezTo>
                  <a:pt x="688031" y="951263"/>
                  <a:pt x="700606" y="958794"/>
                  <a:pt x="711200" y="968631"/>
                </a:cubicBezTo>
                <a:cubicBezTo>
                  <a:pt x="732258" y="988185"/>
                  <a:pt x="753763" y="1007515"/>
                  <a:pt x="772160" y="1029591"/>
                </a:cubicBezTo>
                <a:cubicBezTo>
                  <a:pt x="783449" y="1043138"/>
                  <a:pt x="793207" y="1058123"/>
                  <a:pt x="806027" y="1070231"/>
                </a:cubicBezTo>
                <a:cubicBezTo>
                  <a:pt x="833980" y="1096631"/>
                  <a:pt x="894080" y="1144738"/>
                  <a:pt x="894080" y="1144738"/>
                </a:cubicBezTo>
                <a:cubicBezTo>
                  <a:pt x="932945" y="1209512"/>
                  <a:pt x="891598" y="1149029"/>
                  <a:pt x="955040" y="1212471"/>
                </a:cubicBezTo>
                <a:cubicBezTo>
                  <a:pt x="1024789" y="1282220"/>
                  <a:pt x="948480" y="1232350"/>
                  <a:pt x="1056640" y="1320844"/>
                </a:cubicBezTo>
                <a:lnTo>
                  <a:pt x="1131147" y="1381804"/>
                </a:lnTo>
                <a:cubicBezTo>
                  <a:pt x="1142367" y="1390921"/>
                  <a:pt x="1165014" y="1408898"/>
                  <a:pt x="1165014" y="1408898"/>
                </a:cubicBezTo>
                <a:cubicBezTo>
                  <a:pt x="1202689" y="1484250"/>
                  <a:pt x="1138423" y="1365456"/>
                  <a:pt x="1239520" y="1483404"/>
                </a:cubicBezTo>
                <a:cubicBezTo>
                  <a:pt x="1253067" y="1499209"/>
                  <a:pt x="1264355" y="1517271"/>
                  <a:pt x="1280160" y="1530818"/>
                </a:cubicBezTo>
                <a:cubicBezTo>
                  <a:pt x="1332814" y="1575950"/>
                  <a:pt x="1440733" y="1647880"/>
                  <a:pt x="1503680" y="1673058"/>
                </a:cubicBezTo>
                <a:cubicBezTo>
                  <a:pt x="1548836" y="1691120"/>
                  <a:pt x="1591297" y="1718544"/>
                  <a:pt x="1639147" y="1727244"/>
                </a:cubicBezTo>
                <a:lnTo>
                  <a:pt x="1713654" y="1740791"/>
                </a:lnTo>
                <a:cubicBezTo>
                  <a:pt x="1770897" y="1723178"/>
                  <a:pt x="1809257" y="1731685"/>
                  <a:pt x="1828800" y="1673058"/>
                </a:cubicBezTo>
                <a:cubicBezTo>
                  <a:pt x="1835265" y="1653662"/>
                  <a:pt x="1833316" y="1632418"/>
                  <a:pt x="1835574" y="1612098"/>
                </a:cubicBezTo>
                <a:cubicBezTo>
                  <a:pt x="1826932" y="1571049"/>
                  <a:pt x="1817669" y="1473138"/>
                  <a:pt x="1781387" y="1429218"/>
                </a:cubicBezTo>
                <a:cubicBezTo>
                  <a:pt x="1780812" y="1428522"/>
                  <a:pt x="1637694" y="1282042"/>
                  <a:pt x="1612054" y="1266658"/>
                </a:cubicBezTo>
                <a:cubicBezTo>
                  <a:pt x="1541929" y="1224583"/>
                  <a:pt x="1486808" y="1194508"/>
                  <a:pt x="1422400" y="1144738"/>
                </a:cubicBezTo>
                <a:cubicBezTo>
                  <a:pt x="1400887" y="1128114"/>
                  <a:pt x="1381274" y="1109146"/>
                  <a:pt x="1361440" y="1090551"/>
                </a:cubicBezTo>
                <a:cubicBezTo>
                  <a:pt x="1293639" y="1026987"/>
                  <a:pt x="1288054" y="1009997"/>
                  <a:pt x="1212427" y="921218"/>
                </a:cubicBezTo>
                <a:cubicBezTo>
                  <a:pt x="1194797" y="900522"/>
                  <a:pt x="1174931" y="881718"/>
                  <a:pt x="1158240" y="860258"/>
                </a:cubicBezTo>
                <a:cubicBezTo>
                  <a:pt x="1085380" y="766580"/>
                  <a:pt x="1065966" y="731217"/>
                  <a:pt x="982134" y="657058"/>
                </a:cubicBezTo>
                <a:cubicBezTo>
                  <a:pt x="952025" y="630423"/>
                  <a:pt x="918276" y="608180"/>
                  <a:pt x="887307" y="582551"/>
                </a:cubicBezTo>
                <a:cubicBezTo>
                  <a:pt x="852781" y="553978"/>
                  <a:pt x="821144" y="521933"/>
                  <a:pt x="785707" y="494498"/>
                </a:cubicBezTo>
                <a:cubicBezTo>
                  <a:pt x="723930" y="446671"/>
                  <a:pt x="673987" y="426808"/>
                  <a:pt x="623147" y="372578"/>
                </a:cubicBezTo>
                <a:cubicBezTo>
                  <a:pt x="606256" y="354561"/>
                  <a:pt x="564388" y="297749"/>
                  <a:pt x="548640" y="270978"/>
                </a:cubicBezTo>
                <a:cubicBezTo>
                  <a:pt x="534296" y="246594"/>
                  <a:pt x="523418" y="220191"/>
                  <a:pt x="508000" y="196471"/>
                </a:cubicBezTo>
                <a:cubicBezTo>
                  <a:pt x="488257" y="166096"/>
                  <a:pt x="442852" y="111840"/>
                  <a:pt x="413174" y="88098"/>
                </a:cubicBezTo>
                <a:cubicBezTo>
                  <a:pt x="396542" y="74792"/>
                  <a:pt x="379091" y="61268"/>
                  <a:pt x="358987" y="54231"/>
                </a:cubicBezTo>
                <a:cubicBezTo>
                  <a:pt x="324874" y="42291"/>
                  <a:pt x="239903" y="37989"/>
                  <a:pt x="203200" y="33911"/>
                </a:cubicBezTo>
                <a:cubicBezTo>
                  <a:pt x="187333" y="32148"/>
                  <a:pt x="171654" y="28901"/>
                  <a:pt x="155787" y="27138"/>
                </a:cubicBezTo>
                <a:cubicBezTo>
                  <a:pt x="87463" y="19546"/>
                  <a:pt x="68863" y="-1085"/>
                  <a:pt x="47414" y="44"/>
                </a:cubicBezTo>
                <a:close/>
              </a:path>
            </a:pathLst>
          </a:custGeom>
          <a:solidFill>
            <a:srgbClr val="002060">
              <a:alpha val="34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203FC92-7F00-9B6C-FD13-FB421B02B8A3}"/>
              </a:ext>
            </a:extLst>
          </p:cNvPr>
          <p:cNvSpPr/>
          <p:nvPr/>
        </p:nvSpPr>
        <p:spPr>
          <a:xfrm>
            <a:off x="3501813" y="2668463"/>
            <a:ext cx="995916" cy="1016230"/>
          </a:xfrm>
          <a:custGeom>
            <a:avLst/>
            <a:gdLst>
              <a:gd name="connsiteX0" fmla="*/ 223520 w 995916"/>
              <a:gd name="connsiteY0" fmla="*/ 20550 h 1016230"/>
              <a:gd name="connsiteX1" fmla="*/ 142240 w 995916"/>
              <a:gd name="connsiteY1" fmla="*/ 34097 h 1016230"/>
              <a:gd name="connsiteX2" fmla="*/ 121920 w 995916"/>
              <a:gd name="connsiteY2" fmla="*/ 47644 h 1016230"/>
              <a:gd name="connsiteX3" fmla="*/ 94827 w 995916"/>
              <a:gd name="connsiteY3" fmla="*/ 54417 h 1016230"/>
              <a:gd name="connsiteX4" fmla="*/ 27094 w 995916"/>
              <a:gd name="connsiteY4" fmla="*/ 88284 h 1016230"/>
              <a:gd name="connsiteX5" fmla="*/ 20320 w 995916"/>
              <a:gd name="connsiteY5" fmla="*/ 115377 h 1016230"/>
              <a:gd name="connsiteX6" fmla="*/ 6774 w 995916"/>
              <a:gd name="connsiteY6" fmla="*/ 142470 h 1016230"/>
              <a:gd name="connsiteX7" fmla="*/ 0 w 995916"/>
              <a:gd name="connsiteY7" fmla="*/ 176337 h 1016230"/>
              <a:gd name="connsiteX8" fmla="*/ 6774 w 995916"/>
              <a:gd name="connsiteY8" fmla="*/ 216977 h 1016230"/>
              <a:gd name="connsiteX9" fmla="*/ 13547 w 995916"/>
              <a:gd name="connsiteY9" fmla="*/ 264390 h 1016230"/>
              <a:gd name="connsiteX10" fmla="*/ 74507 w 995916"/>
              <a:gd name="connsiteY10" fmla="*/ 365990 h 1016230"/>
              <a:gd name="connsiteX11" fmla="*/ 101600 w 995916"/>
              <a:gd name="connsiteY11" fmla="*/ 406630 h 1016230"/>
              <a:gd name="connsiteX12" fmla="*/ 155787 w 995916"/>
              <a:gd name="connsiteY12" fmla="*/ 474364 h 1016230"/>
              <a:gd name="connsiteX13" fmla="*/ 182880 w 995916"/>
              <a:gd name="connsiteY13" fmla="*/ 515004 h 1016230"/>
              <a:gd name="connsiteX14" fmla="*/ 284480 w 995916"/>
              <a:gd name="connsiteY14" fmla="*/ 623377 h 1016230"/>
              <a:gd name="connsiteX15" fmla="*/ 325120 w 995916"/>
              <a:gd name="connsiteY15" fmla="*/ 670790 h 1016230"/>
              <a:gd name="connsiteX16" fmla="*/ 379307 w 995916"/>
              <a:gd name="connsiteY16" fmla="*/ 711430 h 1016230"/>
              <a:gd name="connsiteX17" fmla="*/ 419947 w 995916"/>
              <a:gd name="connsiteY17" fmla="*/ 758844 h 1016230"/>
              <a:gd name="connsiteX18" fmla="*/ 582507 w 995916"/>
              <a:gd name="connsiteY18" fmla="*/ 887537 h 1016230"/>
              <a:gd name="connsiteX19" fmla="*/ 629920 w 995916"/>
              <a:gd name="connsiteY19" fmla="*/ 921404 h 1016230"/>
              <a:gd name="connsiteX20" fmla="*/ 765387 w 995916"/>
              <a:gd name="connsiteY20" fmla="*/ 982364 h 1016230"/>
              <a:gd name="connsiteX21" fmla="*/ 853440 w 995916"/>
              <a:gd name="connsiteY21" fmla="*/ 1009457 h 1016230"/>
              <a:gd name="connsiteX22" fmla="*/ 907627 w 995916"/>
              <a:gd name="connsiteY22" fmla="*/ 1016230 h 1016230"/>
              <a:gd name="connsiteX23" fmla="*/ 982134 w 995916"/>
              <a:gd name="connsiteY23" fmla="*/ 989137 h 1016230"/>
              <a:gd name="connsiteX24" fmla="*/ 995680 w 995916"/>
              <a:gd name="connsiteY24" fmla="*/ 934950 h 1016230"/>
              <a:gd name="connsiteX25" fmla="*/ 975360 w 995916"/>
              <a:gd name="connsiteY25" fmla="*/ 785937 h 1016230"/>
              <a:gd name="connsiteX26" fmla="*/ 914400 w 995916"/>
              <a:gd name="connsiteY26" fmla="*/ 697884 h 1016230"/>
              <a:gd name="connsiteX27" fmla="*/ 880534 w 995916"/>
              <a:gd name="connsiteY27" fmla="*/ 650470 h 1016230"/>
              <a:gd name="connsiteX28" fmla="*/ 778934 w 995916"/>
              <a:gd name="connsiteY28" fmla="*/ 555644 h 1016230"/>
              <a:gd name="connsiteX29" fmla="*/ 724747 w 995916"/>
              <a:gd name="connsiteY29" fmla="*/ 501457 h 1016230"/>
              <a:gd name="connsiteX30" fmla="*/ 629920 w 995916"/>
              <a:gd name="connsiteY30" fmla="*/ 420177 h 1016230"/>
              <a:gd name="connsiteX31" fmla="*/ 596054 w 995916"/>
              <a:gd name="connsiteY31" fmla="*/ 365990 h 1016230"/>
              <a:gd name="connsiteX32" fmla="*/ 521547 w 995916"/>
              <a:gd name="connsiteY32" fmla="*/ 277937 h 1016230"/>
              <a:gd name="connsiteX33" fmla="*/ 487680 w 995916"/>
              <a:gd name="connsiteY33" fmla="*/ 223750 h 1016230"/>
              <a:gd name="connsiteX34" fmla="*/ 460587 w 995916"/>
              <a:gd name="connsiteY34" fmla="*/ 169564 h 1016230"/>
              <a:gd name="connsiteX35" fmla="*/ 386080 w 995916"/>
              <a:gd name="connsiteY35" fmla="*/ 88284 h 1016230"/>
              <a:gd name="connsiteX36" fmla="*/ 365760 w 995916"/>
              <a:gd name="connsiteY36" fmla="*/ 61190 h 1016230"/>
              <a:gd name="connsiteX37" fmla="*/ 331894 w 995916"/>
              <a:gd name="connsiteY37" fmla="*/ 40870 h 1016230"/>
              <a:gd name="connsiteX38" fmla="*/ 250614 w 995916"/>
              <a:gd name="connsiteY38" fmla="*/ 230 h 1016230"/>
              <a:gd name="connsiteX39" fmla="*/ 223520 w 995916"/>
              <a:gd name="connsiteY39" fmla="*/ 20550 h 1016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995916" h="1016230">
                <a:moveTo>
                  <a:pt x="223520" y="20550"/>
                </a:moveTo>
                <a:cubicBezTo>
                  <a:pt x="205458" y="26194"/>
                  <a:pt x="168780" y="27020"/>
                  <a:pt x="142240" y="34097"/>
                </a:cubicBezTo>
                <a:cubicBezTo>
                  <a:pt x="134374" y="36195"/>
                  <a:pt x="129402" y="44437"/>
                  <a:pt x="121920" y="47644"/>
                </a:cubicBezTo>
                <a:cubicBezTo>
                  <a:pt x="113364" y="51311"/>
                  <a:pt x="103658" y="51473"/>
                  <a:pt x="94827" y="54417"/>
                </a:cubicBezTo>
                <a:cubicBezTo>
                  <a:pt x="60260" y="65939"/>
                  <a:pt x="58909" y="69194"/>
                  <a:pt x="27094" y="88284"/>
                </a:cubicBezTo>
                <a:cubicBezTo>
                  <a:pt x="24836" y="97315"/>
                  <a:pt x="23589" y="106661"/>
                  <a:pt x="20320" y="115377"/>
                </a:cubicBezTo>
                <a:cubicBezTo>
                  <a:pt x="16775" y="124831"/>
                  <a:pt x="9967" y="132891"/>
                  <a:pt x="6774" y="142470"/>
                </a:cubicBezTo>
                <a:cubicBezTo>
                  <a:pt x="3133" y="153392"/>
                  <a:pt x="2258" y="165048"/>
                  <a:pt x="0" y="176337"/>
                </a:cubicBezTo>
                <a:cubicBezTo>
                  <a:pt x="2258" y="189884"/>
                  <a:pt x="4686" y="203403"/>
                  <a:pt x="6774" y="216977"/>
                </a:cubicBezTo>
                <a:cubicBezTo>
                  <a:pt x="9202" y="232756"/>
                  <a:pt x="9161" y="249039"/>
                  <a:pt x="13547" y="264390"/>
                </a:cubicBezTo>
                <a:cubicBezTo>
                  <a:pt x="27763" y="314148"/>
                  <a:pt x="43242" y="322219"/>
                  <a:pt x="74507" y="365990"/>
                </a:cubicBezTo>
                <a:cubicBezTo>
                  <a:pt x="83970" y="379238"/>
                  <a:pt x="92859" y="392894"/>
                  <a:pt x="101600" y="406630"/>
                </a:cubicBezTo>
                <a:cubicBezTo>
                  <a:pt x="160572" y="499302"/>
                  <a:pt x="75699" y="376478"/>
                  <a:pt x="155787" y="474364"/>
                </a:cubicBezTo>
                <a:cubicBezTo>
                  <a:pt x="166097" y="486965"/>
                  <a:pt x="172709" y="502291"/>
                  <a:pt x="182880" y="515004"/>
                </a:cubicBezTo>
                <a:cubicBezTo>
                  <a:pt x="238078" y="584002"/>
                  <a:pt x="229219" y="563865"/>
                  <a:pt x="284480" y="623377"/>
                </a:cubicBezTo>
                <a:cubicBezTo>
                  <a:pt x="298644" y="638631"/>
                  <a:pt x="309866" y="656626"/>
                  <a:pt x="325120" y="670790"/>
                </a:cubicBezTo>
                <a:cubicBezTo>
                  <a:pt x="341665" y="686153"/>
                  <a:pt x="362762" y="696067"/>
                  <a:pt x="379307" y="711430"/>
                </a:cubicBezTo>
                <a:cubicBezTo>
                  <a:pt x="394561" y="725594"/>
                  <a:pt x="405228" y="744125"/>
                  <a:pt x="419947" y="758844"/>
                </a:cubicBezTo>
                <a:cubicBezTo>
                  <a:pt x="463040" y="801937"/>
                  <a:pt x="539744" y="855929"/>
                  <a:pt x="582507" y="887537"/>
                </a:cubicBezTo>
                <a:cubicBezTo>
                  <a:pt x="598126" y="899081"/>
                  <a:pt x="612548" y="912718"/>
                  <a:pt x="629920" y="921404"/>
                </a:cubicBezTo>
                <a:cubicBezTo>
                  <a:pt x="712246" y="962567"/>
                  <a:pt x="693159" y="956569"/>
                  <a:pt x="765387" y="982364"/>
                </a:cubicBezTo>
                <a:cubicBezTo>
                  <a:pt x="784119" y="989054"/>
                  <a:pt x="835464" y="1005862"/>
                  <a:pt x="853440" y="1009457"/>
                </a:cubicBezTo>
                <a:cubicBezTo>
                  <a:pt x="871289" y="1013027"/>
                  <a:pt x="889565" y="1013972"/>
                  <a:pt x="907627" y="1016230"/>
                </a:cubicBezTo>
                <a:cubicBezTo>
                  <a:pt x="932463" y="1007199"/>
                  <a:pt x="962716" y="1007062"/>
                  <a:pt x="982134" y="989137"/>
                </a:cubicBezTo>
                <a:cubicBezTo>
                  <a:pt x="995815" y="976509"/>
                  <a:pt x="994835" y="953549"/>
                  <a:pt x="995680" y="934950"/>
                </a:cubicBezTo>
                <a:cubicBezTo>
                  <a:pt x="997269" y="899982"/>
                  <a:pt x="990900" y="824788"/>
                  <a:pt x="975360" y="785937"/>
                </a:cubicBezTo>
                <a:cubicBezTo>
                  <a:pt x="958003" y="742543"/>
                  <a:pt x="942013" y="733782"/>
                  <a:pt x="914400" y="697884"/>
                </a:cubicBezTo>
                <a:cubicBezTo>
                  <a:pt x="902558" y="682489"/>
                  <a:pt x="893254" y="665147"/>
                  <a:pt x="880534" y="650470"/>
                </a:cubicBezTo>
                <a:cubicBezTo>
                  <a:pt x="831384" y="593758"/>
                  <a:pt x="829642" y="602972"/>
                  <a:pt x="778934" y="555644"/>
                </a:cubicBezTo>
                <a:cubicBezTo>
                  <a:pt x="760260" y="538215"/>
                  <a:pt x="743348" y="518964"/>
                  <a:pt x="724747" y="501457"/>
                </a:cubicBezTo>
                <a:cubicBezTo>
                  <a:pt x="679556" y="458925"/>
                  <a:pt x="670886" y="452949"/>
                  <a:pt x="629920" y="420177"/>
                </a:cubicBezTo>
                <a:cubicBezTo>
                  <a:pt x="618631" y="402115"/>
                  <a:pt x="608963" y="382933"/>
                  <a:pt x="596054" y="365990"/>
                </a:cubicBezTo>
                <a:cubicBezTo>
                  <a:pt x="572753" y="335407"/>
                  <a:pt x="541925" y="310541"/>
                  <a:pt x="521547" y="277937"/>
                </a:cubicBezTo>
                <a:cubicBezTo>
                  <a:pt x="510258" y="259875"/>
                  <a:pt x="498123" y="242315"/>
                  <a:pt x="487680" y="223750"/>
                </a:cubicBezTo>
                <a:cubicBezTo>
                  <a:pt x="477780" y="206149"/>
                  <a:pt x="470977" y="186880"/>
                  <a:pt x="460587" y="169564"/>
                </a:cubicBezTo>
                <a:cubicBezTo>
                  <a:pt x="418816" y="99946"/>
                  <a:pt x="439511" y="141715"/>
                  <a:pt x="386080" y="88284"/>
                </a:cubicBezTo>
                <a:cubicBezTo>
                  <a:pt x="378097" y="80301"/>
                  <a:pt x="374256" y="68624"/>
                  <a:pt x="365760" y="61190"/>
                </a:cubicBezTo>
                <a:cubicBezTo>
                  <a:pt x="355853" y="52521"/>
                  <a:pt x="343001" y="47938"/>
                  <a:pt x="331894" y="40870"/>
                </a:cubicBezTo>
                <a:cubicBezTo>
                  <a:pt x="299863" y="20487"/>
                  <a:pt x="288728" y="6094"/>
                  <a:pt x="250614" y="230"/>
                </a:cubicBezTo>
                <a:cubicBezTo>
                  <a:pt x="234993" y="-2173"/>
                  <a:pt x="241582" y="14906"/>
                  <a:pt x="223520" y="20550"/>
                </a:cubicBezTo>
                <a:close/>
              </a:path>
            </a:pathLst>
          </a:custGeom>
          <a:solidFill>
            <a:srgbClr val="7030A0">
              <a:alpha val="3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821772B-9495-6ACF-1437-84DAEB764408}"/>
              </a:ext>
            </a:extLst>
          </p:cNvPr>
          <p:cNvSpPr/>
          <p:nvPr/>
        </p:nvSpPr>
        <p:spPr>
          <a:xfrm>
            <a:off x="4084271" y="2607705"/>
            <a:ext cx="501276" cy="501255"/>
          </a:xfrm>
          <a:custGeom>
            <a:avLst/>
            <a:gdLst>
              <a:gd name="connsiteX0" fmla="*/ 155836 w 501276"/>
              <a:gd name="connsiteY0" fmla="*/ 28 h 501255"/>
              <a:gd name="connsiteX1" fmla="*/ 61009 w 501276"/>
              <a:gd name="connsiteY1" fmla="*/ 40668 h 501255"/>
              <a:gd name="connsiteX2" fmla="*/ 27142 w 501276"/>
              <a:gd name="connsiteY2" fmla="*/ 74535 h 501255"/>
              <a:gd name="connsiteX3" fmla="*/ 49 w 501276"/>
              <a:gd name="connsiteY3" fmla="*/ 142268 h 501255"/>
              <a:gd name="connsiteX4" fmla="*/ 6822 w 501276"/>
              <a:gd name="connsiteY4" fmla="*/ 284508 h 501255"/>
              <a:gd name="connsiteX5" fmla="*/ 54236 w 501276"/>
              <a:gd name="connsiteY5" fmla="*/ 365788 h 501255"/>
              <a:gd name="connsiteX6" fmla="*/ 81329 w 501276"/>
              <a:gd name="connsiteY6" fmla="*/ 413202 h 501255"/>
              <a:gd name="connsiteX7" fmla="*/ 210022 w 501276"/>
              <a:gd name="connsiteY7" fmla="*/ 487708 h 501255"/>
              <a:gd name="connsiteX8" fmla="*/ 298076 w 501276"/>
              <a:gd name="connsiteY8" fmla="*/ 501255 h 501255"/>
              <a:gd name="connsiteX9" fmla="*/ 480956 w 501276"/>
              <a:gd name="connsiteY9" fmla="*/ 419975 h 501255"/>
              <a:gd name="connsiteX10" fmla="*/ 494502 w 501276"/>
              <a:gd name="connsiteY10" fmla="*/ 372562 h 501255"/>
              <a:gd name="connsiteX11" fmla="*/ 501276 w 501276"/>
              <a:gd name="connsiteY11" fmla="*/ 318375 h 501255"/>
              <a:gd name="connsiteX12" fmla="*/ 480956 w 501276"/>
              <a:gd name="connsiteY12" fmla="*/ 210002 h 501255"/>
              <a:gd name="connsiteX13" fmla="*/ 460636 w 501276"/>
              <a:gd name="connsiteY13" fmla="*/ 162588 h 501255"/>
              <a:gd name="connsiteX14" fmla="*/ 447089 w 501276"/>
              <a:gd name="connsiteY14" fmla="*/ 121948 h 501255"/>
              <a:gd name="connsiteX15" fmla="*/ 386129 w 501276"/>
              <a:gd name="connsiteY15" fmla="*/ 67762 h 501255"/>
              <a:gd name="connsiteX16" fmla="*/ 325169 w 501276"/>
              <a:gd name="connsiteY16" fmla="*/ 47442 h 501255"/>
              <a:gd name="connsiteX17" fmla="*/ 155836 w 501276"/>
              <a:gd name="connsiteY17" fmla="*/ 28 h 501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1276" h="501255">
                <a:moveTo>
                  <a:pt x="155836" y="28"/>
                </a:moveTo>
                <a:cubicBezTo>
                  <a:pt x="111809" y="-1101"/>
                  <a:pt x="74195" y="32191"/>
                  <a:pt x="61009" y="40668"/>
                </a:cubicBezTo>
                <a:cubicBezTo>
                  <a:pt x="47580" y="49301"/>
                  <a:pt x="38431" y="63246"/>
                  <a:pt x="27142" y="74535"/>
                </a:cubicBezTo>
                <a:cubicBezTo>
                  <a:pt x="18111" y="97113"/>
                  <a:pt x="-1108" y="117979"/>
                  <a:pt x="49" y="142268"/>
                </a:cubicBezTo>
                <a:cubicBezTo>
                  <a:pt x="2307" y="189681"/>
                  <a:pt x="109" y="237518"/>
                  <a:pt x="6822" y="284508"/>
                </a:cubicBezTo>
                <a:cubicBezTo>
                  <a:pt x="12810" y="326422"/>
                  <a:pt x="33238" y="334291"/>
                  <a:pt x="54236" y="365788"/>
                </a:cubicBezTo>
                <a:cubicBezTo>
                  <a:pt x="64333" y="380934"/>
                  <a:pt x="68458" y="400331"/>
                  <a:pt x="81329" y="413202"/>
                </a:cubicBezTo>
                <a:cubicBezTo>
                  <a:pt x="99645" y="431518"/>
                  <a:pt x="186233" y="480468"/>
                  <a:pt x="210022" y="487708"/>
                </a:cubicBezTo>
                <a:cubicBezTo>
                  <a:pt x="238432" y="496354"/>
                  <a:pt x="268725" y="496739"/>
                  <a:pt x="298076" y="501255"/>
                </a:cubicBezTo>
                <a:cubicBezTo>
                  <a:pt x="409682" y="475890"/>
                  <a:pt x="438966" y="503955"/>
                  <a:pt x="480956" y="419975"/>
                </a:cubicBezTo>
                <a:cubicBezTo>
                  <a:pt x="488307" y="405274"/>
                  <a:pt x="489987" y="388366"/>
                  <a:pt x="494502" y="372562"/>
                </a:cubicBezTo>
                <a:cubicBezTo>
                  <a:pt x="496760" y="354500"/>
                  <a:pt x="501276" y="336578"/>
                  <a:pt x="501276" y="318375"/>
                </a:cubicBezTo>
                <a:cubicBezTo>
                  <a:pt x="501276" y="290527"/>
                  <a:pt x="489626" y="236013"/>
                  <a:pt x="480956" y="210002"/>
                </a:cubicBezTo>
                <a:cubicBezTo>
                  <a:pt x="475519" y="193689"/>
                  <a:pt x="466809" y="178637"/>
                  <a:pt x="460636" y="162588"/>
                </a:cubicBezTo>
                <a:cubicBezTo>
                  <a:pt x="455510" y="149260"/>
                  <a:pt x="454436" y="134193"/>
                  <a:pt x="447089" y="121948"/>
                </a:cubicBezTo>
                <a:cubicBezTo>
                  <a:pt x="441055" y="111892"/>
                  <a:pt x="394560" y="71978"/>
                  <a:pt x="386129" y="67762"/>
                </a:cubicBezTo>
                <a:cubicBezTo>
                  <a:pt x="366971" y="58183"/>
                  <a:pt x="345764" y="53326"/>
                  <a:pt x="325169" y="47442"/>
                </a:cubicBezTo>
                <a:cubicBezTo>
                  <a:pt x="225300" y="18908"/>
                  <a:pt x="199863" y="1157"/>
                  <a:pt x="155836" y="28"/>
                </a:cubicBezTo>
                <a:close/>
              </a:path>
            </a:pathLst>
          </a:custGeom>
          <a:solidFill>
            <a:srgbClr val="FDCDE4">
              <a:alpha val="4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9E2D6F9-4DC0-7D88-F808-858E2598C46A}"/>
                  </a:ext>
                </a:extLst>
              </p:cNvPr>
              <p:cNvSpPr txBox="1"/>
              <p:nvPr/>
            </p:nvSpPr>
            <p:spPr>
              <a:xfrm>
                <a:off x="5168215" y="2133600"/>
                <a:ext cx="397578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Can also show the distribution of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ea typeface="Inter Light" panose="02000403000000020004" pitchFamily="2" charset="0"/>
                        <a:cs typeface="Inter Light" panose="02000403000000020004" pitchFamily="2" charset="0"/>
                      </a:rPr>
                      <m:t>𝑋</m:t>
                    </m:r>
                  </m:oMath>
                </a14:m>
                <a:r>
                  <a:rPr lang="en-US" sz="2400" b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 as a plot:</a:t>
                </a:r>
                <a:endParaRPr lang="en-US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9E2D6F9-4DC0-7D88-F808-858E2598C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215" y="2133600"/>
                <a:ext cx="3975785" cy="830997"/>
              </a:xfrm>
              <a:prstGeom prst="rect">
                <a:avLst/>
              </a:prstGeom>
              <a:blipFill>
                <a:blip r:embed="rId4"/>
                <a:stretch>
                  <a:fillRect l="-2454" t="-5882" r="-2761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85757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aph of a number of heads&#10;&#10;Description automatically generated">
            <a:extLst>
              <a:ext uri="{FF2B5EF4-FFF2-40B4-BE49-F238E27FC236}">
                <a16:creationId xmlns:a16="http://schemas.microsoft.com/office/drawing/2014/main" id="{8C7531EC-966E-43F1-6A39-FD111070E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00" y="2247755"/>
            <a:ext cx="8204200" cy="46148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674ACD-1F18-C10B-D47F-78FBFF1D8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Distribution Example 2: Tossing 100 Coins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EE9E52-43FB-1B1F-4E16-B066EF0CA2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Toss 100 coins.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number of heads.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b="0" dirty="0"/>
                  <a:t>Reminder: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a function that maps samples to reals, e.g.,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𝐻𝐻𝐻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r>
                  <a:rPr lang="en-US" dirty="0"/>
                  <a:t>Distribution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: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EE9E52-43FB-1B1F-4E16-B066EF0CA2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96" t="-649" r="-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84C5E0A-74E4-C0C1-5386-84C9E39BE92F}"/>
                  </a:ext>
                </a:extLst>
              </p:cNvPr>
              <p:cNvSpPr txBox="1"/>
              <p:nvPr/>
            </p:nvSpPr>
            <p:spPr>
              <a:xfrm>
                <a:off x="2514600" y="1905000"/>
                <a:ext cx="6553200" cy="843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outcomes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with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heads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84C5E0A-74E4-C0C1-5386-84C9E39BE9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1905000"/>
                <a:ext cx="6553200" cy="8432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2029B89-5C9D-82EA-E46E-1C06E16276DE}"/>
                  </a:ext>
                </a:extLst>
              </p:cNvPr>
              <p:cNvSpPr txBox="1"/>
              <p:nvPr/>
            </p:nvSpPr>
            <p:spPr>
              <a:xfrm>
                <a:off x="7735077" y="1807089"/>
                <a:ext cx="2166870" cy="881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100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2029B89-5C9D-82EA-E46E-1C06E16276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5077" y="1807089"/>
                <a:ext cx="2166870" cy="881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509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0AFE7A-652C-2F74-A701-BB1D35EC82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7F4C9-B3A5-7AFF-B21E-381D03624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Distribution Example 3: Handing Back Assignments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F68033-F085-85A0-D388-526498A778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Random Experiment: Suppose we take homework from 3 students, and randomly give each student one homework. 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number of students who get their own homework.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={123, 132, 213, 231, 312, 321}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F68033-F085-85A0-D388-526498A778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541" r="-1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BF1E555-1AEB-A342-E1EF-97698174D5E5}"/>
              </a:ext>
            </a:extLst>
          </p:cNvPr>
          <p:cNvSpPr txBox="1"/>
          <p:nvPr/>
        </p:nvSpPr>
        <p:spPr>
          <a:xfrm>
            <a:off x="4419600" y="189827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F38480-11CB-14C2-F219-59BC4A3979C3}"/>
              </a:ext>
            </a:extLst>
          </p:cNvPr>
          <p:cNvSpPr txBox="1"/>
          <p:nvPr/>
        </p:nvSpPr>
        <p:spPr>
          <a:xfrm>
            <a:off x="5034742" y="189827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915A5A-6FA6-7541-7CE1-FB483F2D8CFE}"/>
              </a:ext>
            </a:extLst>
          </p:cNvPr>
          <p:cNvSpPr txBox="1"/>
          <p:nvPr/>
        </p:nvSpPr>
        <p:spPr>
          <a:xfrm>
            <a:off x="5649884" y="189827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DE3EAF-4253-1A85-72B9-1E672C3CDDD9}"/>
              </a:ext>
            </a:extLst>
          </p:cNvPr>
          <p:cNvSpPr txBox="1"/>
          <p:nvPr/>
        </p:nvSpPr>
        <p:spPr>
          <a:xfrm>
            <a:off x="6265026" y="189827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97D6C1-17DA-3E67-FAE5-8CF33A797478}"/>
              </a:ext>
            </a:extLst>
          </p:cNvPr>
          <p:cNvSpPr txBox="1"/>
          <p:nvPr/>
        </p:nvSpPr>
        <p:spPr>
          <a:xfrm>
            <a:off x="6880168" y="189827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A9CDBF-C1E2-8267-0AA0-C42E2EB6A343}"/>
              </a:ext>
            </a:extLst>
          </p:cNvPr>
          <p:cNvSpPr txBox="1"/>
          <p:nvPr/>
        </p:nvSpPr>
        <p:spPr>
          <a:xfrm>
            <a:off x="7495309" y="189827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1D29CF6-2676-78CB-21AA-4CDD5612DADA}"/>
                  </a:ext>
                </a:extLst>
              </p:cNvPr>
              <p:cNvSpPr txBox="1"/>
              <p:nvPr/>
            </p:nvSpPr>
            <p:spPr>
              <a:xfrm>
                <a:off x="3048000" y="1898270"/>
                <a:ext cx="1219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Inter Light" panose="02000403000000020004" pitchFamily="2" charset="0"/>
                          <a:cs typeface="Inter Light" panose="02000403000000020004" pitchFamily="2" charset="0"/>
                        </a:rPr>
                        <m:t>𝑋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1D29CF6-2676-78CB-21AA-4CDD5612D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898270"/>
                <a:ext cx="1219200" cy="461665"/>
              </a:xfrm>
              <a:prstGeom prst="rect">
                <a:avLst/>
              </a:prstGeom>
              <a:blipFill>
                <a:blip r:embed="rId3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 descr="A graph of students with numbers&#10;&#10;Description automatically generated">
            <a:extLst>
              <a:ext uri="{FF2B5EF4-FFF2-40B4-BE49-F238E27FC236}">
                <a16:creationId xmlns:a16="http://schemas.microsoft.com/office/drawing/2014/main" id="{805726AB-65FE-6686-CEDF-5FE608345D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971800"/>
            <a:ext cx="67056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84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DBF27F-0610-67D8-B50C-7AD15DE967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54F75-0AFF-443E-E51E-086A6AA4AC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The Expectation of a Random Variable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931AA1-E25D-5110-8D6E-8C1F4882A9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19, CS70 Summer 2025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F930F7-12F9-A8B3-314C-379CA7A7C30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114300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Random Variables</a:t>
            </a:r>
          </a:p>
          <a:p>
            <a:pPr marL="457200" indent="-166688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The Idea and Definition</a:t>
            </a:r>
          </a:p>
          <a:p>
            <a:pPr marL="457200" indent="-166688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Random Variables and Events</a:t>
            </a:r>
          </a:p>
          <a:p>
            <a:pPr marL="457200" indent="-166688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Distribution of a Random Variable</a:t>
            </a:r>
          </a:p>
          <a:p>
            <a:pPr marL="457200" indent="-166688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b="1" i="1" dirty="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</a:rPr>
              <a:t>Expectation</a:t>
            </a:r>
          </a:p>
          <a:p>
            <a:pPr marL="114300"/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Common Distributions</a:t>
            </a:r>
          </a:p>
          <a:p>
            <a:pPr marL="457200" indent="-166688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Bernoulli Distribution</a:t>
            </a:r>
          </a:p>
          <a:p>
            <a:pPr marL="457200" indent="-166688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Binomial Distribution</a:t>
            </a:r>
          </a:p>
          <a:p>
            <a:pPr marL="457200" indent="-166688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Geometric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Distribution</a:t>
            </a:r>
          </a:p>
          <a:p>
            <a:pPr marL="457200" indent="-166688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Poisson Distribution</a:t>
            </a:r>
          </a:p>
          <a:p>
            <a:pPr marL="114300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579815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77802-6A70-7FB7-0C50-5D2CA4817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Distributions and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867A41-65D5-D479-705F-57CEA332D4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Random Experiment: Pick a random student from CS70.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/>
                  <a:t> is their grade on the first midterm.</a:t>
                </a:r>
              </a:p>
              <a:p>
                <a:endParaRPr lang="en-US"/>
              </a:p>
              <a:p>
                <a:r>
                  <a:rPr lang="en-US"/>
                  <a:t>What are some interesting questions we might ask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/>
                  <a:t>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/>
                  <a:t>What is the distribution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/>
                  <a:t>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/>
                  <a:t>What is the average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/>
                  <a:t>? We’ll call this the </a:t>
                </a:r>
                <a:r>
                  <a:rPr lang="en-US" b="1">
                    <a:solidFill>
                      <a:schemeClr val="accent3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rPr>
                  <a:t>expectation</a:t>
                </a:r>
                <a:r>
                  <a:rPr lang="en-US"/>
                  <a:t> of X.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/>
                  <a:t>What is the standard deviation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867A41-65D5-D479-705F-57CEA332D4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546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B572F4-356D-7BA0-2EFA-DB1783AA1D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55E34-0FEE-ECB1-B865-0F2C05C50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Expectation Informally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AAC6DC-760D-5463-7DC8-22073EF038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Let’s do a little experiment and flip 4 coins.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number of heads. We’ll count: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How many times we get each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{0, 1, 2, 3, 4}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The average of the values we get.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r>
                  <a:rPr lang="en-US" dirty="0">
                    <a:hlinkClick r:id="rId2"/>
                  </a:rPr>
                  <a:t>https://joshh.ug/cs70/four_coin_flips_expectation_simulator.html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AAC6DC-760D-5463-7DC8-22073EF038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96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21991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DEA574-7ADC-FD74-AA96-AA22D838E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52FA4FE-D041-3D5F-C755-AD2EB32F4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990600"/>
            <a:ext cx="6990045" cy="5486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BD627B-B44E-B4F3-4B08-55FD84509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Results (Done Previously)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B64943-82CA-CB30-B3D2-1FF16CC9EF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33400"/>
                <a:ext cx="5164143" cy="5638732"/>
              </a:xfrm>
            </p:spPr>
            <p:txBody>
              <a:bodyPr/>
              <a:lstStyle/>
              <a:p>
                <a:r>
                  <a:rPr lang="en-US"/>
                  <a:t>Out of 20 flips, the average number of heads per flip was 1.7.</a:t>
                </a:r>
              </a:p>
              <a:p>
                <a:endParaRPr lang="en-US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0+2+3+1+2+2+…+2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=1.7</m:t>
                      </m:r>
                    </m:oMath>
                  </m:oMathPara>
                </a14:m>
                <a:endParaRPr lang="en-US"/>
              </a:p>
              <a:p>
                <a:endParaRPr lang="en-US"/>
              </a:p>
              <a:p>
                <a:r>
                  <a:rPr lang="en-US"/>
                  <a:t>1, 2, and 3 were the most common value, occurring 25% of the time.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B64943-82CA-CB30-B3D2-1FF16CC9EF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33400"/>
                <a:ext cx="5164143" cy="5638732"/>
              </a:xfrm>
              <a:blipFill>
                <a:blip r:embed="rId3"/>
                <a:stretch>
                  <a:fillRect l="-1769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94891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EBBED-E6D5-1BB1-D9FD-371F2A560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Results (Done Previously)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29B2FE-317E-9DE8-C5C7-A36D4FD91B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33400"/>
                <a:ext cx="5164143" cy="5638732"/>
              </a:xfrm>
            </p:spPr>
            <p:txBody>
              <a:bodyPr/>
              <a:lstStyle/>
              <a:p>
                <a:r>
                  <a:rPr lang="en-US"/>
                  <a:t>Out of 150 flips, the average number of heads per flip was 1.99.</a:t>
                </a:r>
              </a:p>
              <a:p>
                <a:endParaRPr lang="en-US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0+2+3+1+2+2+…+1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=1.99</m:t>
                      </m:r>
                    </m:oMath>
                  </m:oMathPara>
                </a14:m>
                <a:endParaRPr lang="en-US"/>
              </a:p>
              <a:p>
                <a:endParaRPr lang="en-US"/>
              </a:p>
              <a:p>
                <a:r>
                  <a:rPr lang="en-US"/>
                  <a:t>2 was the most common value, occurring 40% of the time.</a:t>
                </a:r>
              </a:p>
              <a:p>
                <a:endParaRPr lang="en-US"/>
              </a:p>
              <a:p>
                <a:r>
                  <a:rPr lang="en-US"/>
                  <a:t>Note: As the number of trials grows, the histogram looks increasingly like the distribution for the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29B2FE-317E-9DE8-C5C7-A36D4FD91B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33400"/>
                <a:ext cx="5164143" cy="5638732"/>
              </a:xfrm>
              <a:blipFill>
                <a:blip r:embed="rId2"/>
                <a:stretch>
                  <a:fillRect l="-1769" t="-541" r="-2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81878243-41FA-2BF6-94F7-3089F9AF0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990600"/>
            <a:ext cx="6579416" cy="544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660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940618-5D45-4A78-4C94-D1ECAF9E9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0B083-7469-3E04-C654-0F9BD176F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 Experiment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575F9-F49F-2F70-65E1-895D00857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Sample spaces can be </a:t>
            </a:r>
            <a:r>
              <a:rPr lang="en-US" b="1" dirty="0">
                <a:solidFill>
                  <a:srgbClr val="FF0000"/>
                </a:solidFill>
                <a:latin typeface="Inter" panose="02000503000000020004" pitchFamily="2" charset="0"/>
                <a:ea typeface="Inter" panose="02000503000000020004" pitchFamily="2" charset="0"/>
              </a:rPr>
              <a:t>big</a:t>
            </a:r>
            <a:r>
              <a:rPr lang="en-US" dirty="0"/>
              <a:t> – handing papers back randomly to 100 students: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… and overly detailed. Often interested in some measurement on the outcome.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r>
              <a:rPr lang="en-US" dirty="0"/>
              <a:t>Example: </a:t>
            </a:r>
            <a:r>
              <a:rPr lang="en-US" b="1" dirty="0">
                <a:solidFill>
                  <a:schemeClr val="accent3"/>
                </a:solidFill>
              </a:rPr>
              <a:t>How many </a:t>
            </a:r>
            <a:r>
              <a:rPr lang="en-US" dirty="0"/>
              <a:t>students received their own paper?</a:t>
            </a:r>
          </a:p>
          <a:p>
            <a:r>
              <a:rPr lang="en-US" sz="1800" dirty="0">
                <a:latin typeface="Consolas" panose="020B0609020204030204" pitchFamily="49" charset="0"/>
              </a:rPr>
              <a:t>	23, 58, 92, 37, 21, … , 42</a:t>
            </a:r>
            <a:r>
              <a:rPr lang="en-US" sz="1800" dirty="0"/>
              <a:t> → </a:t>
            </a:r>
            <a:r>
              <a:rPr lang="en-US" sz="1800" b="1" dirty="0">
                <a:solidFill>
                  <a:schemeClr val="accent3"/>
                </a:solidFill>
              </a:rPr>
              <a:t>0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Consolas" panose="020B0609020204030204" pitchFamily="49" charset="0"/>
              </a:rPr>
              <a:t>	72, 2, 28, 33, 91, … , 78</a:t>
            </a:r>
            <a:r>
              <a:rPr lang="en-US" sz="1800" dirty="0"/>
              <a:t> → </a:t>
            </a:r>
            <a:r>
              <a:rPr lang="en-US" sz="1800" b="1" dirty="0">
                <a:solidFill>
                  <a:schemeClr val="accent3"/>
                </a:solidFill>
              </a:rPr>
              <a:t>1</a:t>
            </a:r>
          </a:p>
          <a:p>
            <a:pPr>
              <a:spcBef>
                <a:spcPts val="0"/>
              </a:spcBef>
            </a:pPr>
            <a:r>
              <a:rPr lang="en-US" sz="1800" b="1" dirty="0">
                <a:solidFill>
                  <a:schemeClr val="accent3"/>
                </a:solidFill>
              </a:rPr>
              <a:t>	</a:t>
            </a:r>
            <a:r>
              <a:rPr lang="en-US" sz="1800" dirty="0">
                <a:latin typeface="Consolas" panose="020B0609020204030204" pitchFamily="49" charset="0"/>
              </a:rPr>
              <a:t>72, 2, 15, 4, 82, … , 99 </a:t>
            </a:r>
            <a:r>
              <a:rPr lang="en-US" sz="1800" dirty="0"/>
              <a:t>→ </a:t>
            </a:r>
            <a:r>
              <a:rPr lang="en-US" sz="1800" b="1" dirty="0">
                <a:solidFill>
                  <a:schemeClr val="accent3"/>
                </a:solidFill>
              </a:rPr>
              <a:t>2</a:t>
            </a: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1800" dirty="0">
                <a:latin typeface="Consolas" panose="020B0609020204030204" pitchFamily="49" charset="0"/>
              </a:rPr>
              <a:t>	1, 2, 3, 4, 5, 6, … , 100 </a:t>
            </a:r>
            <a:r>
              <a:rPr lang="en-US" sz="1800" dirty="0"/>
              <a:t>→ </a:t>
            </a:r>
            <a:r>
              <a:rPr lang="en-US" sz="1800" b="1" dirty="0">
                <a:solidFill>
                  <a:schemeClr val="accent3"/>
                </a:solidFill>
              </a:rPr>
              <a:t>100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71D369-A225-A848-1B3A-1D8E1B7F099D}"/>
              </a:ext>
            </a:extLst>
          </p:cNvPr>
          <p:cNvSpPr txBox="1"/>
          <p:nvPr/>
        </p:nvSpPr>
        <p:spPr>
          <a:xfrm>
            <a:off x="1972406" y="1479805"/>
            <a:ext cx="41148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23, 58, 92, 37, 21, … , 42</a:t>
            </a:r>
          </a:p>
          <a:p>
            <a:r>
              <a:rPr lang="en-US" dirty="0">
                <a:latin typeface="Consolas" panose="020B0609020204030204" pitchFamily="49" charset="0"/>
              </a:rPr>
              <a:t>72, 2, 28, 33, 91, … , 78</a:t>
            </a:r>
          </a:p>
          <a:p>
            <a:r>
              <a:rPr lang="en-US" dirty="0">
                <a:latin typeface="Consolas" panose="020B0609020204030204" pitchFamily="49" charset="0"/>
              </a:rPr>
              <a:t>72, 2, 15, 4, 82, … , 99</a:t>
            </a:r>
          </a:p>
          <a:p>
            <a:r>
              <a:rPr lang="en-US" dirty="0">
                <a:latin typeface="Consolas" panose="020B0609020204030204" pitchFamily="49" charset="0"/>
              </a:rPr>
              <a:t>1, 2, 3, 4, 5, 6, … , 100</a:t>
            </a:r>
          </a:p>
          <a:p>
            <a:r>
              <a:rPr lang="en-US" dirty="0">
                <a:latin typeface="Consolas" panose="020B0609020204030204" pitchFamily="49" charset="0"/>
              </a:rPr>
              <a:t>…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C77A8D03-0A57-5C91-EDA4-ECAC663CCB5F}"/>
              </a:ext>
            </a:extLst>
          </p:cNvPr>
          <p:cNvSpPr/>
          <p:nvPr/>
        </p:nvSpPr>
        <p:spPr>
          <a:xfrm>
            <a:off x="5720801" y="1230923"/>
            <a:ext cx="237393" cy="2198077"/>
          </a:xfrm>
          <a:prstGeom prst="rightBrac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C7F70E8-9DE0-C7E1-4D75-B607C9514701}"/>
                  </a:ext>
                </a:extLst>
              </p:cNvPr>
              <p:cNvSpPr txBox="1"/>
              <p:nvPr/>
            </p:nvSpPr>
            <p:spPr>
              <a:xfrm>
                <a:off x="6087207" y="2145295"/>
                <a:ext cx="4128631" cy="3724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100!≈9.33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157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 different outcomes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C7F70E8-9DE0-C7E1-4D75-B607C95147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7207" y="2145295"/>
                <a:ext cx="4128631" cy="372410"/>
              </a:xfrm>
              <a:prstGeom prst="rect">
                <a:avLst/>
              </a:prstGeom>
              <a:blipFill>
                <a:blip r:embed="rId2"/>
                <a:stretch>
                  <a:fillRect t="-6557" r="-295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Brace 9">
            <a:extLst>
              <a:ext uri="{FF2B5EF4-FFF2-40B4-BE49-F238E27FC236}">
                <a16:creationId xmlns:a16="http://schemas.microsoft.com/office/drawing/2014/main" id="{C16E4423-57A4-1664-EA9B-B253401BF3A2}"/>
              </a:ext>
            </a:extLst>
          </p:cNvPr>
          <p:cNvSpPr/>
          <p:nvPr/>
        </p:nvSpPr>
        <p:spPr>
          <a:xfrm>
            <a:off x="5412691" y="5206149"/>
            <a:ext cx="143547" cy="1214865"/>
          </a:xfrm>
          <a:prstGeom prst="rightBrac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9E5E2E-E67E-7877-6E9E-E1BDDB9D20FC}"/>
              </a:ext>
            </a:extLst>
          </p:cNvPr>
          <p:cNvSpPr txBox="1"/>
          <p:nvPr/>
        </p:nvSpPr>
        <p:spPr>
          <a:xfrm>
            <a:off x="5556238" y="5627077"/>
            <a:ext cx="4874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101 possible values of interest (0..100)</a:t>
            </a:r>
          </a:p>
        </p:txBody>
      </p:sp>
    </p:spTree>
    <p:extLst>
      <p:ext uri="{BB962C8B-B14F-4D97-AF65-F5344CB8AC3E}">
        <p14:creationId xmlns:p14="http://schemas.microsoft.com/office/powerpoint/2010/main" val="30534710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544E27-A1AD-815B-F3D7-1CEB437B0B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70E94-505B-2997-D198-049953145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Results (Done Previously)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0BE9F9-0560-A6B6-1A85-741B10657E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33400"/>
                <a:ext cx="5164143" cy="5638732"/>
              </a:xfrm>
            </p:spPr>
            <p:txBody>
              <a:bodyPr/>
              <a:lstStyle/>
              <a:p>
                <a:r>
                  <a:rPr lang="en-US"/>
                  <a:t>Note: As the number of trials grows, the histogram looks increasingly like the distribution for the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/>
                  <a:t>.</a:t>
                </a:r>
              </a:p>
              <a:p>
                <a:endParaRPr lang="en-US"/>
              </a:p>
              <a:p>
                <a:r>
                  <a:rPr lang="en-US"/>
                  <a:t>Question: If we know the exact distribution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/>
                  <a:t>, how can we compute the average or </a:t>
                </a:r>
                <a:r>
                  <a:rPr lang="en-US" b="1">
                    <a:solidFill>
                      <a:schemeClr val="accent3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rPr>
                  <a:t>expectation</a:t>
                </a:r>
                <a:r>
                  <a:rPr lang="en-US"/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/>
                  <a:t>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/>
                  <a:t>This is the average value that the simulation will eventually converge to (given enough samples).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0BE9F9-0560-A6B6-1A85-741B10657E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33400"/>
                <a:ext cx="5164143" cy="5638732"/>
              </a:xfrm>
              <a:blipFill>
                <a:blip r:embed="rId2"/>
                <a:stretch>
                  <a:fillRect l="-1769" t="-541" r="-2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FD58564A-CF2A-6AF6-DDFF-1A9F5739A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990600"/>
            <a:ext cx="6579416" cy="544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0782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E7C48-47C2-767E-A7FB-84B669DF2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Expectation (Formally)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44C1D3-AD8D-A314-7609-72C4CD805E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The expectation of a random variable is defined as:</a:t>
                </a:r>
              </a:p>
              <a:p>
                <a:endParaRPr lang="en-US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range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b="0"/>
              </a:p>
              <a:p>
                <a:r>
                  <a:rPr lang="en-US"/>
                  <a:t>Example: Flipping four coins.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=0×1/16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44C1D3-AD8D-A314-7609-72C4CD805E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96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384E896-D021-29A4-3E79-69C7CAA5A796}"/>
                  </a:ext>
                </a:extLst>
              </p:cNvPr>
              <p:cNvSpPr txBox="1"/>
              <p:nvPr/>
            </p:nvSpPr>
            <p:spPr>
              <a:xfrm>
                <a:off x="1938470" y="3160390"/>
                <a:ext cx="3124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+1×4/16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384E896-D021-29A4-3E79-69C7CAA5A7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470" y="3160390"/>
                <a:ext cx="3124200" cy="461665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F7E8BC1-5D9B-0D73-DAC3-D89A4B5CABEF}"/>
                  </a:ext>
                </a:extLst>
              </p:cNvPr>
              <p:cNvSpPr txBox="1"/>
              <p:nvPr/>
            </p:nvSpPr>
            <p:spPr>
              <a:xfrm>
                <a:off x="3408349" y="3151843"/>
                <a:ext cx="3124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+2×6/16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F7E8BC1-5D9B-0D73-DAC3-D89A4B5CAB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8349" y="3151843"/>
                <a:ext cx="3124200" cy="461665"/>
              </a:xfrm>
              <a:prstGeom prst="rect">
                <a:avLst/>
              </a:prstGeom>
              <a:blipFill>
                <a:blip r:embed="rId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2D47BB0-AEF4-A7AF-F8FB-59E25FDE02AF}"/>
                  </a:ext>
                </a:extLst>
              </p:cNvPr>
              <p:cNvSpPr txBox="1"/>
              <p:nvPr/>
            </p:nvSpPr>
            <p:spPr>
              <a:xfrm>
                <a:off x="4905643" y="3136275"/>
                <a:ext cx="3124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+3×4/16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2D47BB0-AEF4-A7AF-F8FB-59E25FDE02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5643" y="3136275"/>
                <a:ext cx="3124200" cy="461665"/>
              </a:xfrm>
              <a:prstGeom prst="rect">
                <a:avLst/>
              </a:prstGeom>
              <a:blipFill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EEFFF16-0BE5-614D-AF6D-7C9B0E7D5763}"/>
                  </a:ext>
                </a:extLst>
              </p:cNvPr>
              <p:cNvSpPr txBox="1"/>
              <p:nvPr/>
            </p:nvSpPr>
            <p:spPr>
              <a:xfrm>
                <a:off x="6402937" y="3121933"/>
                <a:ext cx="3124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+4×1/16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EEFFF16-0BE5-614D-AF6D-7C9B0E7D57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2937" y="3121933"/>
                <a:ext cx="3124200" cy="461665"/>
              </a:xfrm>
              <a:prstGeom prst="rect">
                <a:avLst/>
              </a:prstGeom>
              <a:blipFill>
                <a:blip r:embed="rId7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109B1B09-1D20-276B-D47E-A583315F2A7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76776393"/>
                  </p:ext>
                </p:extLst>
              </p:nvPr>
            </p:nvGraphicFramePr>
            <p:xfrm>
              <a:off x="1371600" y="4038600"/>
              <a:ext cx="9296400" cy="27432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6106458">
                      <a:extLst>
                        <a:ext uri="{9D8B030D-6E8A-4147-A177-3AD203B41FA5}">
                          <a16:colId xmlns:a16="http://schemas.microsoft.com/office/drawing/2014/main" val="3410558925"/>
                        </a:ext>
                      </a:extLst>
                    </a:gridCol>
                    <a:gridCol w="1367118">
                      <a:extLst>
                        <a:ext uri="{9D8B030D-6E8A-4147-A177-3AD203B41FA5}">
                          <a16:colId xmlns:a16="http://schemas.microsoft.com/office/drawing/2014/main" val="3350035111"/>
                        </a:ext>
                      </a:extLst>
                    </a:gridCol>
                    <a:gridCol w="1822824">
                      <a:extLst>
                        <a:ext uri="{9D8B030D-6E8A-4147-A177-3AD203B41FA5}">
                          <a16:colId xmlns:a16="http://schemas.microsoft.com/office/drawing/2014/main" val="213324877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</m:oMath>
                            </m:oMathPara>
                          </a14:m>
                          <a:endParaRPr lang="en-US" sz="24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24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𝑃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𝑋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=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𝑎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5888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b="0" i="0">
                              <a:latin typeface="Consolas" panose="020B0609020204030204" pitchFamily="49" charset="0"/>
                              <a:ea typeface="Inter Light" panose="02000403000000020004" pitchFamily="2" charset="0"/>
                              <a:cs typeface="Consolas" panose="020B0609020204030204" pitchFamily="49" charset="0"/>
                            </a:rPr>
                            <a:t>TTTT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1/16</m:t>
                                </m:r>
                              </m:oMath>
                            </m:oMathPara>
                          </a14:m>
                          <a:endParaRPr lang="en-US" sz="24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08833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b="0" i="0">
                              <a:latin typeface="Consolas" panose="020B0609020204030204" pitchFamily="49" charset="0"/>
                              <a:ea typeface="Inter Light" panose="02000403000000020004" pitchFamily="2" charset="0"/>
                              <a:cs typeface="Consolas" panose="020B0609020204030204" pitchFamily="49" charset="0"/>
                            </a:rPr>
                            <a:t>HTTT, THTT, TTHT, TTTH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4/16</m:t>
                                </m:r>
                              </m:oMath>
                            </m:oMathPara>
                          </a14:m>
                          <a:endParaRPr lang="en-US" sz="24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505848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b="0" i="0">
                              <a:latin typeface="Consolas" panose="020B0609020204030204" pitchFamily="49" charset="0"/>
                              <a:ea typeface="Inter Light" panose="02000403000000020004" pitchFamily="2" charset="0"/>
                              <a:cs typeface="Consolas" panose="020B0609020204030204" pitchFamily="49" charset="0"/>
                            </a:rPr>
                            <a:t>HHTT, HTHT, HTTH, THHT, THTH, TTHH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6/16</m:t>
                                </m:r>
                              </m:oMath>
                            </m:oMathPara>
                          </a14:m>
                          <a:endParaRPr lang="en-US" sz="24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32890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b="0" i="0">
                              <a:latin typeface="Consolas" panose="020B0609020204030204" pitchFamily="49" charset="0"/>
                              <a:ea typeface="Inter Light" panose="02000403000000020004" pitchFamily="2" charset="0"/>
                              <a:cs typeface="Consolas" panose="020B0609020204030204" pitchFamily="49" charset="0"/>
                            </a:rPr>
                            <a:t>HHHT, HHTH, HTHH, THHH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4/16</m:t>
                                </m:r>
                              </m:oMath>
                            </m:oMathPara>
                          </a14:m>
                          <a:endParaRPr lang="en-US" sz="24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646829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b="0" i="0">
                              <a:latin typeface="Consolas" panose="020B0609020204030204" pitchFamily="49" charset="0"/>
                              <a:ea typeface="Inter Light" panose="02000403000000020004" pitchFamily="2" charset="0"/>
                              <a:cs typeface="Consolas" panose="020B0609020204030204" pitchFamily="49" charset="0"/>
                            </a:rPr>
                            <a:t>HHHH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1/16</m:t>
                                </m:r>
                              </m:oMath>
                            </m:oMathPara>
                          </a14:m>
                          <a:endParaRPr lang="en-US" sz="24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354017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109B1B09-1D20-276B-D47E-A583315F2A7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76776393"/>
                  </p:ext>
                </p:extLst>
              </p:nvPr>
            </p:nvGraphicFramePr>
            <p:xfrm>
              <a:off x="1371600" y="4038600"/>
              <a:ext cx="9296400" cy="27432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6106458">
                      <a:extLst>
                        <a:ext uri="{9D8B030D-6E8A-4147-A177-3AD203B41FA5}">
                          <a16:colId xmlns:a16="http://schemas.microsoft.com/office/drawing/2014/main" val="3410558925"/>
                        </a:ext>
                      </a:extLst>
                    </a:gridCol>
                    <a:gridCol w="1367118">
                      <a:extLst>
                        <a:ext uri="{9D8B030D-6E8A-4147-A177-3AD203B41FA5}">
                          <a16:colId xmlns:a16="http://schemas.microsoft.com/office/drawing/2014/main" val="3350035111"/>
                        </a:ext>
                      </a:extLst>
                    </a:gridCol>
                    <a:gridCol w="1822824">
                      <a:extLst>
                        <a:ext uri="{9D8B030D-6E8A-4147-A177-3AD203B41FA5}">
                          <a16:colId xmlns:a16="http://schemas.microsoft.com/office/drawing/2014/main" val="2133248772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200" t="-1333" r="-52695" b="-5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448214" t="-1333" r="-135714" b="-5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410702" t="-1333" r="-1672" b="-53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058886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b="0" i="0">
                              <a:latin typeface="Consolas" panose="020B0609020204030204" pitchFamily="49" charset="0"/>
                              <a:ea typeface="Inter Light" panose="02000403000000020004" pitchFamily="2" charset="0"/>
                              <a:cs typeface="Consolas" panose="020B0609020204030204" pitchFamily="49" charset="0"/>
                            </a:rPr>
                            <a:t>TTTT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410702" t="-101333" r="-1672" b="-43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088339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b="0" i="0">
                              <a:latin typeface="Consolas" panose="020B0609020204030204" pitchFamily="49" charset="0"/>
                              <a:ea typeface="Inter Light" panose="02000403000000020004" pitchFamily="2" charset="0"/>
                              <a:cs typeface="Consolas" panose="020B0609020204030204" pitchFamily="49" charset="0"/>
                            </a:rPr>
                            <a:t>HTTT, THTT, TTHT, TTTH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410702" t="-198684" r="-1672" b="-3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5058484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b="0" i="0">
                              <a:latin typeface="Consolas" panose="020B0609020204030204" pitchFamily="49" charset="0"/>
                              <a:ea typeface="Inter Light" panose="02000403000000020004" pitchFamily="2" charset="0"/>
                              <a:cs typeface="Consolas" panose="020B0609020204030204" pitchFamily="49" charset="0"/>
                            </a:rPr>
                            <a:t>HHTT, HTHT, HTTH, THHT, THTH, TTHH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410702" t="-302667" r="-1672" b="-229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328905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b="0" i="0">
                              <a:latin typeface="Consolas" panose="020B0609020204030204" pitchFamily="49" charset="0"/>
                              <a:ea typeface="Inter Light" panose="02000403000000020004" pitchFamily="2" charset="0"/>
                              <a:cs typeface="Consolas" panose="020B0609020204030204" pitchFamily="49" charset="0"/>
                            </a:rPr>
                            <a:t>HHHT, HHTH, HTHH, THHH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410702" t="-402667" r="-1672" b="-129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6468291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b="0" i="0">
                              <a:latin typeface="Consolas" panose="020B0609020204030204" pitchFamily="49" charset="0"/>
                              <a:ea typeface="Inter Light" panose="02000403000000020004" pitchFamily="2" charset="0"/>
                              <a:cs typeface="Consolas" panose="020B0609020204030204" pitchFamily="49" charset="0"/>
                            </a:rPr>
                            <a:t>HHHH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410702" t="-502667" r="-1672" b="-29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54017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0127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  <p:bldP spid="7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3B63B6-FD6B-0926-6892-676E403670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7B201-AF61-ED46-2728-5CEE56C7F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Expectation (Formally)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EC476E-813F-AE75-8ABB-EA890F30A3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The expectation of a random variable is defined as:</a:t>
                </a:r>
              </a:p>
              <a:p>
                <a:endParaRPr lang="en-US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range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b="0"/>
              </a:p>
              <a:p>
                <a:r>
                  <a:rPr lang="en-US"/>
                  <a:t>Example: Flipping four coins.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EC476E-813F-AE75-8ABB-EA890F30A3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96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9D341780-D386-18D4-B6AC-12B19B90B87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1431281"/>
                  </p:ext>
                </p:extLst>
              </p:nvPr>
            </p:nvGraphicFramePr>
            <p:xfrm>
              <a:off x="1371600" y="4038600"/>
              <a:ext cx="9296400" cy="27432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6106458">
                      <a:extLst>
                        <a:ext uri="{9D8B030D-6E8A-4147-A177-3AD203B41FA5}">
                          <a16:colId xmlns:a16="http://schemas.microsoft.com/office/drawing/2014/main" val="3410558925"/>
                        </a:ext>
                      </a:extLst>
                    </a:gridCol>
                    <a:gridCol w="1367118">
                      <a:extLst>
                        <a:ext uri="{9D8B030D-6E8A-4147-A177-3AD203B41FA5}">
                          <a16:colId xmlns:a16="http://schemas.microsoft.com/office/drawing/2014/main" val="3350035111"/>
                        </a:ext>
                      </a:extLst>
                    </a:gridCol>
                    <a:gridCol w="1822824">
                      <a:extLst>
                        <a:ext uri="{9D8B030D-6E8A-4147-A177-3AD203B41FA5}">
                          <a16:colId xmlns:a16="http://schemas.microsoft.com/office/drawing/2014/main" val="213324877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</m:oMath>
                            </m:oMathPara>
                          </a14:m>
                          <a:endParaRPr lang="en-US" sz="24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24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𝑃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𝑋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=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𝑎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5888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b="0" i="0">
                              <a:latin typeface="Consolas" panose="020B0609020204030204" pitchFamily="49" charset="0"/>
                              <a:ea typeface="Inter Light" panose="02000403000000020004" pitchFamily="2" charset="0"/>
                              <a:cs typeface="Consolas" panose="020B0609020204030204" pitchFamily="49" charset="0"/>
                            </a:rPr>
                            <a:t>TTTT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1/16</m:t>
                                </m:r>
                              </m:oMath>
                            </m:oMathPara>
                          </a14:m>
                          <a:endParaRPr lang="en-US" sz="24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08833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b="0" i="0">
                              <a:latin typeface="Consolas" panose="020B0609020204030204" pitchFamily="49" charset="0"/>
                              <a:ea typeface="Inter Light" panose="02000403000000020004" pitchFamily="2" charset="0"/>
                              <a:cs typeface="Consolas" panose="020B0609020204030204" pitchFamily="49" charset="0"/>
                            </a:rPr>
                            <a:t>HTTT, THTT, TTHT, TTTH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4/16</m:t>
                                </m:r>
                              </m:oMath>
                            </m:oMathPara>
                          </a14:m>
                          <a:endParaRPr lang="en-US" sz="24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505848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b="0" i="0">
                              <a:latin typeface="Consolas" panose="020B0609020204030204" pitchFamily="49" charset="0"/>
                              <a:ea typeface="Inter Light" panose="02000403000000020004" pitchFamily="2" charset="0"/>
                              <a:cs typeface="Consolas" panose="020B0609020204030204" pitchFamily="49" charset="0"/>
                            </a:rPr>
                            <a:t>HHTT, HTHT, HTTH, THHT, THTH, TTHH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6/16</m:t>
                                </m:r>
                              </m:oMath>
                            </m:oMathPara>
                          </a14:m>
                          <a:endParaRPr lang="en-US" sz="24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32890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b="0" i="0">
                              <a:latin typeface="Consolas" panose="020B0609020204030204" pitchFamily="49" charset="0"/>
                              <a:ea typeface="Inter Light" panose="02000403000000020004" pitchFamily="2" charset="0"/>
                              <a:cs typeface="Consolas" panose="020B0609020204030204" pitchFamily="49" charset="0"/>
                            </a:rPr>
                            <a:t>HHHT, HHTH, HTHH, THHH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4/16</m:t>
                                </m:r>
                              </m:oMath>
                            </m:oMathPara>
                          </a14:m>
                          <a:endParaRPr lang="en-US" sz="24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646829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b="0" i="0">
                              <a:latin typeface="Consolas" panose="020B0609020204030204" pitchFamily="49" charset="0"/>
                              <a:ea typeface="Inter Light" panose="02000403000000020004" pitchFamily="2" charset="0"/>
                              <a:cs typeface="Consolas" panose="020B0609020204030204" pitchFamily="49" charset="0"/>
                            </a:rPr>
                            <a:t>HHHH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1/16</m:t>
                                </m:r>
                              </m:oMath>
                            </m:oMathPara>
                          </a14:m>
                          <a:endParaRPr lang="en-US" sz="24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354017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9D341780-D386-18D4-B6AC-12B19B90B87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1431281"/>
                  </p:ext>
                </p:extLst>
              </p:nvPr>
            </p:nvGraphicFramePr>
            <p:xfrm>
              <a:off x="1371600" y="4038600"/>
              <a:ext cx="9296400" cy="27432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6106458">
                      <a:extLst>
                        <a:ext uri="{9D8B030D-6E8A-4147-A177-3AD203B41FA5}">
                          <a16:colId xmlns:a16="http://schemas.microsoft.com/office/drawing/2014/main" val="3410558925"/>
                        </a:ext>
                      </a:extLst>
                    </a:gridCol>
                    <a:gridCol w="1367118">
                      <a:extLst>
                        <a:ext uri="{9D8B030D-6E8A-4147-A177-3AD203B41FA5}">
                          <a16:colId xmlns:a16="http://schemas.microsoft.com/office/drawing/2014/main" val="3350035111"/>
                        </a:ext>
                      </a:extLst>
                    </a:gridCol>
                    <a:gridCol w="1822824">
                      <a:extLst>
                        <a:ext uri="{9D8B030D-6E8A-4147-A177-3AD203B41FA5}">
                          <a16:colId xmlns:a16="http://schemas.microsoft.com/office/drawing/2014/main" val="2133248772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" t="-1333" r="-52695" b="-5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48214" t="-1333" r="-135714" b="-5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10702" t="-1333" r="-1672" b="-53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058886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b="0" i="0">
                              <a:latin typeface="Consolas" panose="020B0609020204030204" pitchFamily="49" charset="0"/>
                              <a:ea typeface="Inter Light" panose="02000403000000020004" pitchFamily="2" charset="0"/>
                              <a:cs typeface="Consolas" panose="020B0609020204030204" pitchFamily="49" charset="0"/>
                            </a:rPr>
                            <a:t>TTTT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10702" t="-101333" r="-1672" b="-43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088339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b="0" i="0">
                              <a:latin typeface="Consolas" panose="020B0609020204030204" pitchFamily="49" charset="0"/>
                              <a:ea typeface="Inter Light" panose="02000403000000020004" pitchFamily="2" charset="0"/>
                              <a:cs typeface="Consolas" panose="020B0609020204030204" pitchFamily="49" charset="0"/>
                            </a:rPr>
                            <a:t>HTTT, THTT, TTHT, TTTH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10702" t="-198684" r="-1672" b="-3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5058484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b="0" i="0">
                              <a:latin typeface="Consolas" panose="020B0609020204030204" pitchFamily="49" charset="0"/>
                              <a:ea typeface="Inter Light" panose="02000403000000020004" pitchFamily="2" charset="0"/>
                              <a:cs typeface="Consolas" panose="020B0609020204030204" pitchFamily="49" charset="0"/>
                            </a:rPr>
                            <a:t>HHTT, HTHT, HTTH, THHT, THTH, TTHH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10702" t="-302667" r="-1672" b="-229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328905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b="0" i="0">
                              <a:latin typeface="Consolas" panose="020B0609020204030204" pitchFamily="49" charset="0"/>
                              <a:ea typeface="Inter Light" panose="02000403000000020004" pitchFamily="2" charset="0"/>
                              <a:cs typeface="Consolas" panose="020B0609020204030204" pitchFamily="49" charset="0"/>
                            </a:rPr>
                            <a:t>HHHT, HHTH, HTHH, THHH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10702" t="-402667" r="-1672" b="-129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6468291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b="0" i="0">
                              <a:latin typeface="Consolas" panose="020B0609020204030204" pitchFamily="49" charset="0"/>
                              <a:ea typeface="Inter Light" panose="02000403000000020004" pitchFamily="2" charset="0"/>
                              <a:cs typeface="Consolas" panose="020B0609020204030204" pitchFamily="49" charset="0"/>
                            </a:rPr>
                            <a:t>HHHH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10702" t="-502667" r="-1672" b="-29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54017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1DA45F0-3995-7D62-D119-18C2BD3BF64B}"/>
                  </a:ext>
                </a:extLst>
              </p:cNvPr>
              <p:cNvSpPr txBox="1"/>
              <p:nvPr/>
            </p:nvSpPr>
            <p:spPr>
              <a:xfrm>
                <a:off x="1938470" y="3160390"/>
                <a:ext cx="3124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+4/16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1DA45F0-3995-7D62-D119-18C2BD3BF6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470" y="3160390"/>
                <a:ext cx="3124200" cy="461665"/>
              </a:xfrm>
              <a:prstGeom prst="rect">
                <a:avLst/>
              </a:prstGeom>
              <a:blipFill>
                <a:blip r:embed="rId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5D31BB5-BB16-F38F-CF7B-BB29B4658CBB}"/>
                  </a:ext>
                </a:extLst>
              </p:cNvPr>
              <p:cNvSpPr txBox="1"/>
              <p:nvPr/>
            </p:nvSpPr>
            <p:spPr>
              <a:xfrm>
                <a:off x="3408349" y="3151843"/>
                <a:ext cx="3124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2/16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5D31BB5-BB16-F38F-CF7B-BB29B4658C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8349" y="3151843"/>
                <a:ext cx="3124200" cy="461665"/>
              </a:xfrm>
              <a:prstGeom prst="rect">
                <a:avLst/>
              </a:prstGeom>
              <a:blipFill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8CC7F6D-66F1-F1E0-7938-0F12D5C8FAA8}"/>
                  </a:ext>
                </a:extLst>
              </p:cNvPr>
              <p:cNvSpPr txBox="1"/>
              <p:nvPr/>
            </p:nvSpPr>
            <p:spPr>
              <a:xfrm>
                <a:off x="4905643" y="3136275"/>
                <a:ext cx="3124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+12/16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8CC7F6D-66F1-F1E0-7938-0F12D5C8FA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5643" y="3136275"/>
                <a:ext cx="3124200" cy="461665"/>
              </a:xfrm>
              <a:prstGeom prst="rect">
                <a:avLst/>
              </a:prstGeom>
              <a:blipFill>
                <a:blip r:embed="rId7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A54E516-DFF4-C64A-C8A8-34002ADF9768}"/>
                  </a:ext>
                </a:extLst>
              </p:cNvPr>
              <p:cNvSpPr txBox="1"/>
              <p:nvPr/>
            </p:nvSpPr>
            <p:spPr>
              <a:xfrm>
                <a:off x="6402937" y="3121933"/>
                <a:ext cx="3124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+4/16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A54E516-DFF4-C64A-C8A8-34002ADF97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2937" y="3121933"/>
                <a:ext cx="3124200" cy="461665"/>
              </a:xfrm>
              <a:prstGeom prst="rect">
                <a:avLst/>
              </a:prstGeom>
              <a:blipFill>
                <a:blip r:embed="rId8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01208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3C9AC5-1419-6282-B6AC-5E9FD67116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E2320-AD32-EBC9-58A9-0B74D0F84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Expectation (Formally)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1D89F1-7BFB-022D-E39C-0B0EF787F6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The expectation of a random variable is defined as:</a:t>
                </a:r>
              </a:p>
              <a:p>
                <a:endParaRPr lang="en-US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range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b="0"/>
              </a:p>
              <a:p>
                <a:r>
                  <a:rPr lang="en-US"/>
                  <a:t>Example: Flipping four coins.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=32/16=2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1D89F1-7BFB-022D-E39C-0B0EF787F6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96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0FF81BFA-0857-15C5-E87F-2B5FCAC1700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76776393"/>
                  </p:ext>
                </p:extLst>
              </p:nvPr>
            </p:nvGraphicFramePr>
            <p:xfrm>
              <a:off x="1371600" y="4038600"/>
              <a:ext cx="9296400" cy="27432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6106458">
                      <a:extLst>
                        <a:ext uri="{9D8B030D-6E8A-4147-A177-3AD203B41FA5}">
                          <a16:colId xmlns:a16="http://schemas.microsoft.com/office/drawing/2014/main" val="3410558925"/>
                        </a:ext>
                      </a:extLst>
                    </a:gridCol>
                    <a:gridCol w="1367118">
                      <a:extLst>
                        <a:ext uri="{9D8B030D-6E8A-4147-A177-3AD203B41FA5}">
                          <a16:colId xmlns:a16="http://schemas.microsoft.com/office/drawing/2014/main" val="3350035111"/>
                        </a:ext>
                      </a:extLst>
                    </a:gridCol>
                    <a:gridCol w="1822824">
                      <a:extLst>
                        <a:ext uri="{9D8B030D-6E8A-4147-A177-3AD203B41FA5}">
                          <a16:colId xmlns:a16="http://schemas.microsoft.com/office/drawing/2014/main" val="213324877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</m:oMath>
                            </m:oMathPara>
                          </a14:m>
                          <a:endParaRPr lang="en-US" sz="24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24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𝑃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𝑋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=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𝑎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5888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b="0" i="0">
                              <a:latin typeface="Consolas" panose="020B0609020204030204" pitchFamily="49" charset="0"/>
                              <a:ea typeface="Inter Light" panose="02000403000000020004" pitchFamily="2" charset="0"/>
                              <a:cs typeface="Consolas" panose="020B0609020204030204" pitchFamily="49" charset="0"/>
                            </a:rPr>
                            <a:t>TTTT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1/16</m:t>
                                </m:r>
                              </m:oMath>
                            </m:oMathPara>
                          </a14:m>
                          <a:endParaRPr lang="en-US" sz="24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08833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b="0" i="0">
                              <a:latin typeface="Consolas" panose="020B0609020204030204" pitchFamily="49" charset="0"/>
                              <a:ea typeface="Inter Light" panose="02000403000000020004" pitchFamily="2" charset="0"/>
                              <a:cs typeface="Consolas" panose="020B0609020204030204" pitchFamily="49" charset="0"/>
                            </a:rPr>
                            <a:t>HTTT, THTT, TTHT, TTTH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4/16</m:t>
                                </m:r>
                              </m:oMath>
                            </m:oMathPara>
                          </a14:m>
                          <a:endParaRPr lang="en-US" sz="24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505848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b="0" i="0">
                              <a:latin typeface="Consolas" panose="020B0609020204030204" pitchFamily="49" charset="0"/>
                              <a:ea typeface="Inter Light" panose="02000403000000020004" pitchFamily="2" charset="0"/>
                              <a:cs typeface="Consolas" panose="020B0609020204030204" pitchFamily="49" charset="0"/>
                            </a:rPr>
                            <a:t>HHTT, HTHT, HTTH, THHT, THTH, TTHH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6/16</m:t>
                                </m:r>
                              </m:oMath>
                            </m:oMathPara>
                          </a14:m>
                          <a:endParaRPr lang="en-US" sz="24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32890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b="0" i="0">
                              <a:latin typeface="Consolas" panose="020B0609020204030204" pitchFamily="49" charset="0"/>
                              <a:ea typeface="Inter Light" panose="02000403000000020004" pitchFamily="2" charset="0"/>
                              <a:cs typeface="Consolas" panose="020B0609020204030204" pitchFamily="49" charset="0"/>
                            </a:rPr>
                            <a:t>HHHT, HHTH, HTHH, THHH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4/16</m:t>
                                </m:r>
                              </m:oMath>
                            </m:oMathPara>
                          </a14:m>
                          <a:endParaRPr lang="en-US" sz="24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646829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b="0" i="0">
                              <a:latin typeface="Consolas" panose="020B0609020204030204" pitchFamily="49" charset="0"/>
                              <a:ea typeface="Inter Light" panose="02000403000000020004" pitchFamily="2" charset="0"/>
                              <a:cs typeface="Consolas" panose="020B0609020204030204" pitchFamily="49" charset="0"/>
                            </a:rPr>
                            <a:t>HHHH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1/16</m:t>
                                </m:r>
                              </m:oMath>
                            </m:oMathPara>
                          </a14:m>
                          <a:endParaRPr lang="en-US" sz="24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354017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0FF81BFA-0857-15C5-E87F-2B5FCAC1700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76776393"/>
                  </p:ext>
                </p:extLst>
              </p:nvPr>
            </p:nvGraphicFramePr>
            <p:xfrm>
              <a:off x="1371600" y="4038600"/>
              <a:ext cx="9296400" cy="27432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6106458">
                      <a:extLst>
                        <a:ext uri="{9D8B030D-6E8A-4147-A177-3AD203B41FA5}">
                          <a16:colId xmlns:a16="http://schemas.microsoft.com/office/drawing/2014/main" val="3410558925"/>
                        </a:ext>
                      </a:extLst>
                    </a:gridCol>
                    <a:gridCol w="1367118">
                      <a:extLst>
                        <a:ext uri="{9D8B030D-6E8A-4147-A177-3AD203B41FA5}">
                          <a16:colId xmlns:a16="http://schemas.microsoft.com/office/drawing/2014/main" val="3350035111"/>
                        </a:ext>
                      </a:extLst>
                    </a:gridCol>
                    <a:gridCol w="1822824">
                      <a:extLst>
                        <a:ext uri="{9D8B030D-6E8A-4147-A177-3AD203B41FA5}">
                          <a16:colId xmlns:a16="http://schemas.microsoft.com/office/drawing/2014/main" val="2133248772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" t="-1333" r="-52695" b="-5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48214" t="-1333" r="-135714" b="-5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10702" t="-1333" r="-1672" b="-53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058886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b="0" i="0">
                              <a:latin typeface="Consolas" panose="020B0609020204030204" pitchFamily="49" charset="0"/>
                              <a:ea typeface="Inter Light" panose="02000403000000020004" pitchFamily="2" charset="0"/>
                              <a:cs typeface="Consolas" panose="020B0609020204030204" pitchFamily="49" charset="0"/>
                            </a:rPr>
                            <a:t>TTTT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10702" t="-101333" r="-1672" b="-43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088339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b="0" i="0">
                              <a:latin typeface="Consolas" panose="020B0609020204030204" pitchFamily="49" charset="0"/>
                              <a:ea typeface="Inter Light" panose="02000403000000020004" pitchFamily="2" charset="0"/>
                              <a:cs typeface="Consolas" panose="020B0609020204030204" pitchFamily="49" charset="0"/>
                            </a:rPr>
                            <a:t>HTTT, THTT, TTHT, TTTH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10702" t="-198684" r="-1672" b="-3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5058484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b="0" i="0">
                              <a:latin typeface="Consolas" panose="020B0609020204030204" pitchFamily="49" charset="0"/>
                              <a:ea typeface="Inter Light" panose="02000403000000020004" pitchFamily="2" charset="0"/>
                              <a:cs typeface="Consolas" panose="020B0609020204030204" pitchFamily="49" charset="0"/>
                            </a:rPr>
                            <a:t>HHTT, HTHT, HTTH, THHT, THTH, TTHH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10702" t="-302667" r="-1672" b="-229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328905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b="0" i="0">
                              <a:latin typeface="Consolas" panose="020B0609020204030204" pitchFamily="49" charset="0"/>
                              <a:ea typeface="Inter Light" panose="02000403000000020004" pitchFamily="2" charset="0"/>
                              <a:cs typeface="Consolas" panose="020B0609020204030204" pitchFamily="49" charset="0"/>
                            </a:rPr>
                            <a:t>HHHT, HHTH, HTHH, THHH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10702" t="-402667" r="-1672" b="-129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6468291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b="0" i="0">
                              <a:latin typeface="Consolas" panose="020B0609020204030204" pitchFamily="49" charset="0"/>
                              <a:ea typeface="Inter Light" panose="02000403000000020004" pitchFamily="2" charset="0"/>
                              <a:cs typeface="Consolas" panose="020B0609020204030204" pitchFamily="49" charset="0"/>
                            </a:rPr>
                            <a:t>HHHH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10702" t="-502667" r="-1672" b="-29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54017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808188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FFAE-A072-3B09-312D-4ECC6C708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Does the Experimental Average Converge to the Expectation?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3E8A28-BCD6-0FF2-A249-5FD32E1D55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/>
                  <a:t>The </a:t>
                </a:r>
                <a:r>
                  <a:rPr lang="en-US" b="0">
                    <a:solidFill>
                      <a:schemeClr val="accent3"/>
                    </a:solidFill>
                  </a:rPr>
                  <a:t>expectation</a:t>
                </a:r>
                <a:r>
                  <a:rPr lang="en-US" b="0"/>
                  <a:t> is defined as: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range</m:t>
                          </m:r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b="0">
                  <a:solidFill>
                    <a:schemeClr val="accent3"/>
                  </a:solidFill>
                </a:endParaRPr>
              </a:p>
              <a:p>
                <a:endParaRPr lang="en-US"/>
              </a:p>
              <a:p>
                <a:r>
                  <a:rPr lang="en-US"/>
                  <a:t>And given the outcome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/>
                  <a:t> random experiments, the </a:t>
                </a:r>
                <a:r>
                  <a:rPr lang="en-US">
                    <a:solidFill>
                      <a:schemeClr val="accent4"/>
                    </a:solidFill>
                  </a:rPr>
                  <a:t>experimental average </a:t>
                </a:r>
                <a:r>
                  <a:rPr lang="en-US"/>
                  <a:t>is:</a:t>
                </a:r>
              </a:p>
              <a:p>
                <a:endParaRPr lang="en-US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/>
              </a:p>
              <a:p>
                <a:endParaRPr lang="en-US"/>
              </a:p>
              <a:p>
                <a:r>
                  <a:rPr lang="en-US"/>
                  <a:t>Why does the </a:t>
                </a:r>
                <a:r>
                  <a:rPr lang="en-US">
                    <a:solidFill>
                      <a:schemeClr val="accent4"/>
                    </a:solidFill>
                  </a:rPr>
                  <a:t>experimental average </a:t>
                </a:r>
                <a:r>
                  <a:rPr lang="en-US"/>
                  <a:t>converge to the </a:t>
                </a:r>
                <a:r>
                  <a:rPr lang="en-US">
                    <a:solidFill>
                      <a:schemeClr val="accent3"/>
                    </a:solidFill>
                  </a:rPr>
                  <a:t>expectation</a:t>
                </a:r>
                <a:r>
                  <a:rPr lang="en-US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3E8A28-BCD6-0FF2-A249-5FD32E1D55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3510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22ACFF8-BA15-1EAC-849C-164937E83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FE52E-3A6B-971F-104C-8F136FE11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Does the Experimental Average Converge to the Expectation?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B52777-028B-16E3-81EB-081FC43AB4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Why does the experimental average converge to the expectation?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accent4"/>
                  </a:solidFill>
                </a:endParaRPr>
              </a:p>
              <a:p>
                <a:endParaRPr lang="en-US" dirty="0"/>
              </a:p>
              <a:p>
                <a:r>
                  <a:rPr lang="en-US" dirty="0"/>
                  <a:t>As the number of experiments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grows, then for each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, the fraction of samples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will approach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. In other words, the histogram increasingly resembles the true distribution.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Example: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=5/16</m:t>
                    </m:r>
                  </m:oMath>
                </a14:m>
                <a:r>
                  <a:rPr lang="en-US" dirty="0"/>
                  <a:t>. Eventually roughly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5/16</m:t>
                    </m:r>
                  </m:oMath>
                </a14:m>
                <a:r>
                  <a:rPr lang="en-US" dirty="0"/>
                  <a:t> of the samples will be 2.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In other words, each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occurs roughly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 times.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Thus, the sum above converges to: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B52777-028B-16E3-81EB-081FC43AB4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b="-11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F680E6-8B04-BCBD-0DBF-1C38AA598936}"/>
                  </a:ext>
                </a:extLst>
              </p:cNvPr>
              <p:cNvSpPr txBox="1"/>
              <p:nvPr/>
            </p:nvSpPr>
            <p:spPr>
              <a:xfrm>
                <a:off x="2209800" y="5768784"/>
                <a:ext cx="6142290" cy="8066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0×</m:t>
                          </m:r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+1×</m:t>
                          </m:r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+2×</m:t>
                          </m:r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+…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sz="240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F680E6-8B04-BCBD-0DBF-1C38AA5989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5768784"/>
                <a:ext cx="6142290" cy="806696"/>
              </a:xfrm>
              <a:prstGeom prst="rect">
                <a:avLst/>
              </a:prstGeom>
              <a:blipFill>
                <a:blip r:embed="rId3"/>
                <a:stretch>
                  <a:fillRect r="-37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287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A3587AB-64F5-49ED-ABD9-33A0329990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A0CDC-B3EB-8470-67CA-68FFCAD90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Does the Experimental Average Converge to the Expectation?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B62A8F-500B-98C0-AD92-7E89C36BB1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Why does the </a:t>
                </a:r>
                <a:r>
                  <a:rPr lang="en-US">
                    <a:solidFill>
                      <a:schemeClr val="accent4"/>
                    </a:solidFill>
                  </a:rPr>
                  <a:t>experimental</a:t>
                </a:r>
                <a:r>
                  <a:rPr lang="en-US"/>
                  <a:t> average converge to the </a:t>
                </a:r>
                <a:r>
                  <a:rPr lang="en-US">
                    <a:solidFill>
                      <a:schemeClr val="accent3"/>
                    </a:solidFill>
                  </a:rPr>
                  <a:t>expectation</a:t>
                </a:r>
                <a:r>
                  <a:rPr lang="en-US"/>
                  <a:t>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>
                  <a:solidFill>
                    <a:schemeClr val="accent4"/>
                  </a:solidFill>
                </a:endParaRPr>
              </a:p>
              <a:p>
                <a:endParaRPr lang="en-US"/>
              </a:p>
              <a:p>
                <a:r>
                  <a:rPr lang="en-US"/>
                  <a:t>As the number of experiments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/>
                  <a:t> grows, then the </a:t>
                </a:r>
                <a:r>
                  <a:rPr lang="en-US">
                    <a:solidFill>
                      <a:schemeClr val="accent4"/>
                    </a:solidFill>
                  </a:rPr>
                  <a:t>sum above</a:t>
                </a:r>
                <a:r>
                  <a:rPr lang="en-US"/>
                  <a:t> converges to:</a:t>
                </a:r>
              </a:p>
              <a:p>
                <a:endParaRPr lang="en-US"/>
              </a:p>
              <a:p>
                <a:endParaRPr lang="en-US"/>
              </a:p>
              <a:p>
                <a:r>
                  <a:rPr lang="en-US"/>
                  <a:t>Dividing 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/>
                  <a:t>, we get: </a:t>
                </a:r>
              </a:p>
              <a:p>
                <a:endParaRPr lang="en-US"/>
              </a:p>
              <a:p>
                <a:r>
                  <a:rPr lang="en-US"/>
                  <a:t>Which is just our formula for </a:t>
                </a:r>
                <a:r>
                  <a:rPr lang="en-US">
                    <a:solidFill>
                      <a:schemeClr val="accent3"/>
                    </a:solidFill>
                  </a:rPr>
                  <a:t>expectation</a:t>
                </a:r>
                <a:r>
                  <a:rPr lang="en-US"/>
                  <a:t>:</a:t>
                </a:r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B62A8F-500B-98C0-AD92-7E89C36BB1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96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73FFD39-8DAB-FA6D-59F9-F20275F234BE}"/>
                  </a:ext>
                </a:extLst>
              </p:cNvPr>
              <p:cNvSpPr txBox="1"/>
              <p:nvPr/>
            </p:nvSpPr>
            <p:spPr>
              <a:xfrm>
                <a:off x="2133600" y="3048000"/>
                <a:ext cx="6142290" cy="8066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0×</m:t>
                          </m:r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+1×</m:t>
                          </m:r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+2×</m:t>
                          </m:r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+…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sz="240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73FFD39-8DAB-FA6D-59F9-F20275F234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3048000"/>
                <a:ext cx="6142290" cy="806696"/>
              </a:xfrm>
              <a:prstGeom prst="rect">
                <a:avLst/>
              </a:prstGeom>
              <a:blipFill>
                <a:blip r:embed="rId4"/>
                <a:stretch>
                  <a:fillRect r="-36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2D010CB-8DFC-D7A9-A791-C4D5EB85E1B3}"/>
                  </a:ext>
                </a:extLst>
              </p:cNvPr>
              <p:cNvSpPr txBox="1"/>
              <p:nvPr/>
            </p:nvSpPr>
            <p:spPr>
              <a:xfrm>
                <a:off x="2514600" y="4495800"/>
                <a:ext cx="7086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0×</m:t>
                      </m:r>
                      <m:r>
                        <a:rPr lang="en-US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+1×</m:t>
                      </m:r>
                      <m:r>
                        <a:rPr lang="en-US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+2×</m:t>
                      </m:r>
                      <m:r>
                        <a:rPr lang="en-US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=2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en-US" sz="240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2D010CB-8DFC-D7A9-A791-C4D5EB85E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4495800"/>
                <a:ext cx="708660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DD8B94D-4AD3-DDE0-C0C0-84C019345FEE}"/>
                  </a:ext>
                </a:extLst>
              </p:cNvPr>
              <p:cNvSpPr txBox="1"/>
              <p:nvPr/>
            </p:nvSpPr>
            <p:spPr>
              <a:xfrm>
                <a:off x="2986755" y="5598569"/>
                <a:ext cx="6142290" cy="10361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range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en-US" sz="24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400" b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DD8B94D-4AD3-DDE0-C0C0-84C019345F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755" y="5598569"/>
                <a:ext cx="6142290" cy="10361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93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93183-3545-2C9D-1C9C-9E18B863E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Alternate Equivalent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CD58CC-52F6-3747-C501-4408672049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expectation is: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range</m:t>
                          </m:r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b="0" dirty="0">
                  <a:solidFill>
                    <a:schemeClr val="accent3"/>
                  </a:solidFill>
                </a:endParaRPr>
              </a:p>
              <a:p>
                <a:r>
                  <a:rPr lang="en-US" dirty="0"/>
                  <a:t>We can also write this expression in terms of a sum over all outcomes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CD58CC-52F6-3747-C501-4408672049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10E9A7E-2A31-3189-3C8A-184F4DF37D9D}"/>
                  </a:ext>
                </a:extLst>
              </p:cNvPr>
              <p:cNvSpPr txBox="1"/>
              <p:nvPr/>
            </p:nvSpPr>
            <p:spPr>
              <a:xfrm>
                <a:off x="2895600" y="2667000"/>
                <a:ext cx="6142290" cy="8082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range</m:t>
                          </m:r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: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accent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  <m:sup/>
                                <m:e>
                                  <m:r>
                                    <a:rPr lang="en-US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accent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accent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d>
                        </m:e>
                      </m:nary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10E9A7E-2A31-3189-3C8A-184F4DF37D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2667000"/>
                <a:ext cx="6142290" cy="8082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390F454-280B-53EB-FBBC-E90B33CA6541}"/>
                  </a:ext>
                </a:extLst>
              </p:cNvPr>
              <p:cNvSpPr txBox="1"/>
              <p:nvPr/>
            </p:nvSpPr>
            <p:spPr>
              <a:xfrm>
                <a:off x="2895600" y="3733800"/>
                <a:ext cx="6142290" cy="8002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range</m:t>
                          </m:r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  <m:r>
                        <a:rPr lang="en-US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390F454-280B-53EB-FBBC-E90B33CA65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3733800"/>
                <a:ext cx="6142290" cy="8002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0236183-EE72-D191-7470-C6B536136A4C}"/>
                  </a:ext>
                </a:extLst>
              </p:cNvPr>
              <p:cNvSpPr txBox="1"/>
              <p:nvPr/>
            </p:nvSpPr>
            <p:spPr>
              <a:xfrm>
                <a:off x="2971800" y="4779053"/>
                <a:ext cx="6142290" cy="8002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range</m:t>
                          </m:r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  <m:r>
                        <a:rPr lang="en-US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0236183-EE72-D191-7470-C6B536136A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4779053"/>
                <a:ext cx="6142290" cy="8002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C7771DA-7B47-48DE-EA95-85E845CF2BF2}"/>
                  </a:ext>
                </a:extLst>
              </p:cNvPr>
              <p:cNvSpPr txBox="1"/>
              <p:nvPr/>
            </p:nvSpPr>
            <p:spPr>
              <a:xfrm>
                <a:off x="2895600" y="5772022"/>
                <a:ext cx="6142290" cy="764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C7771DA-7B47-48DE-EA95-85E845CF2B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5772022"/>
                <a:ext cx="6142290" cy="7645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56557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17C45-68F3-3E8D-6D1A-73004E6971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2F1F5-709A-F3F2-B502-4780417077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Bernoulli Random Variables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984B34-CC15-722C-5A2B-DFE705E7A8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19, CS70 Summer 2025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BCCFE7-64E0-EC1B-9B71-64456A13636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114300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Random Variables</a:t>
            </a:r>
          </a:p>
          <a:p>
            <a:pPr marL="457200" indent="-166688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The Idea and Definition</a:t>
            </a:r>
          </a:p>
          <a:p>
            <a:pPr marL="457200" indent="-166688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Random Variables and Events</a:t>
            </a:r>
          </a:p>
          <a:p>
            <a:pPr marL="457200" indent="-166688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Distribution of a Random Variable</a:t>
            </a:r>
          </a:p>
          <a:p>
            <a:pPr marL="457200" indent="-166688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Expectation</a:t>
            </a:r>
          </a:p>
          <a:p>
            <a:pPr marL="114300"/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Common Distributions</a:t>
            </a:r>
          </a:p>
          <a:p>
            <a:pPr marL="457200" indent="-166688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b="1" i="1" dirty="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</a:rPr>
              <a:t>Bernoulli Distribution</a:t>
            </a:r>
          </a:p>
          <a:p>
            <a:pPr marL="457200" indent="-166688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Binomial Distribution</a:t>
            </a:r>
          </a:p>
          <a:p>
            <a:pPr marL="457200" indent="-166688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Geometric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Distribution</a:t>
            </a:r>
          </a:p>
          <a:p>
            <a:pPr marL="457200" indent="-166688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Poisson Distribution</a:t>
            </a:r>
          </a:p>
          <a:p>
            <a:pPr marL="114300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8616453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5AB42A-7286-414F-3BD3-013379F6D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0C990-7B74-B985-1B7E-FE9861F2D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Bernoulli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C4C7BE-358D-3307-D535-2EB1CC16FA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A Bernoulli random variable has a distribution given by the equation below,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/>
                  <a:t>.</a:t>
                </a:r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r>
                  <a:rPr lang="en-US"/>
                  <a:t>Example: Suppose we flip a coin that comes up heads 75% of the time.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/>
                  <a:t> be 1 if the coin comes up heads, and 0 if it comes up tails.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/>
                  <a:t>We’d say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/>
                  <a:t> is distributed as a Bernoulli random variable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=0.75</m:t>
                    </m:r>
                  </m:oMath>
                </a14:m>
                <a:r>
                  <a:rPr lang="en-US"/>
                  <a:t>”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/>
                  <a:t>Or in writing we can say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Bernoulli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(0.75)</m:t>
                    </m:r>
                  </m:oMath>
                </a14:m>
                <a:r>
                  <a:rPr lang="en-US"/>
                  <a:t>”.</a:t>
                </a:r>
              </a:p>
              <a:p>
                <a:pPr marL="1028683" lvl="1" indent="-342900">
                  <a:buFont typeface="Arial" panose="020B0604020202020204" pitchFamily="34" charset="0"/>
                  <a:buChar char="•"/>
                </a:pPr>
                <a:r>
                  <a:rPr lang="en-US"/>
                  <a:t>This is just shorthand for saying “X is distributed as a Bernoulli random variable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=0.75</m:t>
                    </m:r>
                  </m:oMath>
                </a14:m>
                <a:r>
                  <a:rPr lang="en-US"/>
                  <a:t>.</a:t>
                </a:r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C4C7BE-358D-3307-D535-2EB1CC16FA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B3BC93-A918-76AD-3ADF-FBC4BDC2FD14}"/>
                  </a:ext>
                </a:extLst>
              </p:cNvPr>
              <p:cNvSpPr txBox="1"/>
              <p:nvPr/>
            </p:nvSpPr>
            <p:spPr>
              <a:xfrm>
                <a:off x="2766884" y="1752600"/>
                <a:ext cx="6142290" cy="9161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B3BC93-A918-76AD-3ADF-FBC4BDC2FD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6884" y="1752600"/>
                <a:ext cx="6142290" cy="9161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794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FD92F5-0974-1A3F-F99F-7340CE28E2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D28A5-6127-A262-DEA1-873450669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Random Variables: Informally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DD43D3-980A-7A1E-555A-F95DFA9542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Idea: Define a variable to represent the measurement/value of interest.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dirty="0"/>
                  <a:t>Suppose we flip a fair coin 4 times. 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number of heads we see.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?</a:t>
                </a:r>
              </a:p>
              <a:p>
                <a:pPr marL="747713" indent="-342900">
                  <a:spcBef>
                    <a:spcPts val="400"/>
                  </a:spcBef>
                  <a:buFont typeface="Arial" panose="020B0604020202020204" pitchFamily="34" charset="0"/>
                  <a:buChar char="•"/>
                </a:pPr>
                <a:r>
                  <a:rPr lang="en-US" sz="2000" dirty="0"/>
                  <a:t>Given a specific outcome: A value between 0 and 3.</a:t>
                </a:r>
              </a:p>
              <a:p>
                <a:pPr marL="747713" indent="-342900">
                  <a:spcBef>
                    <a:spcPts val="400"/>
                  </a:spcBef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In general: Some indeterminate value between 0 and 3.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US" dirty="0"/>
                  <a:t>?</a:t>
                </a:r>
              </a:p>
              <a:p>
                <a:pPr marL="747713" indent="-342900">
                  <a:spcBef>
                    <a:spcPts val="400"/>
                  </a:spcBef>
                  <a:buFont typeface="Arial" panose="020B0604020202020204" pitchFamily="34" charset="0"/>
                  <a:buChar char="•"/>
                </a:pPr>
                <a:r>
                  <a:rPr lang="en-US" sz="2000" dirty="0"/>
                  <a:t>Some indeterminate value between 3 and 7.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?</a:t>
                </a:r>
              </a:p>
              <a:p>
                <a:pPr marL="747713" indent="-342900">
                  <a:spcBef>
                    <a:spcPts val="400"/>
                  </a:spcBef>
                  <a:buFont typeface="Arial" panose="020B0604020202020204" pitchFamily="34" charset="0"/>
                  <a:buChar char="•"/>
                </a:pPr>
                <a:r>
                  <a:rPr lang="en-US" sz="2000" dirty="0"/>
                  <a:t>0      (note: repeated use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/>
                  <a:t> means measured on the </a:t>
                </a:r>
                <a:r>
                  <a:rPr lang="en-US" sz="2000" i="1" u="sng" dirty="0"/>
                  <a:t>same outcome</a:t>
                </a:r>
                <a:r>
                  <a:rPr lang="en-US" sz="2000" dirty="0"/>
                  <a:t>)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dirty="0"/>
                  <a:t>What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?</a:t>
                </a:r>
              </a:p>
              <a:p>
                <a:pPr marL="747713" indent="-342900">
                  <a:spcBef>
                    <a:spcPts val="400"/>
                  </a:spcBef>
                  <a:buFont typeface="Arial" panose="020B0604020202020204" pitchFamily="34" charset="0"/>
                  <a:buChar char="•"/>
                </a:pPr>
                <a:r>
                  <a:rPr lang="en-US" sz="2000" dirty="0"/>
                  <a:t>Some indeterminate value from {0, 1, 4, 9, 16}.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DD43D3-980A-7A1E-555A-F95DFA9542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b="-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125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BA2EE-3C92-D426-3F58-2CABFD1F9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Bernoulli Random Variables and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72C3B8-846F-6DE9-2F29-CCEC97EA2F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Bernoulli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(0.5)</m:t>
                    </m:r>
                  </m:oMath>
                </a14:m>
                <a:r>
                  <a:rPr lang="en-US" dirty="0"/>
                  <a:t>.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have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+1×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endParaRPr lang="en-US" b="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=0.5 </m:t>
                    </m:r>
                  </m:oMath>
                </a14:m>
                <a:endParaRPr lang="en-US" b="0" dirty="0"/>
              </a:p>
              <a:p>
                <a:endParaRPr lang="en-US" b="0" dirty="0"/>
              </a:p>
              <a:p>
                <a:r>
                  <a:rPr lang="en-US" dirty="0"/>
                  <a:t>So: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=0×0.5+1×0.5=0.5</m:t>
                    </m:r>
                  </m:oMath>
                </a14:m>
                <a:endParaRPr lang="en-US" b="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b="0" dirty="0"/>
                  <a:t>Note: The expected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b="0" dirty="0"/>
                  <a:t> </a:t>
                </a:r>
                <a:r>
                  <a:rPr lang="en-US" dirty="0"/>
                  <a:t>is a value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b="0" dirty="0"/>
                  <a:t> can never equal</a:t>
                </a:r>
              </a:p>
              <a:p>
                <a:pPr lvl="1" indent="0">
                  <a:buNone/>
                </a:pPr>
                <a:r>
                  <a:rPr lang="en-US" sz="2000" i="1" dirty="0"/>
                  <a:t>“Expected” is something we can’t actually expect – English is different from math!</a:t>
                </a:r>
                <a:endParaRPr lang="en-US" sz="2000" b="0" i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72C3B8-846F-6DE9-2F29-CCEC97EA2F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b="-20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5159FD8-509C-F6C3-DFD9-D515C9AA8297}"/>
                  </a:ext>
                </a:extLst>
              </p:cNvPr>
              <p:cNvSpPr txBox="1"/>
              <p:nvPr/>
            </p:nvSpPr>
            <p:spPr>
              <a:xfrm>
                <a:off x="-152400" y="1371600"/>
                <a:ext cx="6142290" cy="10361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range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400" b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5159FD8-509C-F6C3-DFD9-D515C9AA8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2400" y="1371600"/>
                <a:ext cx="6142290" cy="10361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6ED9ABA-F05C-AC5D-B060-3AF67D8F0E3B}"/>
                  </a:ext>
                </a:extLst>
              </p:cNvPr>
              <p:cNvSpPr txBox="1"/>
              <p:nvPr/>
            </p:nvSpPr>
            <p:spPr>
              <a:xfrm>
                <a:off x="5257800" y="1347387"/>
                <a:ext cx="6142290" cy="9161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6ED9ABA-F05C-AC5D-B060-3AF67D8F0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1347387"/>
                <a:ext cx="6142290" cy="9161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911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254E24-DD5D-61E5-6791-E9A24BF47D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7EFBB-09BD-74F3-F9CE-F9B22C78E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Bernoulli Random Variables and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459B38-6D4B-1977-A2AE-5A57F6252F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Bernoulli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have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+1×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b="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b="0" dirty="0"/>
              </a:p>
              <a:p>
                <a:endParaRPr lang="en-US" b="0" dirty="0"/>
              </a:p>
              <a:p>
                <a:r>
                  <a:rPr lang="en-US" dirty="0"/>
                  <a:t>So: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+1×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b="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That is, the expected value of a Bernoulli random variable is just the probability that it is 1 (i.e., that the “coin flip” comes up “heads”).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459B38-6D4B-1977-A2AE-5A57F6252F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b="-11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69B6AE3-3DE4-9E2D-FC13-C312E16059DA}"/>
                  </a:ext>
                </a:extLst>
              </p:cNvPr>
              <p:cNvSpPr txBox="1"/>
              <p:nvPr/>
            </p:nvSpPr>
            <p:spPr>
              <a:xfrm>
                <a:off x="-152400" y="1371600"/>
                <a:ext cx="6142290" cy="10361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range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400" b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69B6AE3-3DE4-9E2D-FC13-C312E1605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2400" y="1371600"/>
                <a:ext cx="6142290" cy="10361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82195E-7C79-0867-33D3-697F17878154}"/>
                  </a:ext>
                </a:extLst>
              </p:cNvPr>
              <p:cNvSpPr txBox="1"/>
              <p:nvPr/>
            </p:nvSpPr>
            <p:spPr>
              <a:xfrm>
                <a:off x="5257800" y="1347387"/>
                <a:ext cx="6142290" cy="9161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82195E-7C79-0867-33D3-697F178781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1347387"/>
                <a:ext cx="6142290" cy="9161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41048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7A8D31-8472-7AFB-0CDA-FA518296C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524CB-E38D-1290-B604-CDAAD3ED0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Sum of Two Bernoulli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3EEAC4-A611-B1CF-BF8C-07EB85C2E8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Bernoulli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Bernoulli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/>
                  <a:t>. Suppose they are independent.</a:t>
                </a:r>
              </a:p>
              <a:p>
                <a:endParaRPr lang="en-US"/>
              </a:p>
              <a:p>
                <a:r>
                  <a:rPr lang="en-US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/>
                  <a:t>What is the distribution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/>
                  <a:t>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/>
                  <a:t>?</a:t>
                </a:r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3EEAC4-A611-B1CF-BF8C-07EB85C2E8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26211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1D5060-63E1-BE87-1AAB-AC5D0F2F0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1BEA0-2BA7-3F0F-1FF2-892BBD8E1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Sum of Two Bernoulli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AE14AA-6D25-A7CF-93EF-9A890C9DC7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Bernoulli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Bernoulli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/>
                  <a:t>. Suppose they are independent.</a:t>
                </a:r>
              </a:p>
              <a:p>
                <a:endParaRPr lang="en-US"/>
              </a:p>
              <a:p>
                <a:r>
                  <a:rPr lang="en-US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/>
                  <a:t>What is the distribution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/>
                  <a:t>?</a:t>
                </a:r>
              </a:p>
              <a:p>
                <a:pPr marL="1028683" lvl="1" indent="-342900">
                  <a:buFont typeface="Arial" panose="020B0604020202020204" pitchFamily="34" charset="0"/>
                  <a:buChar char="•"/>
                </a:pPr>
                <a:r>
                  <a:rPr lang="en-US"/>
                  <a:t>To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/>
                  <a:t>, both Bernoulli RVs must be 1.</a:t>
                </a:r>
              </a:p>
              <a:p>
                <a:pPr marL="1028683" lvl="1" indent="-342900">
                  <a:buFont typeface="Arial" panose="020B0604020202020204" pitchFamily="34" charset="0"/>
                  <a:buChar char="•"/>
                </a:pPr>
                <a:r>
                  <a:rPr lang="en-US"/>
                  <a:t>To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/>
                  <a:t>, one Bernoulli RV is 1, and the other is 0.</a:t>
                </a:r>
              </a:p>
              <a:p>
                <a:pPr marL="1028683" lvl="1" indent="-342900">
                  <a:buFont typeface="Arial" panose="020B0604020202020204" pitchFamily="34" charset="0"/>
                  <a:buChar char="•"/>
                </a:pPr>
                <a:r>
                  <a:rPr lang="en-US"/>
                  <a:t>To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/>
                  <a:t>, both Bernoulli RVs must be 0.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/>
                  <a:t>?</a:t>
                </a:r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AE14AA-6D25-A7CF-93EF-9A890C9DC7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D7A4A7F-610F-BD95-5183-B3E6985430E3}"/>
                  </a:ext>
                </a:extLst>
              </p:cNvPr>
              <p:cNvSpPr txBox="1"/>
              <p:nvPr/>
            </p:nvSpPr>
            <p:spPr>
              <a:xfrm>
                <a:off x="5257800" y="1347387"/>
                <a:ext cx="6142290" cy="1459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),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,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D7A4A7F-610F-BD95-5183-B3E6985430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1347387"/>
                <a:ext cx="6142290" cy="1459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31543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390FE7-3C4C-DA2C-E47F-5C5E2A00B1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F4AD1-CC79-F748-CE9E-810CD800D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Sum of Two Bernoulli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97C647-055C-F370-40CA-1B120E2299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Bernoulli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Bernoulli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/>
                  <a:t>. Suppose they are independent.</a:t>
                </a:r>
              </a:p>
              <a:p>
                <a:endParaRPr lang="en-US"/>
              </a:p>
              <a:p>
                <a:r>
                  <a:rPr lang="en-US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/>
                  <a:t>What is the distribution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/>
                  <a:t>?</a:t>
                </a:r>
              </a:p>
              <a:p>
                <a:pPr marL="1028683" lvl="1" indent="-342900">
                  <a:buFont typeface="Arial" panose="020B0604020202020204" pitchFamily="34" charset="0"/>
                  <a:buChar char="•"/>
                </a:pPr>
                <a:r>
                  <a:rPr lang="en-US"/>
                  <a:t>To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/>
                  <a:t>, both Bernoulli RVs must be 1.</a:t>
                </a:r>
              </a:p>
              <a:p>
                <a:pPr marL="1028683" lvl="1" indent="-342900">
                  <a:buFont typeface="Arial" panose="020B0604020202020204" pitchFamily="34" charset="0"/>
                  <a:buChar char="•"/>
                </a:pPr>
                <a:r>
                  <a:rPr lang="en-US"/>
                  <a:t>To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/>
                  <a:t>, one Bernoulli RV is 1, and the other is 0.</a:t>
                </a:r>
              </a:p>
              <a:p>
                <a:pPr marL="1028683" lvl="1" indent="-342900">
                  <a:buFont typeface="Arial" panose="020B0604020202020204" pitchFamily="34" charset="0"/>
                  <a:buChar char="•"/>
                </a:pPr>
                <a:r>
                  <a:rPr lang="en-US"/>
                  <a:t>To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/>
                  <a:t>, both Bernoulli RVs must be 0.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/>
                  <a:t>?</a:t>
                </a:r>
              </a:p>
              <a:p>
                <a:pPr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+1×2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+0×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/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97C647-055C-F370-40CA-1B120E2299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B136142-9F2C-8BA6-BCBC-4A1E06AC3BBA}"/>
                  </a:ext>
                </a:extLst>
              </p:cNvPr>
              <p:cNvSpPr txBox="1"/>
              <p:nvPr/>
            </p:nvSpPr>
            <p:spPr>
              <a:xfrm>
                <a:off x="5257800" y="1347387"/>
                <a:ext cx="6142290" cy="1459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),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,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B136142-9F2C-8BA6-BCBC-4A1E06AC3B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1347387"/>
                <a:ext cx="6142290" cy="1459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AC3B6CC-316F-22BF-5CE6-C1C7A0692C36}"/>
                  </a:ext>
                </a:extLst>
              </p:cNvPr>
              <p:cNvSpPr txBox="1"/>
              <p:nvPr/>
            </p:nvSpPr>
            <p:spPr>
              <a:xfrm>
                <a:off x="2971800" y="4876800"/>
                <a:ext cx="614306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AC3B6CC-316F-22BF-5CE6-C1C7A0692C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4876800"/>
                <a:ext cx="6143064" cy="461665"/>
              </a:xfrm>
              <a:prstGeom prst="rect">
                <a:avLst/>
              </a:prstGeom>
              <a:blipFill>
                <a:blip r:embed="rId4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C1550A1-66EF-BA36-A1D0-7FCB316BA3AF}"/>
                  </a:ext>
                </a:extLst>
              </p:cNvPr>
              <p:cNvSpPr txBox="1"/>
              <p:nvPr/>
            </p:nvSpPr>
            <p:spPr>
              <a:xfrm>
                <a:off x="2133600" y="5486400"/>
                <a:ext cx="614306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C1550A1-66EF-BA36-A1D0-7FCB316BA3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5486400"/>
                <a:ext cx="6143064" cy="461665"/>
              </a:xfrm>
              <a:prstGeom prst="rect">
                <a:avLst/>
              </a:prstGeom>
              <a:blipFill>
                <a:blip r:embed="rId5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873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3F29D3-473C-6990-2C75-C95872B87B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CC63C-A6D1-7601-7120-97D42C2D6C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Binomial Random Variables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F862FC-C61B-905F-96FB-7BF07AA80C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19, CS70 Summer 2025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5E8128-042B-FE4C-B079-940F7ED0FAF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114300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Random Variables</a:t>
            </a:r>
          </a:p>
          <a:p>
            <a:pPr marL="457200" indent="-166688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The Idea and Definition</a:t>
            </a:r>
          </a:p>
          <a:p>
            <a:pPr marL="457200" indent="-166688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Random Variables and Events</a:t>
            </a:r>
          </a:p>
          <a:p>
            <a:pPr marL="457200" indent="-166688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Distribution of a Random Variable</a:t>
            </a:r>
          </a:p>
          <a:p>
            <a:pPr marL="457200" indent="-166688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Expectation</a:t>
            </a:r>
          </a:p>
          <a:p>
            <a:pPr marL="114300"/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Common Distributions</a:t>
            </a:r>
          </a:p>
          <a:p>
            <a:pPr marL="457200" indent="-166688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Bernoulli Distribution</a:t>
            </a:r>
          </a:p>
          <a:p>
            <a:pPr marL="457200" indent="-166688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b="1" i="1" dirty="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</a:rPr>
              <a:t>Binomial Distribution</a:t>
            </a:r>
          </a:p>
          <a:p>
            <a:pPr marL="457200" indent="-166688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Geometric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Distribution</a:t>
            </a:r>
          </a:p>
          <a:p>
            <a:pPr marL="457200" indent="-166688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Poisson Distribution</a:t>
            </a:r>
          </a:p>
          <a:p>
            <a:pPr marL="114300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41498357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A8E85-AABC-3A52-4165-3ECB6290E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B451B7-2C14-3008-A8D5-DE758B836F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The Binomial distribution models counting the number of heads if we flip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/>
                  <a:t> coins that come up heads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/>
                  <a:t>.</a:t>
                </a:r>
              </a:p>
              <a:p>
                <a:endParaRPr lang="en-US"/>
              </a:p>
              <a:p>
                <a:r>
                  <a:rPr lang="en-US"/>
                  <a:t>Let’s work out the distribution by considering a specific example. Suppose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Binomial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𝐻𝐻𝑇𝐻𝑇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𝑇𝑇𝐻𝐻𝐻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B451B7-2C14-3008-A8D5-DE758B836F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188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AC3436-8518-60BD-49C1-F77A0826C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B2A8F-B583-8CA7-33F0-3EC4819B7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5EB2EA-ABB3-3B99-F229-A5BBE09ADC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The Binomial distribution models counting the number of heads if we flip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/>
                  <a:t> coins that come up heads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/>
                  <a:t>.</a:t>
                </a:r>
              </a:p>
              <a:p>
                <a:endParaRPr lang="en-US"/>
              </a:p>
              <a:p>
                <a:r>
                  <a:rPr lang="en-US"/>
                  <a:t>Let’s work out the distribution by considering a specific example. Suppose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Binomial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𝐻𝐻𝑇𝐻𝑇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𝑇𝑇𝐻𝐻𝐻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sequences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with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3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heads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5EB2EA-ABB3-3B99-F229-A5BBE09ADC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BFFBD1C-4DA1-3212-5B39-F7DDE6E6E26D}"/>
                  </a:ext>
                </a:extLst>
              </p:cNvPr>
              <p:cNvSpPr txBox="1"/>
              <p:nvPr/>
            </p:nvSpPr>
            <p:spPr>
              <a:xfrm>
                <a:off x="914400" y="4572000"/>
                <a:ext cx="6142290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BFFBD1C-4DA1-3212-5B39-F7DDE6E6E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572000"/>
                <a:ext cx="6142290" cy="9221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08084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F6307C-B1E8-B509-912E-004A41D6EF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6C0BC-F2AB-6F79-0B92-6DD153007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186A18-BC15-7C7F-AB34-D7A1A72FA6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The Binomial distribution models counting the number of heads if we flip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/>
                  <a:t> coins that come up heads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/>
                  <a:t>.</a:t>
                </a:r>
              </a:p>
              <a:p>
                <a:endParaRPr lang="en-US"/>
              </a:p>
              <a:p>
                <a:r>
                  <a:rPr lang="en-US"/>
                  <a:t>Let’s work out the distribution by considering a specific example. Suppose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Binomial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b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b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sequences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with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heads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endParaRPr lang="en-US" b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186A18-BC15-7C7F-AB34-D7A1A72FA6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45F0C76-7A9A-EE52-9D8D-46245EA0A29D}"/>
                  </a:ext>
                </a:extLst>
              </p:cNvPr>
              <p:cNvSpPr txBox="1"/>
              <p:nvPr/>
            </p:nvSpPr>
            <p:spPr>
              <a:xfrm>
                <a:off x="914400" y="4572000"/>
                <a:ext cx="6142290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45F0C76-7A9A-EE52-9D8D-46245EA0A2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572000"/>
                <a:ext cx="6142290" cy="9221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24029C-FC38-A85B-CF90-45DCAC5A691E}"/>
                  </a:ext>
                </a:extLst>
              </p:cNvPr>
              <p:cNvSpPr txBox="1"/>
              <p:nvPr/>
            </p:nvSpPr>
            <p:spPr>
              <a:xfrm>
                <a:off x="5410200" y="4802255"/>
                <a:ext cx="3276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for</a:t>
                </a:r>
                <a:r>
                  <a:rPr lang="en-US" sz="240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= 0, 1, 2, 3, 4, 5</m:t>
                    </m:r>
                  </m:oMath>
                </a14:m>
                <a:endParaRPr lang="en-US" sz="24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24029C-FC38-A85B-CF90-45DCAC5A69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4802255"/>
                <a:ext cx="3276600" cy="461665"/>
              </a:xfrm>
              <a:prstGeom prst="rect">
                <a:avLst/>
              </a:prstGeom>
              <a:blipFill>
                <a:blip r:embed="rId4"/>
                <a:stretch>
                  <a:fillRect l="-2980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18960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A47EA1-8082-BFF5-28FE-DCDA84944E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0C6EF-37D8-DB3F-A2B7-2721E0974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B8F19C-44D5-507C-A118-11089BED5D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The Binomial distribution models counting the number of heads if we flip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/>
                  <a:t> coins that come up heads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/>
                  <a:t>.</a:t>
                </a:r>
              </a:p>
              <a:p>
                <a:endParaRPr lang="en-US"/>
              </a:p>
              <a:p>
                <a:r>
                  <a:rPr lang="en-US"/>
                  <a:t>Let’s work out the distribution by considering a specific example. Suppose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Binomial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b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b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sequences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with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heads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endParaRPr lang="en-US" b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B8F19C-44D5-507C-A118-11089BED5D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69FC73E-B00D-ADD9-6D3F-A3C3C26C2BEB}"/>
                  </a:ext>
                </a:extLst>
              </p:cNvPr>
              <p:cNvSpPr txBox="1"/>
              <p:nvPr/>
            </p:nvSpPr>
            <p:spPr>
              <a:xfrm>
                <a:off x="914400" y="4572000"/>
                <a:ext cx="6142290" cy="7454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69FC73E-B00D-ADD9-6D3F-A3C3C26C2B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572000"/>
                <a:ext cx="6142290" cy="7454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4174B6-7F59-20E6-E412-E65389C4A9A6}"/>
                  </a:ext>
                </a:extLst>
              </p:cNvPr>
              <p:cNvSpPr txBox="1"/>
              <p:nvPr/>
            </p:nvSpPr>
            <p:spPr>
              <a:xfrm>
                <a:off x="5410200" y="4802255"/>
                <a:ext cx="3276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for</a:t>
                </a:r>
                <a:r>
                  <a:rPr lang="en-US" sz="240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= 0, 1, 2, …,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4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4174B6-7F59-20E6-E412-E65389C4A9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4802255"/>
                <a:ext cx="3276600" cy="461665"/>
              </a:xfrm>
              <a:prstGeom prst="rect">
                <a:avLst/>
              </a:prstGeom>
              <a:blipFill>
                <a:blip r:embed="rId4"/>
                <a:stretch>
                  <a:fillRect l="-2980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6242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956CBF-48CA-5EE9-D31B-2E922FB26A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8B8DC-7B67-F1A4-AFCE-96C46262B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Random Variables: Informally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F10870-D379-A499-A35D-61E50C455F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33400"/>
                <a:ext cx="11945943" cy="5638732"/>
              </a:xfrm>
            </p:spPr>
            <p:txBody>
              <a:bodyPr/>
              <a:lstStyle/>
              <a:p>
                <a:r>
                  <a:rPr lang="en-US" dirty="0"/>
                  <a:t>Suppose we take homework from 100 students and randomly give each student one homework. 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number of students who get their own homework.</a:t>
                </a:r>
              </a:p>
              <a:p>
                <a:endParaRPr lang="en-US" dirty="0"/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?</a:t>
                </a:r>
              </a:p>
              <a:p>
                <a:pPr marL="685800" indent="-342900">
                  <a:spcBef>
                    <a:spcPts val="400"/>
                  </a:spcBef>
                  <a:buFont typeface="Arial" panose="020B0604020202020204" pitchFamily="34" charset="0"/>
                  <a:buChar char="•"/>
                </a:pPr>
                <a:r>
                  <a:rPr lang="en-US" sz="2000" dirty="0"/>
                  <a:t>Some indeterminate value between 0 and 100</a:t>
                </a:r>
              </a:p>
              <a:p>
                <a:endParaRPr lang="en-US" dirty="0"/>
              </a:p>
              <a:p>
                <a:r>
                  <a:rPr lang="en-US" dirty="0"/>
                  <a:t>Is X more likely to be 1 or 3?</a:t>
                </a:r>
              </a:p>
              <a:p>
                <a:pPr marL="685800" indent="-342900">
                  <a:spcBef>
                    <a:spcPts val="400"/>
                  </a:spcBef>
                  <a:buFont typeface="Arial" panose="020B0604020202020204" pitchFamily="34" charset="0"/>
                  <a:buChar char="•"/>
                </a:pPr>
                <a:r>
                  <a:rPr lang="en-US" sz="2000" dirty="0"/>
                  <a:t>Much more likely to be 1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on average?   (we need to define what “on average” means….)</a:t>
                </a:r>
              </a:p>
              <a:p>
                <a:pPr marL="685800" indent="-342900">
                  <a:spcBef>
                    <a:spcPts val="400"/>
                  </a:spcBef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This turns out to be 1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F10870-D379-A499-A35D-61E50C455F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33400"/>
                <a:ext cx="11945943" cy="5638732"/>
              </a:xfrm>
              <a:blipFill>
                <a:blip r:embed="rId2"/>
                <a:stretch>
                  <a:fillRect l="-765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420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B24BB8-B4C8-098C-4795-C01AC01E5C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87655-F8DD-E1F0-0982-269EE04C1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223603-C842-98ED-3061-BD89520FE9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The Binomial distribution models counting the number of heads if we flip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/>
                  <a:t> coins that come up heads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/>
                  <a:t>.</a:t>
                </a:r>
              </a:p>
              <a:p>
                <a:endParaRPr lang="en-US"/>
              </a:p>
              <a:p>
                <a:r>
                  <a:rPr lang="en-US"/>
                  <a:t>Suppose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Binomial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endParaRPr lang="en-US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b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/>
              </a:p>
              <a:p>
                <a:r>
                  <a:rPr lang="en-US" b="0"/>
                  <a:t>Exercise: Verify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b="0"/>
                  <a:t>.</a:t>
                </a:r>
              </a:p>
              <a:p>
                <a:endParaRPr lang="en-US"/>
              </a:p>
              <a:p>
                <a:r>
                  <a:rPr lang="en-US" b="0"/>
                  <a:t>We’ll cover the expectation of a Binomial RV next lecture.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/>
                  <a:t>You can do it using the usual sum, but that’s much messier than the nicer approach from the next lecture.</a:t>
                </a:r>
                <a:endParaRPr lang="en-US" b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223603-C842-98ED-3061-BD89520FE9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541" r="-1008" b="-12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FC5A9FC-4D2F-97BB-0695-44E91FD29D9C}"/>
                  </a:ext>
                </a:extLst>
              </p:cNvPr>
              <p:cNvSpPr txBox="1"/>
              <p:nvPr/>
            </p:nvSpPr>
            <p:spPr>
              <a:xfrm>
                <a:off x="4267200" y="2590800"/>
                <a:ext cx="3276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for</a:t>
                </a:r>
                <a:r>
                  <a:rPr lang="en-US" sz="240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= 0, 1, 2, …,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4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FC5A9FC-4D2F-97BB-0695-44E91FD29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2590800"/>
                <a:ext cx="3276600" cy="461665"/>
              </a:xfrm>
              <a:prstGeom prst="rect">
                <a:avLst/>
              </a:prstGeom>
              <a:blipFill>
                <a:blip r:embed="rId3"/>
                <a:stretch>
                  <a:fillRect l="-2788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45068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59215C-F673-705D-5FE0-949D2F2DFC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F4F93-C100-3ABD-96AF-78767B37F2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Geometric Random Variables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80D7AB-4250-D8B8-6645-ABAA2ACB20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19, CS70 Summer 2025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A0E6B9-9706-37D9-5EFE-33767216479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114300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Random Variables</a:t>
            </a:r>
          </a:p>
          <a:p>
            <a:pPr marL="457200" indent="-166688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The Idea and Definition</a:t>
            </a:r>
          </a:p>
          <a:p>
            <a:pPr marL="457200" indent="-166688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Random Variables and Events</a:t>
            </a:r>
          </a:p>
          <a:p>
            <a:pPr marL="457200" indent="-166688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Distribution of a Random Variable</a:t>
            </a:r>
          </a:p>
          <a:p>
            <a:pPr marL="457200" indent="-166688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Expectation</a:t>
            </a:r>
          </a:p>
          <a:p>
            <a:pPr marL="114300"/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Common Distributions</a:t>
            </a:r>
          </a:p>
          <a:p>
            <a:pPr marL="457200" indent="-166688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Bernoulli Distribution</a:t>
            </a:r>
          </a:p>
          <a:p>
            <a:pPr marL="457200" indent="-166688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Binomial Distribution</a:t>
            </a:r>
          </a:p>
          <a:p>
            <a:pPr marL="457200" indent="-166688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b="1" i="1" dirty="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</a:rPr>
              <a:t>Geometric Distribution</a:t>
            </a:r>
          </a:p>
          <a:p>
            <a:pPr marL="457200" indent="-166688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Poisson Distribution</a:t>
            </a:r>
          </a:p>
          <a:p>
            <a:pPr marL="114300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55765574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5A340E-4EC3-80EF-A72F-70B04A26C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21AB2-2BA0-29F4-4F7F-155913A0D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Geometric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69CEB1-4A89-58D8-978E-DBAA829075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Imagine a random experiment where we repeatedly flip a coin with a probability of heads equal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until we get heads. The flips are independent.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number of flips.</a:t>
                </a:r>
              </a:p>
              <a:p>
                <a:endParaRPr lang="en-US" dirty="0"/>
              </a:p>
              <a:p>
                <a:r>
                  <a:rPr lang="en-US" dirty="0"/>
                  <a:t>This distribution is called the geometric distribution, i.e.,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Geometric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In the coin flipping example, what are the domain and range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Domain: Any sequence of 0 or more tails, followed by a heads.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Range: Any integer greater than or equal to 1, i.e.,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69CEB1-4A89-58D8-978E-DBAA829075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r="-1008" b="-11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53909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BF5CA6-F69A-38E4-4800-A1A085FF3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18D53-8C13-F08D-ABFB-B8360C388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Geometric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F40EE0-6DF1-66C4-1BF6-F59FB54500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Imagine a random experiment where we repeatedly flip a coin with a probability of heads equal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until we get heads. The flips are independent.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number of flips.</a:t>
                </a:r>
              </a:p>
              <a:p>
                <a:endParaRPr lang="en-US" dirty="0"/>
              </a:p>
              <a:p>
                <a:r>
                  <a:rPr lang="en-US" dirty="0"/>
                  <a:t>This distribution is called the geometric distribution, i.e.,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Geometric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b="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b="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F40EE0-6DF1-66C4-1BF6-F59FB54500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r="-1008" b="-2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326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8DB633-FFA8-BDDF-D4FC-312821F9A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7B573-E069-1F7B-557B-7BE2DD5D5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Verifying that the Probabilities Sum to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202C8D-2865-6CAA-A6DB-7D7A7E7017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Imagine a random experiment where we repeatedly flip a coin with a probability of heads equal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until we get heads. The flips are independent.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number of flips.</a:t>
                </a:r>
              </a:p>
              <a:p>
                <a:endParaRPr lang="en-US" dirty="0"/>
              </a:p>
              <a:p>
                <a:r>
                  <a:rPr lang="en-US" dirty="0"/>
                  <a:t>This distribution is called the geometric distribution, i.e.,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Geometric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US" b="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=1,2,…</m:t>
                    </m:r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r>
                  <a:rPr lang="en-US" dirty="0"/>
                  <a:t>Let’s verify that the probabilities sum to 1.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202C8D-2865-6CAA-A6DB-7D7A7E7017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96" t="-649" r="-1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0FEA130-62B1-F209-7DBF-628C5422ED11}"/>
                  </a:ext>
                </a:extLst>
              </p:cNvPr>
              <p:cNvSpPr txBox="1"/>
              <p:nvPr/>
            </p:nvSpPr>
            <p:spPr>
              <a:xfrm>
                <a:off x="93657" y="5144004"/>
                <a:ext cx="4249743" cy="10993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40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nary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0FEA130-62B1-F209-7DBF-628C5422ED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57" y="5144004"/>
                <a:ext cx="4249743" cy="10993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BB5BC9-B96C-34DB-3509-E67B9A8AFC4C}"/>
                  </a:ext>
                </a:extLst>
              </p:cNvPr>
              <p:cNvSpPr txBox="1"/>
              <p:nvPr/>
            </p:nvSpPr>
            <p:spPr>
              <a:xfrm>
                <a:off x="6210301" y="5298501"/>
                <a:ext cx="3124200" cy="7903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BB5BC9-B96C-34DB-3509-E67B9A8AFC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301" y="5298501"/>
                <a:ext cx="3124200" cy="7903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F3F51F7-4EAA-64D3-05D6-E5D032719A63}"/>
                  </a:ext>
                </a:extLst>
              </p:cNvPr>
              <p:cNvSpPr txBox="1"/>
              <p:nvPr/>
            </p:nvSpPr>
            <p:spPr>
              <a:xfrm>
                <a:off x="6858000" y="3810000"/>
                <a:ext cx="3124200" cy="10993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F3F51F7-4EAA-64D3-05D6-E5D032719A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3810000"/>
                <a:ext cx="3124200" cy="10993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0BA62A8-9E0F-79D8-686F-08F4366BA4B2}"/>
                  </a:ext>
                </a:extLst>
              </p:cNvPr>
              <p:cNvSpPr txBox="1"/>
              <p:nvPr/>
            </p:nvSpPr>
            <p:spPr>
              <a:xfrm>
                <a:off x="3962400" y="5126147"/>
                <a:ext cx="3124200" cy="10993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0BA62A8-9E0F-79D8-686F-08F4366BA4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5126147"/>
                <a:ext cx="3124200" cy="109934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1885250-3068-8198-0922-CE2652EED2D6}"/>
              </a:ext>
            </a:extLst>
          </p:cNvPr>
          <p:cNvCxnSpPr/>
          <p:nvPr/>
        </p:nvCxnSpPr>
        <p:spPr>
          <a:xfrm flipH="1">
            <a:off x="7010400" y="4876800"/>
            <a:ext cx="381000" cy="609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36B899F-F460-F5E5-DCC9-03EFF3251FA7}"/>
                  </a:ext>
                </a:extLst>
              </p:cNvPr>
              <p:cNvSpPr txBox="1"/>
              <p:nvPr/>
            </p:nvSpPr>
            <p:spPr>
              <a:xfrm>
                <a:off x="7581900" y="5298500"/>
                <a:ext cx="3124200" cy="7903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36B899F-F460-F5E5-DCC9-03EFF3251F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1900" y="5298500"/>
                <a:ext cx="3124200" cy="79034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CA2FEB1-0FCB-9AEF-59A6-9C4381B4EDBA}"/>
                  </a:ext>
                </a:extLst>
              </p:cNvPr>
              <p:cNvSpPr txBox="1"/>
              <p:nvPr/>
            </p:nvSpPr>
            <p:spPr>
              <a:xfrm>
                <a:off x="8267702" y="5423025"/>
                <a:ext cx="31242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CA2FEB1-0FCB-9AEF-59A6-9C4381B4ED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7702" y="5423025"/>
                <a:ext cx="3124200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239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1" grpId="0"/>
      <p:bldP spid="1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DA4228-8730-D25C-1AD9-CC708DDDE2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B3CA2-F919-F649-00B1-0281CE62E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Expectation of a Geometric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03DA5D-372A-EE75-E3BB-79E22E3404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Geometric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/>
                  <a:t>,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/>
                  <a:t>? This is a fun one.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=1,2,…</m:t>
                    </m:r>
                  </m:oMath>
                </a14:m>
                <a:endParaRPr lang="en-US"/>
              </a:p>
              <a:p>
                <a:endParaRPr lang="en-US" sz="140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03DA5D-372A-EE75-E3BB-79E22E3404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A4333D4-23D5-9251-1E49-4DC8FB8C1344}"/>
                  </a:ext>
                </a:extLst>
              </p:cNvPr>
              <p:cNvSpPr txBox="1"/>
              <p:nvPr/>
            </p:nvSpPr>
            <p:spPr>
              <a:xfrm>
                <a:off x="-685800" y="3048000"/>
                <a:ext cx="692885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A4333D4-23D5-9251-1E49-4DC8FB8C13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85800" y="3048000"/>
                <a:ext cx="6928859" cy="461665"/>
              </a:xfrm>
              <a:prstGeom prst="rect">
                <a:avLst/>
              </a:prstGeom>
              <a:blipFill>
                <a:blip r:embed="rId3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184D16E-BD6B-4DE3-D2D0-C1DECB50B8E2}"/>
                  </a:ext>
                </a:extLst>
              </p:cNvPr>
              <p:cNvSpPr txBox="1"/>
              <p:nvPr/>
            </p:nvSpPr>
            <p:spPr>
              <a:xfrm>
                <a:off x="4419600" y="3047999"/>
                <a:ext cx="643763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(1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en-US" sz="240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184D16E-BD6B-4DE3-D2D0-C1DECB50B8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3047999"/>
                <a:ext cx="6437636" cy="461665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D78CBB2-28C4-BD90-AC38-EFC96DFAB3E9}"/>
                  </a:ext>
                </a:extLst>
              </p:cNvPr>
              <p:cNvSpPr txBox="1"/>
              <p:nvPr/>
            </p:nvSpPr>
            <p:spPr>
              <a:xfrm>
                <a:off x="381000" y="2590800"/>
                <a:ext cx="419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First, multiply both sides by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US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D78CBB2-28C4-BD90-AC38-EFC96DFAB3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590800"/>
                <a:ext cx="4191000" cy="369332"/>
              </a:xfrm>
              <a:prstGeom prst="rect">
                <a:avLst/>
              </a:prstGeom>
              <a:blipFill>
                <a:blip r:embed="rId5"/>
                <a:stretch>
                  <a:fillRect l="-131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81ACE6F3-0DF7-1CAE-71A6-C2C54E9193E2}"/>
              </a:ext>
            </a:extLst>
          </p:cNvPr>
          <p:cNvSpPr txBox="1"/>
          <p:nvPr/>
        </p:nvSpPr>
        <p:spPr>
          <a:xfrm>
            <a:off x="380999" y="3746034"/>
            <a:ext cx="5457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Then, subtract the </a:t>
            </a:r>
            <a:r>
              <a:rPr lang="en-US">
                <a:solidFill>
                  <a:srgbClr val="C00000"/>
                </a:solidFill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bottom equation</a:t>
            </a:r>
            <a:r>
              <a:rPr lang="en-US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rPr>
              <a:t> from the top: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544EFF0-13F6-6437-B27F-F32C86D45CDE}"/>
                  </a:ext>
                </a:extLst>
              </p:cNvPr>
              <p:cNvSpPr txBox="1"/>
              <p:nvPr/>
            </p:nvSpPr>
            <p:spPr>
              <a:xfrm>
                <a:off x="-1090830" y="4347588"/>
                <a:ext cx="692885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US" sz="240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544EFF0-13F6-6437-B27F-F32C86D45C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90830" y="4347588"/>
                <a:ext cx="6928859" cy="461665"/>
              </a:xfrm>
              <a:prstGeom prst="rect">
                <a:avLst/>
              </a:prstGeom>
              <a:blipFill>
                <a:blip r:embed="rId6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99F22BA-F35D-A1D0-DF97-0018873B3DC4}"/>
                  </a:ext>
                </a:extLst>
              </p:cNvPr>
              <p:cNvSpPr txBox="1"/>
              <p:nvPr/>
            </p:nvSpPr>
            <p:spPr>
              <a:xfrm>
                <a:off x="2742515" y="4343400"/>
                <a:ext cx="664131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+2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99F22BA-F35D-A1D0-DF97-0018873B3D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2515" y="4343400"/>
                <a:ext cx="6641316" cy="461665"/>
              </a:xfrm>
              <a:prstGeom prst="rect">
                <a:avLst/>
              </a:prstGeom>
              <a:blipFill>
                <a:blip r:embed="rId7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7E2E0C8-093F-DE8A-CB65-64AEE1061F82}"/>
                  </a:ext>
                </a:extLst>
              </p:cNvPr>
              <p:cNvSpPr txBox="1"/>
              <p:nvPr/>
            </p:nvSpPr>
            <p:spPr>
              <a:xfrm>
                <a:off x="3124200" y="4953508"/>
                <a:ext cx="643763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 −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7E2E0C8-093F-DE8A-CB65-64AEE1061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4953508"/>
                <a:ext cx="6437636" cy="461665"/>
              </a:xfrm>
              <a:prstGeom prst="rect">
                <a:avLst/>
              </a:prstGeom>
              <a:blipFill>
                <a:blip r:embed="rId8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25357BE-5061-4136-8A61-5FEA3D6D2FF6}"/>
                  </a:ext>
                </a:extLst>
              </p:cNvPr>
              <p:cNvSpPr txBox="1"/>
              <p:nvPr/>
            </p:nvSpPr>
            <p:spPr>
              <a:xfrm>
                <a:off x="1981200" y="5786303"/>
                <a:ext cx="692885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𝑝𝐸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en-US" sz="240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25357BE-5061-4136-8A61-5FEA3D6D2F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5786303"/>
                <a:ext cx="6928859" cy="461665"/>
              </a:xfrm>
              <a:prstGeom prst="rect">
                <a:avLst/>
              </a:prstGeom>
              <a:blipFill>
                <a:blip r:embed="rId9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ight Brace 24">
            <a:extLst>
              <a:ext uri="{FF2B5EF4-FFF2-40B4-BE49-F238E27FC236}">
                <a16:creationId xmlns:a16="http://schemas.microsoft.com/office/drawing/2014/main" id="{278DE439-F002-CA9B-6DEE-9FC838053E24}"/>
              </a:ext>
            </a:extLst>
          </p:cNvPr>
          <p:cNvSpPr/>
          <p:nvPr/>
        </p:nvSpPr>
        <p:spPr>
          <a:xfrm rot="16200000">
            <a:off x="5951433" y="3750440"/>
            <a:ext cx="228600" cy="4022934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764BB95-AF8F-C89E-8FD8-27F3B2D4922D}"/>
                  </a:ext>
                </a:extLst>
              </p:cNvPr>
              <p:cNvSpPr txBox="1"/>
              <p:nvPr/>
            </p:nvSpPr>
            <p:spPr>
              <a:xfrm>
                <a:off x="8305800" y="5474731"/>
                <a:ext cx="2895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This is just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764BB95-AF8F-C89E-8FD8-27F3B2D492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800" y="5474731"/>
                <a:ext cx="2895600" cy="369332"/>
              </a:xfrm>
              <a:prstGeom prst="rect">
                <a:avLst/>
              </a:prstGeom>
              <a:blipFill>
                <a:blip r:embed="rId10"/>
                <a:stretch>
                  <a:fillRect l="-1895" t="-119672" b="-183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BD2BADB-8962-FB86-CABE-9B6E15307A43}"/>
                  </a:ext>
                </a:extLst>
              </p:cNvPr>
              <p:cNvSpPr txBox="1"/>
              <p:nvPr/>
            </p:nvSpPr>
            <p:spPr>
              <a:xfrm>
                <a:off x="67294" y="6383035"/>
                <a:ext cx="692885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𝑝𝐸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BD2BADB-8962-FB86-CABE-9B6E15307A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4" y="6383035"/>
                <a:ext cx="6928859" cy="461665"/>
              </a:xfrm>
              <a:prstGeom prst="rect">
                <a:avLst/>
              </a:prstGeom>
              <a:blipFill>
                <a:blip r:embed="rId11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4A2C9E1-B56F-557B-65E7-8D061980DE5D}"/>
                  </a:ext>
                </a:extLst>
              </p:cNvPr>
              <p:cNvSpPr txBox="1"/>
              <p:nvPr/>
            </p:nvSpPr>
            <p:spPr>
              <a:xfrm>
                <a:off x="4648200" y="6359448"/>
                <a:ext cx="500684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40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4A2C9E1-B56F-557B-65E7-8D061980DE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6359448"/>
                <a:ext cx="5006847" cy="461665"/>
              </a:xfrm>
              <a:prstGeom prst="rect">
                <a:avLst/>
              </a:prstGeom>
              <a:blipFill>
                <a:blip r:embed="rId12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565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16" grpId="0"/>
      <p:bldP spid="19" grpId="0"/>
      <p:bldP spid="21" grpId="0"/>
      <p:bldP spid="22" grpId="0"/>
      <p:bldP spid="24" grpId="0"/>
      <p:bldP spid="25" grpId="0" animBg="1"/>
      <p:bldP spid="26" grpId="0"/>
      <p:bldP spid="27" grpId="0"/>
      <p:bldP spid="2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BE3898-CAE9-0C7A-13E5-5747D2A3D5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08B2D-01B4-A3F9-0080-40E737C2E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Expectation of a Geometric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EB2603-DD5D-6CCF-F03F-A8E7C7BD83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Geometric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/>
                  <a:t>,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/>
                  <a:t>? This is a fun one.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=1,2,…</m:t>
                    </m:r>
                  </m:oMath>
                </a14:m>
                <a:endParaRPr lang="en-US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/>
              </a:p>
              <a:p>
                <a:r>
                  <a:rPr lang="en-US"/>
                  <a:t>In this week’s discussion, you’ll get a chance to build some deeper intuition with geometric random variables, including the “memoryless” property.</a:t>
                </a:r>
              </a:p>
              <a:p>
                <a:endParaRPr lang="en-US" sz="140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EB2603-DD5D-6CCF-F03F-A8E7C7BD83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541" r="-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20926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A6F8C1-FC48-DC02-8806-81BB815F06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420F5-BFC7-B096-8A5D-31B37FBA83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Poisson Random Variables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78C7C6-DF2E-975D-1B73-600FD5BFEB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19, CS70 Summer 2025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7DD1F6-1D2E-328B-B9EB-9B5344334D3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114300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Random Variables</a:t>
            </a:r>
          </a:p>
          <a:p>
            <a:pPr marL="457200" indent="-166688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The Idea and Definition</a:t>
            </a:r>
          </a:p>
          <a:p>
            <a:pPr marL="457200" indent="-166688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Random Variables and Events</a:t>
            </a:r>
          </a:p>
          <a:p>
            <a:pPr marL="457200" indent="-166688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Distribution of a Random Variable</a:t>
            </a:r>
          </a:p>
          <a:p>
            <a:pPr marL="457200" indent="-166688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Expectation</a:t>
            </a:r>
          </a:p>
          <a:p>
            <a:pPr marL="114300"/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Common Distributions</a:t>
            </a:r>
          </a:p>
          <a:p>
            <a:pPr marL="457200" indent="-166688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Bernoulli Distribution</a:t>
            </a:r>
          </a:p>
          <a:p>
            <a:pPr marL="457200" indent="-166688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Binomial Distribution</a:t>
            </a:r>
          </a:p>
          <a:p>
            <a:pPr marL="457200" indent="-166688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Geometric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Distribution</a:t>
            </a:r>
          </a:p>
          <a:p>
            <a:pPr marL="457200" indent="-166688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b="1" i="1" dirty="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</a:rPr>
              <a:t>Poisson Distribution</a:t>
            </a:r>
          </a:p>
          <a:p>
            <a:pPr marL="114300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59338852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36AED-D2B5-7FD7-461B-77C524CFC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Poisson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4A9FF1-3946-71FA-009C-EF9252EA3C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Suppose we want to know how many alpha particles will be emitted by a radiation source.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/>
                  <a:t> be the number of emissions per unit time.</a:t>
                </a:r>
              </a:p>
              <a:p>
                <a:endParaRPr lang="en-US"/>
              </a:p>
              <a:p>
                <a:r>
                  <a:rPr lang="en-US"/>
                  <a:t>Assumptions: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/>
                  <a:t>The average number of emissions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/>
                  <a:t> alpha particles per unit time.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/>
                  <a:t>Emissions in disjoint time intervals are independent, e.g. if 2 particles were emitted in the interval [0, 2], this tells us absolutely nothing about how many were emitted in the interval [2.1, 4].</a:t>
                </a:r>
              </a:p>
              <a:p>
                <a:endParaRPr lang="en-US"/>
              </a:p>
              <a:p>
                <a:r>
                  <a:rPr lang="en-US"/>
                  <a:t>If assumptions hold,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Poisson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/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4A9FF1-3946-71FA-009C-EF9252EA3C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C613563-C1FD-32B5-E9EF-A632D2BBA873}"/>
                  </a:ext>
                </a:extLst>
              </p:cNvPr>
              <p:cNvSpPr txBox="1"/>
              <p:nvPr/>
            </p:nvSpPr>
            <p:spPr>
              <a:xfrm>
                <a:off x="5697541" y="4648200"/>
                <a:ext cx="6400802" cy="846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  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=0, 1, 2, …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C613563-C1FD-32B5-E9EF-A632D2BBA8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7541" y="4648200"/>
                <a:ext cx="6400802" cy="8465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158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E7AFE3-7F11-5F7F-EFBF-55E90D9EA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29933-E284-DE96-CB00-1F366D362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Poisson Distribution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2CFFD6-74CD-74F4-D912-F75383D61A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we want to know how many alpha particles will be emitted by a radiation source.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number of emissions per unit time.</a:t>
                </a:r>
              </a:p>
              <a:p>
                <a:endParaRPr lang="en-US" dirty="0"/>
              </a:p>
              <a:p>
                <a:r>
                  <a:rPr lang="en-US" dirty="0"/>
                  <a:t>Suppose we model this radiation source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Poisson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emissions per minute.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What is the probability of seeing 3 emissions in any given minute?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2CFFD6-74CD-74F4-D912-F75383D61A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314775B-D7D3-9928-62B6-4F5EC72D04CB}"/>
                  </a:ext>
                </a:extLst>
              </p:cNvPr>
              <p:cNvSpPr txBox="1"/>
              <p:nvPr/>
            </p:nvSpPr>
            <p:spPr>
              <a:xfrm>
                <a:off x="2637628" y="4114800"/>
                <a:ext cx="6400802" cy="846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  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=0, 1, 2, …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314775B-D7D3-9928-62B6-4F5EC72D04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7628" y="4114800"/>
                <a:ext cx="6400802" cy="8465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0E72EF8-D03A-5C9D-6017-D7FBF615F6A7}"/>
                  </a:ext>
                </a:extLst>
              </p:cNvPr>
              <p:cNvSpPr txBox="1"/>
              <p:nvPr/>
            </p:nvSpPr>
            <p:spPr>
              <a:xfrm>
                <a:off x="1219200" y="5319735"/>
                <a:ext cx="6400802" cy="831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=3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3!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0E72EF8-D03A-5C9D-6017-D7FBF615F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5319735"/>
                <a:ext cx="6400802" cy="8310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E3A72E-5470-8273-5D7D-4EC3E999724B}"/>
                  </a:ext>
                </a:extLst>
              </p:cNvPr>
              <p:cNvSpPr txBox="1"/>
              <p:nvPr/>
            </p:nvSpPr>
            <p:spPr>
              <a:xfrm>
                <a:off x="4953002" y="5386023"/>
                <a:ext cx="2667000" cy="786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E3A72E-5470-8273-5D7D-4EC3E99972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2" y="5386023"/>
                <a:ext cx="2667000" cy="7861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C3BD1C5-41F4-0C2B-6943-BBD2A2E79478}"/>
                  </a:ext>
                </a:extLst>
              </p:cNvPr>
              <p:cNvSpPr txBox="1"/>
              <p:nvPr/>
            </p:nvSpPr>
            <p:spPr>
              <a:xfrm>
                <a:off x="6400800" y="5583585"/>
                <a:ext cx="2667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18.04%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C3BD1C5-41F4-0C2B-6943-BBD2A2E794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5583585"/>
                <a:ext cx="266700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670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BF44B-BF97-D50B-78DA-DCE839635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Random Variables: Informally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92A455-339D-93F9-1B37-74AFE5CAB6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we flip a fair coin 4 times. 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number of heads we see.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Consider all outcomes – each results in a specific value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92A455-339D-93F9-1B37-74AFE5CAB6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D9F98DAD-4C9E-761E-9E6A-9BDEF5ECCB3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8521656"/>
                  </p:ext>
                </p:extLst>
              </p:nvPr>
            </p:nvGraphicFramePr>
            <p:xfrm>
              <a:off x="2209800" y="2590800"/>
              <a:ext cx="7315200" cy="27432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5905041">
                      <a:extLst>
                        <a:ext uri="{9D8B030D-6E8A-4147-A177-3AD203B41FA5}">
                          <a16:colId xmlns:a16="http://schemas.microsoft.com/office/drawing/2014/main" val="3410558925"/>
                        </a:ext>
                      </a:extLst>
                    </a:gridCol>
                    <a:gridCol w="1410159">
                      <a:extLst>
                        <a:ext uri="{9D8B030D-6E8A-4147-A177-3AD203B41FA5}">
                          <a16:colId xmlns:a16="http://schemas.microsoft.com/office/drawing/2014/main" val="33500351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</m:oMath>
                            </m:oMathPara>
                          </a14:m>
                          <a:endParaRPr lang="en-US" sz="24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oMath>
                            </m:oMathPara>
                          </a14:m>
                          <a:endParaRPr lang="en-US" sz="24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5888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b="0" i="0">
                              <a:latin typeface="Consolas" panose="020B0609020204030204" pitchFamily="49" charset="0"/>
                              <a:ea typeface="Inter Light" panose="02000403000000020004" pitchFamily="2" charset="0"/>
                              <a:cs typeface="Consolas" panose="020B0609020204030204" pitchFamily="49" charset="0"/>
                            </a:rPr>
                            <a:t>TTTT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08833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b="0" i="0">
                              <a:latin typeface="Consolas" panose="020B0609020204030204" pitchFamily="49" charset="0"/>
                              <a:ea typeface="Inter Light" panose="02000403000000020004" pitchFamily="2" charset="0"/>
                              <a:cs typeface="Consolas" panose="020B0609020204030204" pitchFamily="49" charset="0"/>
                            </a:rPr>
                            <a:t>HTTT, THTT, TTHT, TTTH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505848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b="0" i="0">
                              <a:latin typeface="Consolas" panose="020B0609020204030204" pitchFamily="49" charset="0"/>
                              <a:ea typeface="Inter Light" panose="02000403000000020004" pitchFamily="2" charset="0"/>
                              <a:cs typeface="Consolas" panose="020B0609020204030204" pitchFamily="49" charset="0"/>
                            </a:rPr>
                            <a:t>HHTT, HTHT, HTTH, THHT, THTH, TTHH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32890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b="0" i="0">
                              <a:latin typeface="Consolas" panose="020B0609020204030204" pitchFamily="49" charset="0"/>
                              <a:ea typeface="Inter Light" panose="02000403000000020004" pitchFamily="2" charset="0"/>
                              <a:cs typeface="Consolas" panose="020B0609020204030204" pitchFamily="49" charset="0"/>
                            </a:rPr>
                            <a:t>HHHT, HHTH, HTHH, THHH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646829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b="0" i="0">
                              <a:latin typeface="Consolas" panose="020B0609020204030204" pitchFamily="49" charset="0"/>
                              <a:ea typeface="Inter Light" panose="02000403000000020004" pitchFamily="2" charset="0"/>
                              <a:cs typeface="Consolas" panose="020B0609020204030204" pitchFamily="49" charset="0"/>
                            </a:rPr>
                            <a:t>HHHH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354017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D9F98DAD-4C9E-761E-9E6A-9BDEF5ECCB3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8521656"/>
                  </p:ext>
                </p:extLst>
              </p:nvPr>
            </p:nvGraphicFramePr>
            <p:xfrm>
              <a:off x="2209800" y="2590800"/>
              <a:ext cx="7315200" cy="27432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5905041">
                      <a:extLst>
                        <a:ext uri="{9D8B030D-6E8A-4147-A177-3AD203B41FA5}">
                          <a16:colId xmlns:a16="http://schemas.microsoft.com/office/drawing/2014/main" val="3410558925"/>
                        </a:ext>
                      </a:extLst>
                    </a:gridCol>
                    <a:gridCol w="1410159">
                      <a:extLst>
                        <a:ext uri="{9D8B030D-6E8A-4147-A177-3AD203B41FA5}">
                          <a16:colId xmlns:a16="http://schemas.microsoft.com/office/drawing/2014/main" val="33500351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3" t="-2667" r="-24355" b="-5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18103" t="-2667" r="-1724" b="-53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058886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b="0" i="0">
                              <a:latin typeface="Consolas" panose="020B0609020204030204" pitchFamily="49" charset="0"/>
                              <a:ea typeface="Inter Light" panose="02000403000000020004" pitchFamily="2" charset="0"/>
                              <a:cs typeface="Consolas" panose="020B0609020204030204" pitchFamily="49" charset="0"/>
                            </a:rPr>
                            <a:t>TTTT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088339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b="0" i="0">
                              <a:latin typeface="Consolas" panose="020B0609020204030204" pitchFamily="49" charset="0"/>
                              <a:ea typeface="Inter Light" panose="02000403000000020004" pitchFamily="2" charset="0"/>
                              <a:cs typeface="Consolas" panose="020B0609020204030204" pitchFamily="49" charset="0"/>
                            </a:rPr>
                            <a:t>HTTT, THTT, TTHT, TTTH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5058484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b="0" i="0">
                              <a:latin typeface="Consolas" panose="020B0609020204030204" pitchFamily="49" charset="0"/>
                              <a:ea typeface="Inter Light" panose="02000403000000020004" pitchFamily="2" charset="0"/>
                              <a:cs typeface="Consolas" panose="020B0609020204030204" pitchFamily="49" charset="0"/>
                            </a:rPr>
                            <a:t>HHTT, HTHT, HTTH, THHT, THTH, TTHH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328905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b="0" i="0">
                              <a:latin typeface="Consolas" panose="020B0609020204030204" pitchFamily="49" charset="0"/>
                              <a:ea typeface="Inter Light" panose="02000403000000020004" pitchFamily="2" charset="0"/>
                              <a:cs typeface="Consolas" panose="020B0609020204030204" pitchFamily="49" charset="0"/>
                            </a:rPr>
                            <a:t>HHHT, HHTH, HTHH, THHH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6468291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b="0" i="0">
                              <a:latin typeface="Consolas" panose="020B0609020204030204" pitchFamily="49" charset="0"/>
                              <a:ea typeface="Inter Light" panose="02000403000000020004" pitchFamily="2" charset="0"/>
                              <a:cs typeface="Consolas" panose="020B0609020204030204" pitchFamily="49" charset="0"/>
                            </a:rPr>
                            <a:t>HHHH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354017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0113694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67D9F-AAA5-7945-561E-4414309A7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Useful Poisson Distribution Facts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4B53FF-EA3A-D7CF-8727-21065DDE6E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Poisson distribution comes from the large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limit for Binomial RVs.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That is, can think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en-US" dirty="0"/>
                  <a:t> as arising from an infinite number of Bernoulli trials.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We’ll cover this in the next lecture. For today it’s just </a:t>
                </a:r>
                <a:r>
                  <a:rPr lang="en-US" dirty="0">
                    <a:latin typeface="Herculanum" panose="02000505000000020004" pitchFamily="2" charset="77"/>
                    <a:cs typeface="Magneto" panose="020F0502020204030204" pitchFamily="34" charset="0"/>
                  </a:rPr>
                  <a:t>magic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The expected value of a Poisson random variable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300" dirty="0"/>
                  <a:t>This is by design!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300" dirty="0"/>
                  <a:t> was defined as the average number of events per unit time.</a:t>
                </a:r>
              </a:p>
              <a:p>
                <a:endParaRPr lang="en-US" dirty="0"/>
              </a:p>
              <a:p>
                <a:r>
                  <a:rPr lang="en-US" dirty="0"/>
                  <a:t>If we add independent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Poisson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Poisson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d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Poisson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We’re not equipped to prove this yet. This will come next lecture.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4B53FF-EA3A-D7CF-8727-21065DDE6E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r="-1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887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16DE29-4D9C-66D5-870B-91A8129877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AF06B-A03F-B828-15AF-6CAB1997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Poisson Distribution 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9936FC-084D-4349-EF8F-AC08544641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we have two radiation sources. We model one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Poisson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and the other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Poisson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emissions per minute,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emissions per minute, what is the chance that the total number of emissions in a given minute is 4 emissions? </a:t>
                </a:r>
              </a:p>
              <a:p>
                <a:endParaRPr lang="en-US" dirty="0"/>
              </a:p>
              <a:p>
                <a:r>
                  <a:rPr lang="en-US" dirty="0"/>
                  <a:t>Earlier, we said that the sum of two RVs is also Poisson.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a random variable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Poisson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(7)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9936FC-084D-4349-EF8F-AC08544641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r="-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C6EF649-CB29-0FDE-4A5F-2C013B61E06E}"/>
                  </a:ext>
                </a:extLst>
              </p:cNvPr>
              <p:cNvSpPr txBox="1"/>
              <p:nvPr/>
            </p:nvSpPr>
            <p:spPr>
              <a:xfrm>
                <a:off x="1219200" y="5201484"/>
                <a:ext cx="6400802" cy="8319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=4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4!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−7</m:t>
                          </m:r>
                        </m:sup>
                      </m:sSup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C6EF649-CB29-0FDE-4A5F-2C013B61E0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5201484"/>
                <a:ext cx="6400802" cy="8319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EF01A77-B0DB-F435-6228-63F30DD7FDCF}"/>
                  </a:ext>
                </a:extLst>
              </p:cNvPr>
              <p:cNvSpPr txBox="1"/>
              <p:nvPr/>
            </p:nvSpPr>
            <p:spPr>
              <a:xfrm>
                <a:off x="3124200" y="5410290"/>
                <a:ext cx="64008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9.1%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EF01A77-B0DB-F435-6228-63F30DD7FD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5410290"/>
                <a:ext cx="6400802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30A02BA-4660-6603-A96E-7E9A4DC16D17}"/>
                  </a:ext>
                </a:extLst>
              </p:cNvPr>
              <p:cNvSpPr txBox="1"/>
              <p:nvPr/>
            </p:nvSpPr>
            <p:spPr>
              <a:xfrm>
                <a:off x="2637628" y="4114800"/>
                <a:ext cx="6400802" cy="846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  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=0, 1, 2, …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30A02BA-4660-6603-A96E-7E9A4DC16D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7628" y="4114800"/>
                <a:ext cx="6400802" cy="8465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770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589380-4527-1906-49C2-EC88B15EEF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3D6E3-B64C-3295-66FA-0ECD25E19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Poisson Distribution Example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6D257E-4E44-8639-A58E-1150A032DF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Suppose we want to know how many alpha particles will be emitted by a radiation source.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/>
                  <a:t> be the number of emissions per unit time.</a:t>
                </a:r>
              </a:p>
              <a:p>
                <a:endParaRPr lang="en-US"/>
              </a:p>
              <a:p>
                <a:r>
                  <a:rPr lang="en-US"/>
                  <a:t>Suppose we model this radiation source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Poisson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/>
                  <a:t> emissions per minute.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/>
                  <a:t>What is the probability that we get 100 emissions in an hour?</a:t>
                </a:r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6D257E-4E44-8639-A58E-1150A032DF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751836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D8231F-9B9F-BA86-898E-50E76C958E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E0753-3B7C-8EAF-5084-C3A5C480F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Poisson Distribution Example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C375E3-5270-F2E3-9524-8EF90F9189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we want to know how many alpha particles will be emitted by a radiation source.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number of emissions per unit time.</a:t>
                </a:r>
              </a:p>
              <a:p>
                <a:endParaRPr lang="en-US" dirty="0"/>
              </a:p>
              <a:p>
                <a:r>
                  <a:rPr lang="en-US" dirty="0"/>
                  <a:t>Suppose we model this radiation source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Poisson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emissions per minute.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What is the probability that we get 100 emissions in an hour?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Need to convert our units. 2 emissions per minute is 120 emissions per hour.</a:t>
                </a:r>
              </a:p>
              <a:p>
                <a:pPr marL="1028683" lvl="1" indent="-342900">
                  <a:buFont typeface="Arial" panose="020B0604020202020204" pitchFamily="34" charset="0"/>
                  <a:buChar char="•"/>
                </a:pPr>
                <a:r>
                  <a:rPr lang="en-US" sz="2000" i="1" dirty="0"/>
                  <a:t>Can we really just multiply like this?  Yes!  Reason: Next lecture.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but in units of emissions per hour.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Poisson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(120)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C375E3-5270-F2E3-9524-8EF90F9189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r="-424" b="-6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7192816-D607-4B16-9D2F-77155392ADD6}"/>
                  </a:ext>
                </a:extLst>
              </p:cNvPr>
              <p:cNvSpPr txBox="1"/>
              <p:nvPr/>
            </p:nvSpPr>
            <p:spPr>
              <a:xfrm>
                <a:off x="3429000" y="5340173"/>
                <a:ext cx="6400802" cy="8302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=100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120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100!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−120</m:t>
                          </m:r>
                        </m:sup>
                      </m:sSup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7192816-D607-4B16-9D2F-77155392AD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5340173"/>
                <a:ext cx="6400802" cy="8302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A9C5563-828C-00C1-F544-18375114A66F}"/>
                  </a:ext>
                </a:extLst>
              </p:cNvPr>
              <p:cNvSpPr txBox="1"/>
              <p:nvPr/>
            </p:nvSpPr>
            <p:spPr>
              <a:xfrm>
                <a:off x="-562773" y="5325618"/>
                <a:ext cx="6400802" cy="846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A9C5563-828C-00C1-F544-18375114A6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62773" y="5325618"/>
                <a:ext cx="6400802" cy="8465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1AAFC42-A675-FB75-D0A0-05C2F0503E49}"/>
                  </a:ext>
                </a:extLst>
              </p:cNvPr>
              <p:cNvSpPr txBox="1"/>
              <p:nvPr/>
            </p:nvSpPr>
            <p:spPr>
              <a:xfrm>
                <a:off x="5709733" y="5708800"/>
                <a:ext cx="64008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0.6%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1AAFC42-A675-FB75-D0A0-05C2F0503E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9733" y="5708800"/>
                <a:ext cx="6400802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440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28AF5B-5931-9C19-62A5-906A6C9FB9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7C90F-CED9-2E47-52DA-F28A95CB6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Poisson Distribution Example 3 (Alternate Solution)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3C3924-82F1-E56D-26E1-E7F9725C66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we want to know how many alpha particles will be emitted by a radiation source.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number of emissions per unit time.</a:t>
                </a:r>
              </a:p>
              <a:p>
                <a:endParaRPr lang="en-US" dirty="0"/>
              </a:p>
              <a:p>
                <a:r>
                  <a:rPr lang="en-US" dirty="0"/>
                  <a:t>Suppose we model this radiation source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Poisson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emissions per minute.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What is the probability that we get 100 emissions in an hour?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The number of emissions per hour can be thought of as the sum of 60 independent RVs that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Poisson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be this sum.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Poisson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(120)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3C3924-82F1-E56D-26E1-E7F9725C66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DAC508D-6E06-14CF-325A-267CE85857A4}"/>
                  </a:ext>
                </a:extLst>
              </p:cNvPr>
              <p:cNvSpPr txBox="1"/>
              <p:nvPr/>
            </p:nvSpPr>
            <p:spPr>
              <a:xfrm>
                <a:off x="3429000" y="5340173"/>
                <a:ext cx="6400802" cy="8302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=100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120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100!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−120</m:t>
                          </m:r>
                        </m:sup>
                      </m:sSup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DAC508D-6E06-14CF-325A-267CE8585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5340173"/>
                <a:ext cx="6400802" cy="8302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A29DC0-1C21-CB23-ECDF-E841FA7E9073}"/>
                  </a:ext>
                </a:extLst>
              </p:cNvPr>
              <p:cNvSpPr txBox="1"/>
              <p:nvPr/>
            </p:nvSpPr>
            <p:spPr>
              <a:xfrm>
                <a:off x="-562773" y="5325618"/>
                <a:ext cx="6400802" cy="846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A29DC0-1C21-CB23-ECDF-E841FA7E90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62773" y="5325618"/>
                <a:ext cx="6400802" cy="8465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4015864-51DB-74A2-69E8-B4E39CB0ECA2}"/>
                  </a:ext>
                </a:extLst>
              </p:cNvPr>
              <p:cNvSpPr txBox="1"/>
              <p:nvPr/>
            </p:nvSpPr>
            <p:spPr>
              <a:xfrm>
                <a:off x="5838030" y="5684416"/>
                <a:ext cx="64008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0.6%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4015864-51DB-74A2-69E8-B4E39CB0EC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8030" y="5684416"/>
                <a:ext cx="6400802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542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77BF7C-0C56-F254-F37A-FE1B3FCF32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8523C-0015-898B-BD82-DB511E5FE6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Summary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F5505C-CCBB-1D30-AE57-29FE3A3953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19, CS70 Summer 2025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CF2F61-C4D2-03F7-11F0-BD6174A5228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114300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Random Variables</a:t>
            </a:r>
          </a:p>
          <a:p>
            <a:pPr marL="457200" indent="-166688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The Idea and Definition</a:t>
            </a:r>
          </a:p>
          <a:p>
            <a:pPr marL="457200" indent="-166688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Random Variables and Events</a:t>
            </a:r>
          </a:p>
          <a:p>
            <a:pPr marL="457200" indent="-166688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Distribution of a Random Variable</a:t>
            </a:r>
          </a:p>
          <a:p>
            <a:pPr marL="457200" indent="-166688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Expectation</a:t>
            </a:r>
          </a:p>
          <a:p>
            <a:pPr marL="114300"/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Common Distributions</a:t>
            </a:r>
          </a:p>
          <a:p>
            <a:pPr marL="457200" indent="-166688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Bernoulli Distribution</a:t>
            </a:r>
          </a:p>
          <a:p>
            <a:pPr marL="457200" indent="-166688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Binomial Distribution</a:t>
            </a:r>
          </a:p>
          <a:p>
            <a:pPr marL="457200" indent="-166688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Geometric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Distribution</a:t>
            </a:r>
          </a:p>
          <a:p>
            <a:pPr marL="457200" indent="-166688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Poisson Distribution</a:t>
            </a:r>
          </a:p>
          <a:p>
            <a:pPr marL="114300"/>
            <a:r>
              <a:rPr lang="en-US" b="1" dirty="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22115965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F914D-9C72-44E8-F17D-A67FFC308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91C7CB-B48C-5E03-06F4-8736E2B934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Today we introduced the concept of a </a:t>
                </a:r>
                <a:r>
                  <a:rPr lang="en-US" b="1" dirty="0">
                    <a:solidFill>
                      <a:schemeClr val="accent3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rPr>
                  <a:t>random variable</a:t>
                </a:r>
                <a:r>
                  <a:rPr lang="en-US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A </a:t>
                </a:r>
                <a:r>
                  <a:rPr lang="en-US" b="1" dirty="0">
                    <a:solidFill>
                      <a:schemeClr val="accent3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rPr>
                  <a:t>function</a:t>
                </a:r>
                <a:r>
                  <a:rPr lang="en-US" dirty="0"/>
                  <a:t> that maps outcomes to real numbers, e.g.,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(</a:t>
                </a:r>
                <a:r>
                  <a:rPr lang="en-US" dirty="0">
                    <a:latin typeface="Consolas" panose="020B0609020204030204" pitchFamily="49" charset="0"/>
                  </a:rPr>
                  <a:t>HHHH</a:t>
                </a:r>
                <a:r>
                  <a:rPr lang="en-US" dirty="0"/>
                  <a:t>)=4.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A random variable partitions a sample space. Each event in the partition is just the set of samples that yield a specific value.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The </a:t>
                </a:r>
                <a:r>
                  <a:rPr lang="en-US" b="1" dirty="0">
                    <a:solidFill>
                      <a:schemeClr val="accent3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rPr>
                  <a:t>distribution</a:t>
                </a:r>
                <a:r>
                  <a:rPr lang="en-US" dirty="0"/>
                  <a:t> of a random variable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the set of all values in the range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along with the probability of those values.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The </a:t>
                </a:r>
                <a:r>
                  <a:rPr lang="en-US" b="1" dirty="0">
                    <a:solidFill>
                      <a:schemeClr val="accent3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rPr>
                  <a:t>expectation</a:t>
                </a:r>
                <a:r>
                  <a:rPr lang="en-US" dirty="0"/>
                  <a:t> of a random variable is the weighted (by probability) sum of values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  <a:p>
                <a:pPr marL="1028683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This is also the limit of the average value if we average over a larger and larger number of random experiments with that RV.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>
                  <a:latin typeface="Inter" panose="02000503000000020004" pitchFamily="2" charset="0"/>
                  <a:ea typeface="Inter" panose="02000503000000020004" pitchFamily="2" charset="0"/>
                  <a:cs typeface="Inter" panose="02000503000000020004" pitchFamily="2" charset="0"/>
                </a:endParaRPr>
              </a:p>
              <a:p>
                <a:endParaRPr lang="en-US" dirty="0">
                  <a:latin typeface="Inter" panose="02000503000000020004" pitchFamily="2" charset="0"/>
                  <a:ea typeface="Inter" panose="02000503000000020004" pitchFamily="2" charset="0"/>
                  <a:cs typeface="Inter" panose="02000503000000020004" pitchFamily="2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91C7CB-B48C-5E03-06F4-8736E2B934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r="-1114" b="-20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61289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CCF3FB-D2B8-531E-495A-B743C54E19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12254-2DE6-3914-9555-146D3D453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E253B0-01F3-CA0D-2029-AF809B1B1D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saw four important RVs: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b="1" dirty="0">
                    <a:solidFill>
                      <a:schemeClr val="accent3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rPr>
                  <a:t>Bernoulli</a:t>
                </a:r>
                <a:r>
                  <a:rPr lang="en-US" dirty="0"/>
                  <a:t>: Biased coin flips.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b="1" dirty="0">
                    <a:solidFill>
                      <a:schemeClr val="accent3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rPr>
                  <a:t>Binomial</a:t>
                </a:r>
                <a:r>
                  <a:rPr lang="en-US" dirty="0"/>
                  <a:t>: The sum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biased coin flips.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b="1" dirty="0">
                    <a:solidFill>
                      <a:schemeClr val="accent3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rPr>
                  <a:t>Geometric</a:t>
                </a:r>
                <a:r>
                  <a:rPr lang="en-US" dirty="0"/>
                  <a:t>: The number of times we flip a coin before we get the first heads.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b="1" dirty="0">
                    <a:solidFill>
                      <a:schemeClr val="accent3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rPr>
                  <a:t>Poisson</a:t>
                </a:r>
                <a:r>
                  <a:rPr lang="en-US" dirty="0"/>
                  <a:t>: A model for the number of events when:</a:t>
                </a:r>
              </a:p>
              <a:p>
                <a:pPr marL="1028683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We know the average number of events per unit time.</a:t>
                </a:r>
              </a:p>
              <a:p>
                <a:pPr marL="1028683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Knowing the number of events in some time interval tells us absolutely nothing about the number of events in a disjoint time interval.</a:t>
                </a:r>
              </a:p>
              <a:p>
                <a:pPr marL="1028683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We’ll relate this back to Binomial RVs in the next lecture.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>
                  <a:latin typeface="Inter" panose="02000503000000020004" pitchFamily="2" charset="0"/>
                  <a:ea typeface="Inter" panose="02000503000000020004" pitchFamily="2" charset="0"/>
                  <a:cs typeface="Inter" panose="02000503000000020004" pitchFamily="2" charset="0"/>
                </a:endParaRPr>
              </a:p>
              <a:p>
                <a:endParaRPr lang="en-US" dirty="0">
                  <a:latin typeface="Inter" panose="02000503000000020004" pitchFamily="2" charset="0"/>
                  <a:ea typeface="Inter" panose="02000503000000020004" pitchFamily="2" charset="0"/>
                  <a:cs typeface="Inter" panose="02000503000000020004" pitchFamily="2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E253B0-01F3-CA0D-2029-AF809B1B1D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r="-796" b="-12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8508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574C8-0EAC-1B3E-A054-8555B44A6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Random Variable: Formally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E87AC2-51B2-BF2E-7204-528242B145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</a:t>
                </a:r>
                <a:r>
                  <a:rPr lang="en-US" b="1" dirty="0">
                    <a:solidFill>
                      <a:schemeClr val="accent3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rPr>
                  <a:t>Random Variable</a:t>
                </a:r>
                <a:r>
                  <a:rPr lang="en-US" dirty="0"/>
                  <a:t> X on a sample space is a function that maps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l-GR" dirty="0"/>
                  <a:t>, </a:t>
                </a:r>
                <a:r>
                  <a:rPr lang="en-US" dirty="0"/>
                  <a:t>i.e.,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real number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l-GR" dirty="0"/>
                  <a:t>.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Example, for coin flips: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𝑇𝑇𝑇𝑇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𝐻𝐻𝑇𝐻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,    …</a:t>
                </a:r>
              </a:p>
              <a:p>
                <a:endParaRPr lang="el-GR" dirty="0"/>
              </a:p>
              <a:p>
                <a:endParaRPr lang="el-GR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E87AC2-51B2-BF2E-7204-528242B145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4CF9F45-E67A-1CD5-22C2-F2183269E329}"/>
                  </a:ext>
                </a:extLst>
              </p:cNvPr>
              <p:cNvSpPr txBox="1"/>
              <p:nvPr/>
            </p:nvSpPr>
            <p:spPr>
              <a:xfrm>
                <a:off x="4276726" y="1447800"/>
                <a:ext cx="7905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4CF9F45-E67A-1CD5-22C2-F2183269E3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6726" y="1447800"/>
                <a:ext cx="790575" cy="307777"/>
              </a:xfrm>
              <a:prstGeom prst="rect">
                <a:avLst/>
              </a:prstGeom>
              <a:blipFill>
                <a:blip r:embed="rId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F6871F5-6632-E136-E86E-DC137C9DD299}"/>
              </a:ext>
            </a:extLst>
          </p:cNvPr>
          <p:cNvCxnSpPr>
            <a:cxnSpLocks/>
          </p:cNvCxnSpPr>
          <p:nvPr/>
        </p:nvCxnSpPr>
        <p:spPr>
          <a:xfrm flipH="1">
            <a:off x="4348164" y="1779353"/>
            <a:ext cx="200025" cy="1857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7953EDE-EDB6-7D6B-FB48-E1232807038E}"/>
                  </a:ext>
                </a:extLst>
              </p:cNvPr>
              <p:cNvSpPr txBox="1"/>
              <p:nvPr/>
            </p:nvSpPr>
            <p:spPr>
              <a:xfrm>
                <a:off x="5305425" y="1539389"/>
                <a:ext cx="7905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7953EDE-EDB6-7D6B-FB48-E123280703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5425" y="1539389"/>
                <a:ext cx="790575" cy="307777"/>
              </a:xfrm>
              <a:prstGeom prst="rect">
                <a:avLst/>
              </a:prstGeom>
              <a:blipFill>
                <a:blip r:embed="rId4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DA49790-5F03-C496-342B-8A8490438BCB}"/>
              </a:ext>
            </a:extLst>
          </p:cNvPr>
          <p:cNvCxnSpPr>
            <a:cxnSpLocks/>
          </p:cNvCxnSpPr>
          <p:nvPr/>
        </p:nvCxnSpPr>
        <p:spPr>
          <a:xfrm flipH="1">
            <a:off x="5238751" y="1848821"/>
            <a:ext cx="200025" cy="1857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1686059C-1792-8E7D-4E5C-412085DE0E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5618270"/>
                  </p:ext>
                </p:extLst>
              </p:nvPr>
            </p:nvGraphicFramePr>
            <p:xfrm>
              <a:off x="2209800" y="2590800"/>
              <a:ext cx="7315200" cy="27432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5905041">
                      <a:extLst>
                        <a:ext uri="{9D8B030D-6E8A-4147-A177-3AD203B41FA5}">
                          <a16:colId xmlns:a16="http://schemas.microsoft.com/office/drawing/2014/main" val="3410558925"/>
                        </a:ext>
                      </a:extLst>
                    </a:gridCol>
                    <a:gridCol w="1410159">
                      <a:extLst>
                        <a:ext uri="{9D8B030D-6E8A-4147-A177-3AD203B41FA5}">
                          <a16:colId xmlns:a16="http://schemas.microsoft.com/office/drawing/2014/main" val="33500351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</m:oMath>
                            </m:oMathPara>
                          </a14:m>
                          <a:endParaRPr lang="en-US" sz="24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oMath>
                            </m:oMathPara>
                          </a14:m>
                          <a:endParaRPr lang="en-US" sz="24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5888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b="0" i="0">
                              <a:latin typeface="Consolas" panose="020B0609020204030204" pitchFamily="49" charset="0"/>
                              <a:ea typeface="Inter Light" panose="02000403000000020004" pitchFamily="2" charset="0"/>
                              <a:cs typeface="Consolas" panose="020B0609020204030204" pitchFamily="49" charset="0"/>
                            </a:rPr>
                            <a:t>TTTT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08833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b="0" i="0">
                              <a:latin typeface="Consolas" panose="020B0609020204030204" pitchFamily="49" charset="0"/>
                              <a:ea typeface="Inter Light" panose="02000403000000020004" pitchFamily="2" charset="0"/>
                              <a:cs typeface="Consolas" panose="020B0609020204030204" pitchFamily="49" charset="0"/>
                            </a:rPr>
                            <a:t>HTTT, THTT, TTHT, TTTH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505848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b="0" i="0">
                              <a:latin typeface="Consolas" panose="020B0609020204030204" pitchFamily="49" charset="0"/>
                              <a:ea typeface="Inter Light" panose="02000403000000020004" pitchFamily="2" charset="0"/>
                              <a:cs typeface="Consolas" panose="020B0609020204030204" pitchFamily="49" charset="0"/>
                            </a:rPr>
                            <a:t>HHTT, HTHT, HTTH, THHT, THTH, TTHH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32890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b="0" i="0">
                              <a:latin typeface="Consolas" panose="020B0609020204030204" pitchFamily="49" charset="0"/>
                              <a:ea typeface="Inter Light" panose="02000403000000020004" pitchFamily="2" charset="0"/>
                              <a:cs typeface="Consolas" panose="020B0609020204030204" pitchFamily="49" charset="0"/>
                            </a:rPr>
                            <a:t>HHHT, HHTH, HTHH, THHH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646829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b="0" i="0">
                              <a:latin typeface="Consolas" panose="020B0609020204030204" pitchFamily="49" charset="0"/>
                              <a:ea typeface="Inter Light" panose="02000403000000020004" pitchFamily="2" charset="0"/>
                              <a:cs typeface="Consolas" panose="020B0609020204030204" pitchFamily="49" charset="0"/>
                            </a:rPr>
                            <a:t>HHHH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354017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1686059C-1792-8E7D-4E5C-412085DE0E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5618270"/>
                  </p:ext>
                </p:extLst>
              </p:nvPr>
            </p:nvGraphicFramePr>
            <p:xfrm>
              <a:off x="2209800" y="2590800"/>
              <a:ext cx="7315200" cy="27432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5905041">
                      <a:extLst>
                        <a:ext uri="{9D8B030D-6E8A-4147-A177-3AD203B41FA5}">
                          <a16:colId xmlns:a16="http://schemas.microsoft.com/office/drawing/2014/main" val="3410558925"/>
                        </a:ext>
                      </a:extLst>
                    </a:gridCol>
                    <a:gridCol w="1410159">
                      <a:extLst>
                        <a:ext uri="{9D8B030D-6E8A-4147-A177-3AD203B41FA5}">
                          <a16:colId xmlns:a16="http://schemas.microsoft.com/office/drawing/2014/main" val="33500351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3" t="-2667" r="-24355" b="-5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18103" t="-2667" r="-1724" b="-53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058886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b="0" i="0">
                              <a:latin typeface="Consolas" panose="020B0609020204030204" pitchFamily="49" charset="0"/>
                              <a:ea typeface="Inter Light" panose="02000403000000020004" pitchFamily="2" charset="0"/>
                              <a:cs typeface="Consolas" panose="020B0609020204030204" pitchFamily="49" charset="0"/>
                            </a:rPr>
                            <a:t>TTTT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088339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b="0" i="0">
                              <a:latin typeface="Consolas" panose="020B0609020204030204" pitchFamily="49" charset="0"/>
                              <a:ea typeface="Inter Light" panose="02000403000000020004" pitchFamily="2" charset="0"/>
                              <a:cs typeface="Consolas" panose="020B0609020204030204" pitchFamily="49" charset="0"/>
                            </a:rPr>
                            <a:t>HTTT, THTT, TTHT, TTTH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5058484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b="0" i="0">
                              <a:latin typeface="Consolas" panose="020B0609020204030204" pitchFamily="49" charset="0"/>
                              <a:ea typeface="Inter Light" panose="02000403000000020004" pitchFamily="2" charset="0"/>
                              <a:cs typeface="Consolas" panose="020B0609020204030204" pitchFamily="49" charset="0"/>
                            </a:rPr>
                            <a:t>HHTT, HTHT, HTTH, THHT, THTH, TTHH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328905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b="0" i="0">
                              <a:latin typeface="Consolas" panose="020B0609020204030204" pitchFamily="49" charset="0"/>
                              <a:ea typeface="Inter Light" panose="02000403000000020004" pitchFamily="2" charset="0"/>
                              <a:cs typeface="Consolas" panose="020B0609020204030204" pitchFamily="49" charset="0"/>
                            </a:rPr>
                            <a:t>HHHT, HHTH, HTHH, THHH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6468291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b="0" i="0">
                              <a:latin typeface="Consolas" panose="020B0609020204030204" pitchFamily="49" charset="0"/>
                              <a:ea typeface="Inter Light" panose="02000403000000020004" pitchFamily="2" charset="0"/>
                              <a:cs typeface="Consolas" panose="020B0609020204030204" pitchFamily="49" charset="0"/>
                            </a:rPr>
                            <a:t>HHHH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354017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1FC4C11A-5BA1-A594-A9D3-C6DA131FAC53}"/>
              </a:ext>
            </a:extLst>
          </p:cNvPr>
          <p:cNvSpPr txBox="1"/>
          <p:nvPr/>
        </p:nvSpPr>
        <p:spPr>
          <a:xfrm>
            <a:off x="187059" y="5786664"/>
            <a:ext cx="8722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Inter Light" panose="02000503000000020004" pitchFamily="2" charset="0"/>
                <a:ea typeface="Inter Light" panose="02000503000000020004" pitchFamily="2" charset="0"/>
              </a:rPr>
              <a:t>So despite the name, a random variable is really a </a:t>
            </a:r>
            <a:r>
              <a:rPr lang="en-US" sz="2400" b="1" dirty="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</a:rPr>
              <a:t>function</a:t>
            </a:r>
            <a:r>
              <a:rPr lang="en-US" sz="2400" dirty="0">
                <a:latin typeface="Inter Light" panose="02000503000000020004" pitchFamily="2" charset="0"/>
                <a:ea typeface="Inter Light" panose="0200050300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1348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D04E8-40F2-11F9-3484-2AEDC9271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Formal Random Variable 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C8B105-CE19-5EFC-3157-E90B8DC606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Imagine rolling two six sided dice. Let X be their sum.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/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C8B105-CE19-5EFC-3157-E90B8DC606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98E75C6-E360-56A6-B2EF-0CE17B9A8DAB}"/>
              </a:ext>
            </a:extLst>
          </p:cNvPr>
          <p:cNvSpPr txBox="1"/>
          <p:nvPr/>
        </p:nvSpPr>
        <p:spPr>
          <a:xfrm>
            <a:off x="1496383" y="5825883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1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68FAB73-EC38-0A3F-A7E8-D66C33B54E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901587"/>
              </p:ext>
            </p:extLst>
          </p:nvPr>
        </p:nvGraphicFramePr>
        <p:xfrm>
          <a:off x="1346202" y="2133600"/>
          <a:ext cx="3759198" cy="3722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6533">
                  <a:extLst>
                    <a:ext uri="{9D8B030D-6E8A-4147-A177-3AD203B41FA5}">
                      <a16:colId xmlns:a16="http://schemas.microsoft.com/office/drawing/2014/main" val="541369856"/>
                    </a:ext>
                  </a:extLst>
                </a:gridCol>
                <a:gridCol w="626533">
                  <a:extLst>
                    <a:ext uri="{9D8B030D-6E8A-4147-A177-3AD203B41FA5}">
                      <a16:colId xmlns:a16="http://schemas.microsoft.com/office/drawing/2014/main" val="1530387400"/>
                    </a:ext>
                  </a:extLst>
                </a:gridCol>
                <a:gridCol w="626533">
                  <a:extLst>
                    <a:ext uri="{9D8B030D-6E8A-4147-A177-3AD203B41FA5}">
                      <a16:colId xmlns:a16="http://schemas.microsoft.com/office/drawing/2014/main" val="3899228368"/>
                    </a:ext>
                  </a:extLst>
                </a:gridCol>
                <a:gridCol w="626533">
                  <a:extLst>
                    <a:ext uri="{9D8B030D-6E8A-4147-A177-3AD203B41FA5}">
                      <a16:colId xmlns:a16="http://schemas.microsoft.com/office/drawing/2014/main" val="1191057490"/>
                    </a:ext>
                  </a:extLst>
                </a:gridCol>
                <a:gridCol w="626533">
                  <a:extLst>
                    <a:ext uri="{9D8B030D-6E8A-4147-A177-3AD203B41FA5}">
                      <a16:colId xmlns:a16="http://schemas.microsoft.com/office/drawing/2014/main" val="999540088"/>
                    </a:ext>
                  </a:extLst>
                </a:gridCol>
                <a:gridCol w="626533">
                  <a:extLst>
                    <a:ext uri="{9D8B030D-6E8A-4147-A177-3AD203B41FA5}">
                      <a16:colId xmlns:a16="http://schemas.microsoft.com/office/drawing/2014/main" val="203906067"/>
                    </a:ext>
                  </a:extLst>
                </a:gridCol>
              </a:tblGrid>
              <a:tr h="620460"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6412316"/>
                  </a:ext>
                </a:extLst>
              </a:tr>
              <a:tr h="620460"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78986644"/>
                  </a:ext>
                </a:extLst>
              </a:tr>
              <a:tr h="620460"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9893073"/>
                  </a:ext>
                </a:extLst>
              </a:tr>
              <a:tr h="620460"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342549"/>
                  </a:ext>
                </a:extLst>
              </a:tr>
              <a:tr h="620460"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0263159"/>
                  </a:ext>
                </a:extLst>
              </a:tr>
              <a:tr h="62046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339994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6881D3B-3035-C384-0EE1-A1749FFFBEDF}"/>
              </a:ext>
            </a:extLst>
          </p:cNvPr>
          <p:cNvSpPr txBox="1"/>
          <p:nvPr/>
        </p:nvSpPr>
        <p:spPr>
          <a:xfrm>
            <a:off x="2117707" y="5825883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CE0E31-95A9-F02A-3C05-F5AD6F26F15E}"/>
              </a:ext>
            </a:extLst>
          </p:cNvPr>
          <p:cNvSpPr txBox="1"/>
          <p:nvPr/>
        </p:nvSpPr>
        <p:spPr>
          <a:xfrm>
            <a:off x="2739031" y="5825883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5E20AE-9727-AF3B-0E09-A807DB7FAE9D}"/>
              </a:ext>
            </a:extLst>
          </p:cNvPr>
          <p:cNvSpPr txBox="1"/>
          <p:nvPr/>
        </p:nvSpPr>
        <p:spPr>
          <a:xfrm>
            <a:off x="3360355" y="5825883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C74BF4-A2B0-7C7F-1814-5C803AE7E6B6}"/>
              </a:ext>
            </a:extLst>
          </p:cNvPr>
          <p:cNvSpPr txBox="1"/>
          <p:nvPr/>
        </p:nvSpPr>
        <p:spPr>
          <a:xfrm>
            <a:off x="3981679" y="5825883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5EDDB2-40AA-FC25-EECE-03B024391C6C}"/>
              </a:ext>
            </a:extLst>
          </p:cNvPr>
          <p:cNvSpPr txBox="1"/>
          <p:nvPr/>
        </p:nvSpPr>
        <p:spPr>
          <a:xfrm>
            <a:off x="4603004" y="5825883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02ECDC-1A19-0516-D3A2-B3C179D516B9}"/>
              </a:ext>
            </a:extLst>
          </p:cNvPr>
          <p:cNvSpPr txBox="1"/>
          <p:nvPr/>
        </p:nvSpPr>
        <p:spPr>
          <a:xfrm>
            <a:off x="898646" y="5330351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DCF899-CE86-E4E9-1F05-F07869CA654C}"/>
              </a:ext>
            </a:extLst>
          </p:cNvPr>
          <p:cNvSpPr txBox="1"/>
          <p:nvPr/>
        </p:nvSpPr>
        <p:spPr>
          <a:xfrm>
            <a:off x="898646" y="4701892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0AD7BF-4D02-B144-22BA-CB9385A62949}"/>
              </a:ext>
            </a:extLst>
          </p:cNvPr>
          <p:cNvSpPr txBox="1"/>
          <p:nvPr/>
        </p:nvSpPr>
        <p:spPr>
          <a:xfrm>
            <a:off x="898646" y="4073431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051A96-7D29-1858-91FC-2EBF164507F4}"/>
              </a:ext>
            </a:extLst>
          </p:cNvPr>
          <p:cNvSpPr txBox="1"/>
          <p:nvPr/>
        </p:nvSpPr>
        <p:spPr>
          <a:xfrm>
            <a:off x="898646" y="344497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546CEF-5E29-6D2B-CA19-888F9E7E4399}"/>
              </a:ext>
            </a:extLst>
          </p:cNvPr>
          <p:cNvSpPr txBox="1"/>
          <p:nvPr/>
        </p:nvSpPr>
        <p:spPr>
          <a:xfrm>
            <a:off x="898646" y="2816509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B5F0C8-ED3A-3EE7-6B26-017C6AE9DAD7}"/>
              </a:ext>
            </a:extLst>
          </p:cNvPr>
          <p:cNvSpPr txBox="1"/>
          <p:nvPr/>
        </p:nvSpPr>
        <p:spPr>
          <a:xfrm>
            <a:off x="898646" y="2188048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804346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17755D-A9F3-92DA-7BE9-CCF1A3375C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5D04D-C8AF-2A1E-DFDE-B9495A972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Random Variable 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D3B656-778F-5A7B-61A9-6B98C18EE9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Imagine rolling two six-sided dice. Let X be their sum.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D3B656-778F-5A7B-61A9-6B98C18EE9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55F000CD-1F03-05E1-A534-30BAF20A21CF}"/>
              </a:ext>
            </a:extLst>
          </p:cNvPr>
          <p:cNvSpPr txBox="1"/>
          <p:nvPr/>
        </p:nvSpPr>
        <p:spPr>
          <a:xfrm>
            <a:off x="1496383" y="5825883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1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A87F56B-472D-76D8-5FA8-BC6256E0D5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160855"/>
              </p:ext>
            </p:extLst>
          </p:nvPr>
        </p:nvGraphicFramePr>
        <p:xfrm>
          <a:off x="1346202" y="2133600"/>
          <a:ext cx="3759198" cy="3722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6533">
                  <a:extLst>
                    <a:ext uri="{9D8B030D-6E8A-4147-A177-3AD203B41FA5}">
                      <a16:colId xmlns:a16="http://schemas.microsoft.com/office/drawing/2014/main" val="541369856"/>
                    </a:ext>
                  </a:extLst>
                </a:gridCol>
                <a:gridCol w="626533">
                  <a:extLst>
                    <a:ext uri="{9D8B030D-6E8A-4147-A177-3AD203B41FA5}">
                      <a16:colId xmlns:a16="http://schemas.microsoft.com/office/drawing/2014/main" val="1530387400"/>
                    </a:ext>
                  </a:extLst>
                </a:gridCol>
                <a:gridCol w="626533">
                  <a:extLst>
                    <a:ext uri="{9D8B030D-6E8A-4147-A177-3AD203B41FA5}">
                      <a16:colId xmlns:a16="http://schemas.microsoft.com/office/drawing/2014/main" val="3899228368"/>
                    </a:ext>
                  </a:extLst>
                </a:gridCol>
                <a:gridCol w="626533">
                  <a:extLst>
                    <a:ext uri="{9D8B030D-6E8A-4147-A177-3AD203B41FA5}">
                      <a16:colId xmlns:a16="http://schemas.microsoft.com/office/drawing/2014/main" val="1191057490"/>
                    </a:ext>
                  </a:extLst>
                </a:gridCol>
                <a:gridCol w="626533">
                  <a:extLst>
                    <a:ext uri="{9D8B030D-6E8A-4147-A177-3AD203B41FA5}">
                      <a16:colId xmlns:a16="http://schemas.microsoft.com/office/drawing/2014/main" val="999540088"/>
                    </a:ext>
                  </a:extLst>
                </a:gridCol>
                <a:gridCol w="626533">
                  <a:extLst>
                    <a:ext uri="{9D8B030D-6E8A-4147-A177-3AD203B41FA5}">
                      <a16:colId xmlns:a16="http://schemas.microsoft.com/office/drawing/2014/main" val="203906067"/>
                    </a:ext>
                  </a:extLst>
                </a:gridCol>
              </a:tblGrid>
              <a:tr h="620460"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6412316"/>
                  </a:ext>
                </a:extLst>
              </a:tr>
              <a:tr h="620460"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78986644"/>
                  </a:ext>
                </a:extLst>
              </a:tr>
              <a:tr h="620460"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9893073"/>
                  </a:ext>
                </a:extLst>
              </a:tr>
              <a:tr h="620460"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342549"/>
                  </a:ext>
                </a:extLst>
              </a:tr>
              <a:tr h="62046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0263159"/>
                  </a:ext>
                </a:extLst>
              </a:tr>
              <a:tr h="62046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Inter" panose="02000503000000020004" pitchFamily="2" charset="0"/>
                        <a:ea typeface="Inter" panose="02000503000000020004" pitchFamily="2" charset="0"/>
                        <a:cs typeface="Inter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339994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8101FBE-979C-690E-4DCA-537447B877DD}"/>
              </a:ext>
            </a:extLst>
          </p:cNvPr>
          <p:cNvSpPr txBox="1"/>
          <p:nvPr/>
        </p:nvSpPr>
        <p:spPr>
          <a:xfrm>
            <a:off x="2117707" y="5825883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B6C8FA-2F42-A57A-6644-72870C6F131D}"/>
              </a:ext>
            </a:extLst>
          </p:cNvPr>
          <p:cNvSpPr txBox="1"/>
          <p:nvPr/>
        </p:nvSpPr>
        <p:spPr>
          <a:xfrm>
            <a:off x="2739031" y="5825883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8FABC9-0850-887C-EEB0-E8509B114D74}"/>
              </a:ext>
            </a:extLst>
          </p:cNvPr>
          <p:cNvSpPr txBox="1"/>
          <p:nvPr/>
        </p:nvSpPr>
        <p:spPr>
          <a:xfrm>
            <a:off x="3360355" y="5825883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486622-D5EC-D258-D4FC-2408C1F37CA8}"/>
              </a:ext>
            </a:extLst>
          </p:cNvPr>
          <p:cNvSpPr txBox="1"/>
          <p:nvPr/>
        </p:nvSpPr>
        <p:spPr>
          <a:xfrm>
            <a:off x="3981679" y="5825883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3B81B3-CCF4-3B17-8B67-0CC98392F217}"/>
              </a:ext>
            </a:extLst>
          </p:cNvPr>
          <p:cNvSpPr txBox="1"/>
          <p:nvPr/>
        </p:nvSpPr>
        <p:spPr>
          <a:xfrm>
            <a:off x="4603004" y="5825883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C8CD69-2D8B-0794-A238-0CB7000E08D3}"/>
              </a:ext>
            </a:extLst>
          </p:cNvPr>
          <p:cNvSpPr txBox="1"/>
          <p:nvPr/>
        </p:nvSpPr>
        <p:spPr>
          <a:xfrm>
            <a:off x="898646" y="5330351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CDBF27-1770-0928-F6ED-F197B3F70A86}"/>
              </a:ext>
            </a:extLst>
          </p:cNvPr>
          <p:cNvSpPr txBox="1"/>
          <p:nvPr/>
        </p:nvSpPr>
        <p:spPr>
          <a:xfrm>
            <a:off x="898646" y="4701892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590BC5-3A5C-7EB7-BF9D-7C3D59879D73}"/>
              </a:ext>
            </a:extLst>
          </p:cNvPr>
          <p:cNvSpPr txBox="1"/>
          <p:nvPr/>
        </p:nvSpPr>
        <p:spPr>
          <a:xfrm>
            <a:off x="898646" y="4073431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218304-3497-99A8-0B9E-ABF6DD040F5D}"/>
              </a:ext>
            </a:extLst>
          </p:cNvPr>
          <p:cNvSpPr txBox="1"/>
          <p:nvPr/>
        </p:nvSpPr>
        <p:spPr>
          <a:xfrm>
            <a:off x="898646" y="344497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D20B6C-06A8-6C78-7333-B48209C9B2DB}"/>
              </a:ext>
            </a:extLst>
          </p:cNvPr>
          <p:cNvSpPr txBox="1"/>
          <p:nvPr/>
        </p:nvSpPr>
        <p:spPr>
          <a:xfrm>
            <a:off x="898646" y="2816509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61E668-3733-3320-CBCA-BF3F82CF0F39}"/>
              </a:ext>
            </a:extLst>
          </p:cNvPr>
          <p:cNvSpPr txBox="1"/>
          <p:nvPr/>
        </p:nvSpPr>
        <p:spPr>
          <a:xfrm>
            <a:off x="898646" y="2188048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58529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isaAndJoshColorScheme">
      <a:dk1>
        <a:srgbClr val="000000"/>
      </a:dk1>
      <a:lt1>
        <a:srgbClr val="FFFFFF"/>
      </a:lt1>
      <a:dk2>
        <a:srgbClr val="B7B7B7"/>
      </a:dk2>
      <a:lt2>
        <a:srgbClr val="C9DAF8"/>
      </a:lt2>
      <a:accent1>
        <a:srgbClr val="FCE5CD"/>
      </a:accent1>
      <a:accent2>
        <a:srgbClr val="CC4125"/>
      </a:accent2>
      <a:accent3>
        <a:srgbClr val="0B5394"/>
      </a:accent3>
      <a:accent4>
        <a:srgbClr val="BF9000"/>
      </a:accent4>
      <a:accent5>
        <a:srgbClr val="6AA84F"/>
      </a:accent5>
      <a:accent6>
        <a:srgbClr val="D9D9D9"/>
      </a:accent6>
      <a:hlink>
        <a:srgbClr val="4A86E8"/>
      </a:hlink>
      <a:folHlink>
        <a:srgbClr val="0097A7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a2761ec8-7198-4440-bea0-e9dd2af28b51}" enabled="1" method="Standard" siteId="{73e15cf5-5dbb-46af-a862-753916269d73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</TotalTime>
  <Words>5536</Words>
  <Application>Microsoft Office PowerPoint</Application>
  <PresentationFormat>Widescreen</PresentationFormat>
  <Paragraphs>1258</Paragraphs>
  <Slides>67</Slides>
  <Notes>5</Notes>
  <HiddenSlides>3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8" baseType="lpstr">
      <vt:lpstr>Aptos</vt:lpstr>
      <vt:lpstr>Arial</vt:lpstr>
      <vt:lpstr>Cambria Math</vt:lpstr>
      <vt:lpstr>Consolas</vt:lpstr>
      <vt:lpstr>Courier New</vt:lpstr>
      <vt:lpstr>Herculanum</vt:lpstr>
      <vt:lpstr>Inter</vt:lpstr>
      <vt:lpstr>Inter Light</vt:lpstr>
      <vt:lpstr>Inter Medium</vt:lpstr>
      <vt:lpstr>Wingdings</vt:lpstr>
      <vt:lpstr>Office Theme</vt:lpstr>
      <vt:lpstr>Definition of a Random Variable</vt:lpstr>
      <vt:lpstr>Measure Experiment Outcomes</vt:lpstr>
      <vt:lpstr>Measure Experiment Outcomes</vt:lpstr>
      <vt:lpstr>Random Variables: Informally</vt:lpstr>
      <vt:lpstr>Random Variables: Informally</vt:lpstr>
      <vt:lpstr>Random Variables: Informally</vt:lpstr>
      <vt:lpstr>Random Variable: Formally</vt:lpstr>
      <vt:lpstr>Formal Random Variable Example 2</vt:lpstr>
      <vt:lpstr>Formal Random Variable Example 2</vt:lpstr>
      <vt:lpstr>Formal Random Variable Example 2</vt:lpstr>
      <vt:lpstr>Formal Random Variable Example 3</vt:lpstr>
      <vt:lpstr>Random Variables and Events</vt:lpstr>
      <vt:lpstr>Random Variables and Events</vt:lpstr>
      <vt:lpstr>Random Variables and Events</vt:lpstr>
      <vt:lpstr>Random Variables and Events</vt:lpstr>
      <vt:lpstr>Random Variables and Events</vt:lpstr>
      <vt:lpstr>Random Variables and Events</vt:lpstr>
      <vt:lpstr>Random Variables and Partitions</vt:lpstr>
      <vt:lpstr>The Distribution of a Random Variable</vt:lpstr>
      <vt:lpstr>Distribution of a Random Variable</vt:lpstr>
      <vt:lpstr>Distribution of a Random Variable</vt:lpstr>
      <vt:lpstr>Distribution of a Random Variable</vt:lpstr>
      <vt:lpstr>Distribution Example 2: Tossing 100 Coins</vt:lpstr>
      <vt:lpstr>Distribution Example 3: Handing Back Assignments</vt:lpstr>
      <vt:lpstr>The Expectation of a Random Variable</vt:lpstr>
      <vt:lpstr>Distributions and Expectation</vt:lpstr>
      <vt:lpstr>Expectation Informally</vt:lpstr>
      <vt:lpstr>Simulation Results (Done Previously)</vt:lpstr>
      <vt:lpstr>Simulation Results (Done Previously)</vt:lpstr>
      <vt:lpstr>Simulation Results (Done Previously)</vt:lpstr>
      <vt:lpstr>Expectation (Formally)</vt:lpstr>
      <vt:lpstr>Expectation (Formally)</vt:lpstr>
      <vt:lpstr>Expectation (Formally)</vt:lpstr>
      <vt:lpstr>Why Does the Experimental Average Converge to the Expectation?</vt:lpstr>
      <vt:lpstr>Why Does the Experimental Average Converge to the Expectation?</vt:lpstr>
      <vt:lpstr>Why Does the Experimental Average Converge to the Expectation?</vt:lpstr>
      <vt:lpstr>Alternate Equivalent Definition</vt:lpstr>
      <vt:lpstr>Bernoulli Random Variables</vt:lpstr>
      <vt:lpstr>Bernoulli Random Variable</vt:lpstr>
      <vt:lpstr>Bernoulli Random Variables and Expectation</vt:lpstr>
      <vt:lpstr>Bernoulli Random Variables and Expectation</vt:lpstr>
      <vt:lpstr>The Sum of Two Bernoulli Random Variables</vt:lpstr>
      <vt:lpstr>The Sum of Two Bernoulli Random Variables</vt:lpstr>
      <vt:lpstr>The Sum of Two Bernoulli Random Variables</vt:lpstr>
      <vt:lpstr>Binomial Random Variables</vt:lpstr>
      <vt:lpstr>Binomial Distribution</vt:lpstr>
      <vt:lpstr>Binomial Distribution</vt:lpstr>
      <vt:lpstr>Binomial Distribution</vt:lpstr>
      <vt:lpstr>Binomial Distribution</vt:lpstr>
      <vt:lpstr>Binomial Distribution</vt:lpstr>
      <vt:lpstr>Geometric Random Variables</vt:lpstr>
      <vt:lpstr>Geometric Distribution</vt:lpstr>
      <vt:lpstr>Geometric Distribution</vt:lpstr>
      <vt:lpstr>Verifying that the Probabilities Sum to 1</vt:lpstr>
      <vt:lpstr>Expectation of a Geometric Random Variable</vt:lpstr>
      <vt:lpstr>Expectation of a Geometric Random Variable</vt:lpstr>
      <vt:lpstr>Poisson Random Variables</vt:lpstr>
      <vt:lpstr>Poisson Distribution</vt:lpstr>
      <vt:lpstr>Poisson Distribution Example</vt:lpstr>
      <vt:lpstr>Useful Poisson Distribution Facts</vt:lpstr>
      <vt:lpstr>Poisson Distribution Example 2</vt:lpstr>
      <vt:lpstr>Poisson Distribution Example 3</vt:lpstr>
      <vt:lpstr>Poisson Distribution Example 3</vt:lpstr>
      <vt:lpstr>Poisson Distribution Example 3 (Alternate Solution)</vt:lpstr>
      <vt:lpstr>Summary</vt:lpstr>
      <vt:lpstr>Summary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Joshua Hug</dc:creator>
  <cp:lastModifiedBy>Stephen Tate</cp:lastModifiedBy>
  <cp:revision>12</cp:revision>
  <dcterms:created xsi:type="dcterms:W3CDTF">2024-10-03T17:23:53Z</dcterms:created>
  <dcterms:modified xsi:type="dcterms:W3CDTF">2025-07-24T18:22:43Z</dcterms:modified>
</cp:coreProperties>
</file>