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02" r:id="rId2"/>
    <p:sldId id="274" r:id="rId3"/>
    <p:sldId id="392" r:id="rId4"/>
    <p:sldId id="306" r:id="rId5"/>
    <p:sldId id="307" r:id="rId6"/>
    <p:sldId id="310" r:id="rId7"/>
    <p:sldId id="387" r:id="rId8"/>
    <p:sldId id="312" r:id="rId9"/>
    <p:sldId id="313" r:id="rId10"/>
    <p:sldId id="386" r:id="rId11"/>
    <p:sldId id="314" r:id="rId12"/>
    <p:sldId id="393" r:id="rId13"/>
    <p:sldId id="318" r:id="rId14"/>
    <p:sldId id="319" r:id="rId15"/>
    <p:sldId id="320" r:id="rId16"/>
    <p:sldId id="335" r:id="rId17"/>
    <p:sldId id="321" r:id="rId18"/>
    <p:sldId id="322" r:id="rId19"/>
    <p:sldId id="325" r:id="rId20"/>
    <p:sldId id="326" r:id="rId21"/>
    <p:sldId id="327" r:id="rId22"/>
    <p:sldId id="328" r:id="rId23"/>
    <p:sldId id="330" r:id="rId24"/>
    <p:sldId id="331" r:id="rId25"/>
    <p:sldId id="332" r:id="rId26"/>
    <p:sldId id="333" r:id="rId27"/>
    <p:sldId id="334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4" r:id="rId36"/>
    <p:sldId id="345" r:id="rId37"/>
    <p:sldId id="346" r:id="rId38"/>
    <p:sldId id="356" r:id="rId39"/>
    <p:sldId id="349" r:id="rId40"/>
    <p:sldId id="348" r:id="rId41"/>
    <p:sldId id="388" r:id="rId42"/>
    <p:sldId id="350" r:id="rId43"/>
    <p:sldId id="352" r:id="rId44"/>
    <p:sldId id="353" r:id="rId45"/>
    <p:sldId id="354" r:id="rId46"/>
    <p:sldId id="357" r:id="rId47"/>
    <p:sldId id="358" r:id="rId48"/>
    <p:sldId id="389" r:id="rId49"/>
    <p:sldId id="360" r:id="rId50"/>
    <p:sldId id="394" r:id="rId51"/>
    <p:sldId id="361" r:id="rId52"/>
    <p:sldId id="363" r:id="rId53"/>
    <p:sldId id="365" r:id="rId54"/>
    <p:sldId id="367" r:id="rId55"/>
    <p:sldId id="368" r:id="rId56"/>
    <p:sldId id="355" r:id="rId57"/>
    <p:sldId id="369" r:id="rId58"/>
    <p:sldId id="351" r:id="rId59"/>
    <p:sldId id="370" r:id="rId60"/>
    <p:sldId id="375" r:id="rId61"/>
    <p:sldId id="376" r:id="rId62"/>
    <p:sldId id="371" r:id="rId63"/>
    <p:sldId id="372" r:id="rId64"/>
    <p:sldId id="377" r:id="rId65"/>
    <p:sldId id="378" r:id="rId66"/>
    <p:sldId id="379" r:id="rId67"/>
    <p:sldId id="395" r:id="rId68"/>
    <p:sldId id="373" r:id="rId69"/>
    <p:sldId id="380" r:id="rId70"/>
    <p:sldId id="381" r:id="rId71"/>
    <p:sldId id="382" r:id="rId72"/>
    <p:sldId id="384" r:id="rId73"/>
    <p:sldId id="385" r:id="rId74"/>
    <p:sldId id="391" r:id="rId75"/>
    <p:sldId id="432" r:id="rId76"/>
    <p:sldId id="443" r:id="rId77"/>
    <p:sldId id="424" r:id="rId78"/>
    <p:sldId id="425" r:id="rId79"/>
    <p:sldId id="428" r:id="rId80"/>
    <p:sldId id="431" r:id="rId81"/>
    <p:sldId id="445" r:id="rId82"/>
    <p:sldId id="446" r:id="rId83"/>
    <p:sldId id="383" r:id="rId84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7D8A95-32CD-A442-A133-994EA6CCFAF8}">
          <p14:sldIdLst>
            <p14:sldId id="302"/>
            <p14:sldId id="274"/>
            <p14:sldId id="392"/>
            <p14:sldId id="306"/>
            <p14:sldId id="307"/>
            <p14:sldId id="310"/>
            <p14:sldId id="387"/>
            <p14:sldId id="312"/>
            <p14:sldId id="313"/>
            <p14:sldId id="386"/>
            <p14:sldId id="314"/>
            <p14:sldId id="393"/>
            <p14:sldId id="318"/>
            <p14:sldId id="319"/>
            <p14:sldId id="320"/>
            <p14:sldId id="335"/>
            <p14:sldId id="321"/>
            <p14:sldId id="322"/>
            <p14:sldId id="325"/>
            <p14:sldId id="326"/>
            <p14:sldId id="327"/>
            <p14:sldId id="328"/>
            <p14:sldId id="330"/>
            <p14:sldId id="331"/>
            <p14:sldId id="332"/>
            <p14:sldId id="333"/>
            <p14:sldId id="334"/>
            <p14:sldId id="336"/>
            <p14:sldId id="337"/>
            <p14:sldId id="338"/>
            <p14:sldId id="339"/>
            <p14:sldId id="340"/>
            <p14:sldId id="341"/>
            <p14:sldId id="342"/>
            <p14:sldId id="344"/>
            <p14:sldId id="345"/>
            <p14:sldId id="346"/>
            <p14:sldId id="356"/>
            <p14:sldId id="349"/>
            <p14:sldId id="348"/>
            <p14:sldId id="388"/>
            <p14:sldId id="350"/>
            <p14:sldId id="352"/>
            <p14:sldId id="353"/>
            <p14:sldId id="354"/>
            <p14:sldId id="357"/>
            <p14:sldId id="358"/>
            <p14:sldId id="389"/>
            <p14:sldId id="360"/>
            <p14:sldId id="394"/>
            <p14:sldId id="361"/>
            <p14:sldId id="363"/>
            <p14:sldId id="365"/>
            <p14:sldId id="367"/>
            <p14:sldId id="368"/>
            <p14:sldId id="355"/>
            <p14:sldId id="369"/>
            <p14:sldId id="351"/>
            <p14:sldId id="370"/>
            <p14:sldId id="375"/>
            <p14:sldId id="376"/>
            <p14:sldId id="371"/>
            <p14:sldId id="372"/>
            <p14:sldId id="377"/>
            <p14:sldId id="378"/>
            <p14:sldId id="379"/>
            <p14:sldId id="395"/>
            <p14:sldId id="373"/>
            <p14:sldId id="380"/>
            <p14:sldId id="381"/>
            <p14:sldId id="382"/>
            <p14:sldId id="384"/>
            <p14:sldId id="385"/>
            <p14:sldId id="391"/>
            <p14:sldId id="432"/>
            <p14:sldId id="443"/>
            <p14:sldId id="424"/>
            <p14:sldId id="425"/>
            <p14:sldId id="428"/>
            <p14:sldId id="431"/>
            <p14:sldId id="445"/>
            <p14:sldId id="446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E4"/>
    <a:srgbClr val="56F8F4"/>
    <a:srgbClr val="CEFDFC"/>
    <a:srgbClr val="F963AA"/>
    <a:srgbClr val="09D1CC"/>
    <a:srgbClr val="F73792"/>
    <a:srgbClr val="C7D050"/>
    <a:srgbClr val="0B5394"/>
    <a:srgbClr val="002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F851A-627B-2F4F-9951-16B75CE9C9E6}" v="3172" dt="2024-11-08T03:12:31.647"/>
    <p1510:client id="{32E4171B-2456-48A7-9A7B-008D0E23B930}" v="22517" dt="2024-11-08T00:45:23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Hug" userId="e2159f7335c131c2" providerId="LiveId" clId="{32E4171B-2456-48A7-9A7B-008D0E23B930}"/>
    <pc:docChg chg="undo redo custSel addSld delSld modSld sldOrd modSection">
      <pc:chgData name="Josh Hug" userId="e2159f7335c131c2" providerId="LiveId" clId="{32E4171B-2456-48A7-9A7B-008D0E23B930}" dt="2024-11-08T00:45:23.844" v="22378"/>
      <pc:docMkLst>
        <pc:docMk/>
      </pc:docMkLst>
      <pc:sldChg chg="modSp mod">
        <pc:chgData name="Josh Hug" userId="e2159f7335c131c2" providerId="LiveId" clId="{32E4171B-2456-48A7-9A7B-008D0E23B930}" dt="2024-11-08T00:45:03.950" v="22368"/>
        <pc:sldMkLst>
          <pc:docMk/>
          <pc:sldMk cId="3365729392" sldId="302"/>
        </pc:sldMkLst>
        <pc:spChg chg="mod">
          <ac:chgData name="Josh Hug" userId="e2159f7335c131c2" providerId="LiveId" clId="{32E4171B-2456-48A7-9A7B-008D0E23B930}" dt="2024-11-08T00:44:06.139" v="22354" actId="20577"/>
          <ac:spMkLst>
            <pc:docMk/>
            <pc:sldMk cId="3365729392" sldId="302"/>
            <ac:spMk id="2" creationId="{E3DE068D-F262-0D4D-9A88-9F054961378B}"/>
          </ac:spMkLst>
        </pc:spChg>
        <pc:spChg chg="mod">
          <ac:chgData name="Josh Hug" userId="e2159f7335c131c2" providerId="LiveId" clId="{32E4171B-2456-48A7-9A7B-008D0E23B930}" dt="2024-11-07T22:24:59.261" v="17232" actId="20577"/>
          <ac:spMkLst>
            <pc:docMk/>
            <pc:sldMk cId="3365729392" sldId="302"/>
            <ac:spMk id="3" creationId="{1997EB40-5705-E228-57D8-366544801364}"/>
          </ac:spMkLst>
        </pc:spChg>
        <pc:spChg chg="mod">
          <ac:chgData name="Josh Hug" userId="e2159f7335c131c2" providerId="LiveId" clId="{32E4171B-2456-48A7-9A7B-008D0E23B930}" dt="2024-11-08T00:45:03.950" v="22368"/>
          <ac:spMkLst>
            <pc:docMk/>
            <pc:sldMk cId="3365729392" sldId="302"/>
            <ac:spMk id="6" creationId="{2BA02583-2583-44CF-402F-863C84191242}"/>
          </ac:spMkLst>
        </pc:spChg>
      </pc:sldChg>
      <pc:sldChg chg="modAnim">
        <pc:chgData name="Josh Hug" userId="e2159f7335c131c2" providerId="LiveId" clId="{32E4171B-2456-48A7-9A7B-008D0E23B930}" dt="2024-11-07T22:26:30.674" v="17239"/>
        <pc:sldMkLst>
          <pc:docMk/>
          <pc:sldMk cId="993843701" sldId="306"/>
        </pc:sldMkLst>
      </pc:sldChg>
      <pc:sldChg chg="addSp modSp mod">
        <pc:chgData name="Josh Hug" userId="e2159f7335c131c2" providerId="LiveId" clId="{32E4171B-2456-48A7-9A7B-008D0E23B930}" dt="2024-11-07T22:52:55.541" v="18180" actId="20577"/>
        <pc:sldMkLst>
          <pc:docMk/>
          <pc:sldMk cId="2584197563" sldId="307"/>
        </pc:sldMkLst>
        <pc:spChg chg="add mod">
          <ac:chgData name="Josh Hug" userId="e2159f7335c131c2" providerId="LiveId" clId="{32E4171B-2456-48A7-9A7B-008D0E23B930}" dt="2024-11-07T22:52:55.541" v="18180" actId="20577"/>
          <ac:spMkLst>
            <pc:docMk/>
            <pc:sldMk cId="2584197563" sldId="307"/>
            <ac:spMk id="6" creationId="{67A81E6A-808C-ABB1-37A8-3DFD1CE1D9E6}"/>
          </ac:spMkLst>
        </pc:spChg>
      </pc:sldChg>
      <pc:sldChg chg="modSp modAnim">
        <pc:chgData name="Josh Hug" userId="e2159f7335c131c2" providerId="LiveId" clId="{32E4171B-2456-48A7-9A7B-008D0E23B930}" dt="2024-11-07T22:53:20.546" v="18186" actId="20577"/>
        <pc:sldMkLst>
          <pc:docMk/>
          <pc:sldMk cId="117324345" sldId="308"/>
        </pc:sldMkLst>
        <pc:spChg chg="mod">
          <ac:chgData name="Josh Hug" userId="e2159f7335c131c2" providerId="LiveId" clId="{32E4171B-2456-48A7-9A7B-008D0E23B930}" dt="2024-11-07T22:53:20.546" v="18186" actId="20577"/>
          <ac:spMkLst>
            <pc:docMk/>
            <pc:sldMk cId="117324345" sldId="308"/>
            <ac:spMk id="3" creationId="{71252B85-4AF0-8C1F-CD18-B320815247A7}"/>
          </ac:spMkLst>
        </pc:spChg>
      </pc:sldChg>
      <pc:sldChg chg="modSp mod modAnim">
        <pc:chgData name="Josh Hug" userId="e2159f7335c131c2" providerId="LiveId" clId="{32E4171B-2456-48A7-9A7B-008D0E23B930}" dt="2024-11-07T22:54:51.981" v="18259"/>
        <pc:sldMkLst>
          <pc:docMk/>
          <pc:sldMk cId="3684972991" sldId="309"/>
        </pc:sldMkLst>
        <pc:spChg chg="mod">
          <ac:chgData name="Josh Hug" userId="e2159f7335c131c2" providerId="LiveId" clId="{32E4171B-2456-48A7-9A7B-008D0E23B930}" dt="2024-11-07T22:54:38.666" v="18255" actId="20577"/>
          <ac:spMkLst>
            <pc:docMk/>
            <pc:sldMk cId="3684972991" sldId="309"/>
            <ac:spMk id="2" creationId="{81AB78FC-75EF-ED48-51CA-8839532695F4}"/>
          </ac:spMkLst>
        </pc:spChg>
      </pc:sldChg>
      <pc:sldChg chg="modAnim">
        <pc:chgData name="Josh Hug" userId="e2159f7335c131c2" providerId="LiveId" clId="{32E4171B-2456-48A7-9A7B-008D0E23B930}" dt="2024-11-07T22:55:04.193" v="18261"/>
        <pc:sldMkLst>
          <pc:docMk/>
          <pc:sldMk cId="1588268834" sldId="310"/>
        </pc:sldMkLst>
      </pc:sldChg>
      <pc:sldChg chg="addSp modSp mod">
        <pc:chgData name="Josh Hug" userId="e2159f7335c131c2" providerId="LiveId" clId="{32E4171B-2456-48A7-9A7B-008D0E23B930}" dt="2024-11-07T23:21:21.767" v="18861" actId="20577"/>
        <pc:sldMkLst>
          <pc:docMk/>
          <pc:sldMk cId="1092601094" sldId="311"/>
        </pc:sldMkLst>
        <pc:spChg chg="mod">
          <ac:chgData name="Josh Hug" userId="e2159f7335c131c2" providerId="LiveId" clId="{32E4171B-2456-48A7-9A7B-008D0E23B930}" dt="2024-11-07T23:21:21.767" v="18861" actId="20577"/>
          <ac:spMkLst>
            <pc:docMk/>
            <pc:sldMk cId="1092601094" sldId="311"/>
            <ac:spMk id="3" creationId="{F5FE1CC2-1E06-7029-D5AB-A7DE691249A7}"/>
          </ac:spMkLst>
        </pc:spChg>
        <pc:picChg chg="add mod">
          <ac:chgData name="Josh Hug" userId="e2159f7335c131c2" providerId="LiveId" clId="{32E4171B-2456-48A7-9A7B-008D0E23B930}" dt="2024-11-07T23:04:56.044" v="18365" actId="962"/>
          <ac:picMkLst>
            <pc:docMk/>
            <pc:sldMk cId="1092601094" sldId="311"/>
            <ac:picMk id="5" creationId="{AD5A72DC-804B-2711-6414-B90B732FE100}"/>
          </ac:picMkLst>
        </pc:picChg>
      </pc:sldChg>
      <pc:sldChg chg="modSp modAnim">
        <pc:chgData name="Josh Hug" userId="e2159f7335c131c2" providerId="LiveId" clId="{32E4171B-2456-48A7-9A7B-008D0E23B930}" dt="2024-11-07T23:21:29.562" v="18865" actId="6549"/>
        <pc:sldMkLst>
          <pc:docMk/>
          <pc:sldMk cId="1937587699" sldId="312"/>
        </pc:sldMkLst>
        <pc:spChg chg="mod">
          <ac:chgData name="Josh Hug" userId="e2159f7335c131c2" providerId="LiveId" clId="{32E4171B-2456-48A7-9A7B-008D0E23B930}" dt="2024-11-07T23:21:29.562" v="18865" actId="6549"/>
          <ac:spMkLst>
            <pc:docMk/>
            <pc:sldMk cId="1937587699" sldId="312"/>
            <ac:spMk id="3" creationId="{A914F336-8381-BC87-FB75-9B475A3E2DB0}"/>
          </ac:spMkLst>
        </pc:spChg>
      </pc:sldChg>
      <pc:sldChg chg="addSp modSp mod modAnim">
        <pc:chgData name="Josh Hug" userId="e2159f7335c131c2" providerId="LiveId" clId="{32E4171B-2456-48A7-9A7B-008D0E23B930}" dt="2024-11-07T23:21:34.877" v="18869" actId="6549"/>
        <pc:sldMkLst>
          <pc:docMk/>
          <pc:sldMk cId="4204965784" sldId="313"/>
        </pc:sldMkLst>
        <pc:spChg chg="mod">
          <ac:chgData name="Josh Hug" userId="e2159f7335c131c2" providerId="LiveId" clId="{32E4171B-2456-48A7-9A7B-008D0E23B930}" dt="2024-11-07T23:21:34.877" v="18869" actId="6549"/>
          <ac:spMkLst>
            <pc:docMk/>
            <pc:sldMk cId="4204965784" sldId="313"/>
            <ac:spMk id="3" creationId="{C4016637-2657-7EF1-8DDC-1B7669EFC4CF}"/>
          </ac:spMkLst>
        </pc:spChg>
        <pc:spChg chg="add mod">
          <ac:chgData name="Josh Hug" userId="e2159f7335c131c2" providerId="LiveId" clId="{32E4171B-2456-48A7-9A7B-008D0E23B930}" dt="2024-11-07T23:14:10.140" v="18513" actId="1036"/>
          <ac:spMkLst>
            <pc:docMk/>
            <pc:sldMk cId="4204965784" sldId="313"/>
            <ac:spMk id="5" creationId="{3D85525B-EEAD-F657-F414-A733074AD07F}"/>
          </ac:spMkLst>
        </pc:spChg>
        <pc:picChg chg="add mod">
          <ac:chgData name="Josh Hug" userId="e2159f7335c131c2" providerId="LiveId" clId="{32E4171B-2456-48A7-9A7B-008D0E23B930}" dt="2024-11-07T23:15:19.538" v="18704" actId="962"/>
          <ac:picMkLst>
            <pc:docMk/>
            <pc:sldMk cId="4204965784" sldId="313"/>
            <ac:picMk id="7" creationId="{D884F9E3-8110-AFE7-649F-0E778CCB92DD}"/>
          </ac:picMkLst>
        </pc:picChg>
      </pc:sldChg>
      <pc:sldChg chg="addSp delSp modSp mod modAnim">
        <pc:chgData name="Josh Hug" userId="e2159f7335c131c2" providerId="LiveId" clId="{32E4171B-2456-48A7-9A7B-008D0E23B930}" dt="2024-11-07T23:31:08.723" v="19429" actId="20577"/>
        <pc:sldMkLst>
          <pc:docMk/>
          <pc:sldMk cId="3340504306" sldId="314"/>
        </pc:sldMkLst>
        <pc:spChg chg="mod">
          <ac:chgData name="Josh Hug" userId="e2159f7335c131c2" providerId="LiveId" clId="{32E4171B-2456-48A7-9A7B-008D0E23B930}" dt="2024-11-07T23:21:43.925" v="18878" actId="20577"/>
          <ac:spMkLst>
            <pc:docMk/>
            <pc:sldMk cId="3340504306" sldId="314"/>
            <ac:spMk id="3" creationId="{6CA11578-9854-7B08-BC35-083586BF2E55}"/>
          </ac:spMkLst>
        </pc:spChg>
        <pc:spChg chg="mod">
          <ac:chgData name="Josh Hug" userId="e2159f7335c131c2" providerId="LiveId" clId="{32E4171B-2456-48A7-9A7B-008D0E23B930}" dt="2024-11-06T17:03:16.402" v="160" actId="1076"/>
          <ac:spMkLst>
            <pc:docMk/>
            <pc:sldMk cId="3340504306" sldId="314"/>
            <ac:spMk id="5" creationId="{513DB38F-03A9-C8E8-4FFF-6C6BB4DD4CDD}"/>
          </ac:spMkLst>
        </pc:spChg>
        <pc:spChg chg="add mod">
          <ac:chgData name="Josh Hug" userId="e2159f7335c131c2" providerId="LiveId" clId="{32E4171B-2456-48A7-9A7B-008D0E23B930}" dt="2024-11-06T17:03:01.563" v="158" actId="12789"/>
          <ac:spMkLst>
            <pc:docMk/>
            <pc:sldMk cId="3340504306" sldId="314"/>
            <ac:spMk id="6" creationId="{146916D9-632F-8319-1375-F62A715C685E}"/>
          </ac:spMkLst>
        </pc:spChg>
        <pc:spChg chg="mod">
          <ac:chgData name="Josh Hug" userId="e2159f7335c131c2" providerId="LiveId" clId="{32E4171B-2456-48A7-9A7B-008D0E23B930}" dt="2024-11-06T17:03:10.408" v="159" actId="1076"/>
          <ac:spMkLst>
            <pc:docMk/>
            <pc:sldMk cId="3340504306" sldId="314"/>
            <ac:spMk id="8" creationId="{DC166B45-011D-8A80-49A0-5A78DACBCAAE}"/>
          </ac:spMkLst>
        </pc:spChg>
        <pc:spChg chg="add mod">
          <ac:chgData name="Josh Hug" userId="e2159f7335c131c2" providerId="LiveId" clId="{32E4171B-2456-48A7-9A7B-008D0E23B930}" dt="2024-11-06T17:03:01.563" v="158" actId="12789"/>
          <ac:spMkLst>
            <pc:docMk/>
            <pc:sldMk cId="3340504306" sldId="314"/>
            <ac:spMk id="9" creationId="{B67107B9-9C8C-C4D8-D645-B757DB680C47}"/>
          </ac:spMkLst>
        </pc:spChg>
        <pc:spChg chg="mod">
          <ac:chgData name="Josh Hug" userId="e2159f7335c131c2" providerId="LiveId" clId="{32E4171B-2456-48A7-9A7B-008D0E23B930}" dt="2024-11-07T23:31:08.723" v="19429" actId="20577"/>
          <ac:spMkLst>
            <pc:docMk/>
            <pc:sldMk cId="3340504306" sldId="314"/>
            <ac:spMk id="10" creationId="{E1C896C5-BB90-9AB8-1A86-48A5C16459D5}"/>
          </ac:spMkLst>
        </pc:spChg>
        <pc:spChg chg="add del mod">
          <ac:chgData name="Josh Hug" userId="e2159f7335c131c2" providerId="LiveId" clId="{32E4171B-2456-48A7-9A7B-008D0E23B930}" dt="2024-11-07T23:16:58.284" v="18738" actId="478"/>
          <ac:spMkLst>
            <pc:docMk/>
            <pc:sldMk cId="3340504306" sldId="314"/>
            <ac:spMk id="11" creationId="{0FB06977-5FAC-1F47-9E72-562A857275D0}"/>
          </ac:spMkLst>
        </pc:spChg>
        <pc:spChg chg="add mod">
          <ac:chgData name="Josh Hug" userId="e2159f7335c131c2" providerId="LiveId" clId="{32E4171B-2456-48A7-9A7B-008D0E23B930}" dt="2024-11-06T17:03:38.478" v="188" actId="1076"/>
          <ac:spMkLst>
            <pc:docMk/>
            <pc:sldMk cId="3340504306" sldId="314"/>
            <ac:spMk id="12" creationId="{F298346B-D073-3012-801B-388F10E3A1A1}"/>
          </ac:spMkLst>
        </pc:spChg>
        <pc:spChg chg="add del mod">
          <ac:chgData name="Josh Hug" userId="e2159f7335c131c2" providerId="LiveId" clId="{32E4171B-2456-48A7-9A7B-008D0E23B930}" dt="2024-11-07T23:16:14.598" v="18720" actId="478"/>
          <ac:spMkLst>
            <pc:docMk/>
            <pc:sldMk cId="3340504306" sldId="314"/>
            <ac:spMk id="13" creationId="{92B9A9DC-923C-B9D4-E246-BFC079652127}"/>
          </ac:spMkLst>
        </pc:spChg>
        <pc:spChg chg="add mod">
          <ac:chgData name="Josh Hug" userId="e2159f7335c131c2" providerId="LiveId" clId="{32E4171B-2456-48A7-9A7B-008D0E23B930}" dt="2024-11-07T23:16:50.500" v="18731" actId="20577"/>
          <ac:spMkLst>
            <pc:docMk/>
            <pc:sldMk cId="3340504306" sldId="314"/>
            <ac:spMk id="15" creationId="{14CB0AF8-3F3B-AE43-2A9A-8701073267CA}"/>
          </ac:spMkLst>
        </pc:spChg>
        <pc:spChg chg="add mod">
          <ac:chgData name="Josh Hug" userId="e2159f7335c131c2" providerId="LiveId" clId="{32E4171B-2456-48A7-9A7B-008D0E23B930}" dt="2024-11-07T23:16:56.919" v="18737" actId="20577"/>
          <ac:spMkLst>
            <pc:docMk/>
            <pc:sldMk cId="3340504306" sldId="314"/>
            <ac:spMk id="16" creationId="{41F7D78C-A4E7-0A70-B756-872A479A5C7F}"/>
          </ac:spMkLst>
        </pc:spChg>
        <pc:spChg chg="add mod">
          <ac:chgData name="Josh Hug" userId="e2159f7335c131c2" providerId="LiveId" clId="{32E4171B-2456-48A7-9A7B-008D0E23B930}" dt="2024-11-07T23:17:07.865" v="18744" actId="1076"/>
          <ac:spMkLst>
            <pc:docMk/>
            <pc:sldMk cId="3340504306" sldId="314"/>
            <ac:spMk id="17" creationId="{19A27A47-E14B-19DC-75EE-10FE004AEBC5}"/>
          </ac:spMkLst>
        </pc:spChg>
        <pc:grpChg chg="add mod">
          <ac:chgData name="Josh Hug" userId="e2159f7335c131c2" providerId="LiveId" clId="{32E4171B-2456-48A7-9A7B-008D0E23B930}" dt="2024-11-07T23:31:05.893" v="19425" actId="20577"/>
          <ac:grpSpMkLst>
            <pc:docMk/>
            <pc:sldMk cId="3340504306" sldId="314"/>
            <ac:grpSpMk id="18" creationId="{710959C9-4938-5513-FE19-09F8DC8B0321}"/>
          </ac:grpSpMkLst>
        </pc:grpChg>
        <pc:cxnChg chg="add mod">
          <ac:chgData name="Josh Hug" userId="e2159f7335c131c2" providerId="LiveId" clId="{32E4171B-2456-48A7-9A7B-008D0E23B930}" dt="2024-11-07T23:31:05.893" v="19425" actId="20577"/>
          <ac:cxnSpMkLst>
            <pc:docMk/>
            <pc:sldMk cId="3340504306" sldId="314"/>
            <ac:cxnSpMk id="7" creationId="{64A196E3-4829-E362-FADB-C7F128361121}"/>
          </ac:cxnSpMkLst>
        </pc:cxnChg>
      </pc:sldChg>
      <pc:sldChg chg="modSp add del mod">
        <pc:chgData name="Josh Hug" userId="e2159f7335c131c2" providerId="LiveId" clId="{32E4171B-2456-48A7-9A7B-008D0E23B930}" dt="2024-11-07T23:12:42.255" v="18477" actId="47"/>
        <pc:sldMkLst>
          <pc:docMk/>
          <pc:sldMk cId="1045903930" sldId="315"/>
        </pc:sldMkLst>
        <pc:spChg chg="mod">
          <ac:chgData name="Josh Hug" userId="e2159f7335c131c2" providerId="LiveId" clId="{32E4171B-2456-48A7-9A7B-008D0E23B930}" dt="2024-11-07T23:07:49.060" v="18377" actId="20577"/>
          <ac:spMkLst>
            <pc:docMk/>
            <pc:sldMk cId="1045903930" sldId="315"/>
            <ac:spMk id="3" creationId="{EBE612FC-B735-7E11-51C8-984EFCF8AF08}"/>
          </ac:spMkLst>
        </pc:spChg>
      </pc:sldChg>
      <pc:sldChg chg="del">
        <pc:chgData name="Josh Hug" userId="e2159f7335c131c2" providerId="LiveId" clId="{32E4171B-2456-48A7-9A7B-008D0E23B930}" dt="2024-11-07T23:18:11.850" v="18754" actId="47"/>
        <pc:sldMkLst>
          <pc:docMk/>
          <pc:sldMk cId="4066378316" sldId="316"/>
        </pc:sldMkLst>
      </pc:sldChg>
      <pc:sldChg chg="addSp modSp mod">
        <pc:chgData name="Josh Hug" userId="e2159f7335c131c2" providerId="LiveId" clId="{32E4171B-2456-48A7-9A7B-008D0E23B930}" dt="2024-11-07T22:54:27.517" v="18216" actId="1038"/>
        <pc:sldMkLst>
          <pc:docMk/>
          <pc:sldMk cId="4041829073" sldId="317"/>
        </pc:sldMkLst>
        <pc:spChg chg="mod">
          <ac:chgData name="Josh Hug" userId="e2159f7335c131c2" providerId="LiveId" clId="{32E4171B-2456-48A7-9A7B-008D0E23B930}" dt="2024-11-07T22:54:18.574" v="18213" actId="1076"/>
          <ac:spMkLst>
            <pc:docMk/>
            <pc:sldMk cId="4041829073" sldId="317"/>
            <ac:spMk id="9" creationId="{2E75D00F-19CD-122D-A077-0029F385255E}"/>
          </ac:spMkLst>
        </pc:spChg>
        <pc:spChg chg="add mod">
          <ac:chgData name="Josh Hug" userId="e2159f7335c131c2" providerId="LiveId" clId="{32E4171B-2456-48A7-9A7B-008D0E23B930}" dt="2024-11-07T22:54:27.517" v="18216" actId="1038"/>
          <ac:spMkLst>
            <pc:docMk/>
            <pc:sldMk cId="4041829073" sldId="317"/>
            <ac:spMk id="17" creationId="{973BA06F-9FDB-8555-24A5-85CD77B57A16}"/>
          </ac:spMkLst>
        </pc:spChg>
      </pc:sldChg>
      <pc:sldChg chg="modSp mod">
        <pc:chgData name="Josh Hug" userId="e2159f7335c131c2" providerId="LiveId" clId="{32E4171B-2456-48A7-9A7B-008D0E23B930}" dt="2024-11-07T23:18:34.766" v="18829" actId="20577"/>
        <pc:sldMkLst>
          <pc:docMk/>
          <pc:sldMk cId="3455279290" sldId="319"/>
        </pc:sldMkLst>
        <pc:spChg chg="mod">
          <ac:chgData name="Josh Hug" userId="e2159f7335c131c2" providerId="LiveId" clId="{32E4171B-2456-48A7-9A7B-008D0E23B930}" dt="2024-11-07T23:18:34.766" v="18829" actId="20577"/>
          <ac:spMkLst>
            <pc:docMk/>
            <pc:sldMk cId="3455279290" sldId="319"/>
            <ac:spMk id="2" creationId="{7054BBF7-BF14-746A-E397-609E5566DABF}"/>
          </ac:spMkLst>
        </pc:spChg>
      </pc:sldChg>
      <pc:sldChg chg="modSp mod">
        <pc:chgData name="Josh Hug" userId="e2159f7335c131c2" providerId="LiveId" clId="{32E4171B-2456-48A7-9A7B-008D0E23B930}" dt="2024-11-08T00:45:08.245" v="22370"/>
        <pc:sldMkLst>
          <pc:docMk/>
          <pc:sldMk cId="3110839470" sldId="320"/>
        </pc:sldMkLst>
        <pc:spChg chg="mod">
          <ac:chgData name="Josh Hug" userId="e2159f7335c131c2" providerId="LiveId" clId="{32E4171B-2456-48A7-9A7B-008D0E23B930}" dt="2024-11-07T18:28:45.992" v="3654" actId="20577"/>
          <ac:spMkLst>
            <pc:docMk/>
            <pc:sldMk cId="3110839470" sldId="320"/>
            <ac:spMk id="2" creationId="{8ECF59A0-2052-A7C9-4968-00CD0570130A}"/>
          </ac:spMkLst>
        </pc:spChg>
        <pc:spChg chg="mod">
          <ac:chgData name="Josh Hug" userId="e2159f7335c131c2" providerId="LiveId" clId="{32E4171B-2456-48A7-9A7B-008D0E23B930}" dt="2024-11-07T18:29:12.217" v="3661" actId="20577"/>
          <ac:spMkLst>
            <pc:docMk/>
            <pc:sldMk cId="3110839470" sldId="320"/>
            <ac:spMk id="3" creationId="{38667E26-8331-184E-BC94-EB2C61E58A83}"/>
          </ac:spMkLst>
        </pc:spChg>
        <pc:spChg chg="mod">
          <ac:chgData name="Josh Hug" userId="e2159f7335c131c2" providerId="LiveId" clId="{32E4171B-2456-48A7-9A7B-008D0E23B930}" dt="2024-11-08T00:45:08.245" v="22370"/>
          <ac:spMkLst>
            <pc:docMk/>
            <pc:sldMk cId="3110839470" sldId="320"/>
            <ac:spMk id="6" creationId="{2239E4A9-11E8-0335-117E-7EFB3E312082}"/>
          </ac:spMkLst>
        </pc:spChg>
      </pc:sldChg>
      <pc:sldChg chg="addSp modSp mod modAnim">
        <pc:chgData name="Josh Hug" userId="e2159f7335c131c2" providerId="LiveId" clId="{32E4171B-2456-48A7-9A7B-008D0E23B930}" dt="2024-11-07T23:32:01.500" v="19438" actId="1035"/>
        <pc:sldMkLst>
          <pc:docMk/>
          <pc:sldMk cId="171457120" sldId="322"/>
        </pc:sldMkLst>
        <pc:spChg chg="mod">
          <ac:chgData name="Josh Hug" userId="e2159f7335c131c2" providerId="LiveId" clId="{32E4171B-2456-48A7-9A7B-008D0E23B930}" dt="2024-11-07T23:32:01.500" v="19438" actId="1035"/>
          <ac:spMkLst>
            <pc:docMk/>
            <pc:sldMk cId="171457120" sldId="322"/>
            <ac:spMk id="6" creationId="{C282C1C4-C05D-7625-AAE2-40D24A4DB211}"/>
          </ac:spMkLst>
        </pc:spChg>
        <pc:picChg chg="add mod">
          <ac:chgData name="Josh Hug" userId="e2159f7335c131c2" providerId="LiveId" clId="{32E4171B-2456-48A7-9A7B-008D0E23B930}" dt="2024-11-07T17:31:03.706" v="236"/>
          <ac:picMkLst>
            <pc:docMk/>
            <pc:sldMk cId="171457120" sldId="322"/>
            <ac:picMk id="8" creationId="{307A9CCA-2B45-B47C-D968-1C22BECAE8DD}"/>
          </ac:picMkLst>
        </pc:picChg>
      </pc:sldChg>
      <pc:sldChg chg="addSp modSp new del">
        <pc:chgData name="Josh Hug" userId="e2159f7335c131c2" providerId="LiveId" clId="{32E4171B-2456-48A7-9A7B-008D0E23B930}" dt="2024-11-07T18:29:01.588" v="3657" actId="47"/>
        <pc:sldMkLst>
          <pc:docMk/>
          <pc:sldMk cId="525130667" sldId="323"/>
        </pc:sldMkLst>
        <pc:picChg chg="add mod">
          <ac:chgData name="Josh Hug" userId="e2159f7335c131c2" providerId="LiveId" clId="{32E4171B-2456-48A7-9A7B-008D0E23B930}" dt="2024-11-07T17:30:21.337" v="235"/>
          <ac:picMkLst>
            <pc:docMk/>
            <pc:sldMk cId="525130667" sldId="323"/>
            <ac:picMk id="4" creationId="{E5482E69-C39C-4F8F-9D02-87072A77FE34}"/>
          </ac:picMkLst>
        </pc:picChg>
        <pc:picChg chg="add mod">
          <ac:chgData name="Josh Hug" userId="e2159f7335c131c2" providerId="LiveId" clId="{32E4171B-2456-48A7-9A7B-008D0E23B930}" dt="2024-11-07T17:30:19.907" v="234"/>
          <ac:picMkLst>
            <pc:docMk/>
            <pc:sldMk cId="525130667" sldId="323"/>
            <ac:picMk id="5" creationId="{E5482E69-C39C-4F8F-9D02-87072A77FE34}"/>
          </ac:picMkLst>
        </pc:picChg>
      </pc:sldChg>
      <pc:sldChg chg="modSp add del">
        <pc:chgData name="Josh Hug" userId="e2159f7335c131c2" providerId="LiveId" clId="{32E4171B-2456-48A7-9A7B-008D0E23B930}" dt="2024-11-07T18:29:00.190" v="3656" actId="47"/>
        <pc:sldMkLst>
          <pc:docMk/>
          <pc:sldMk cId="517702323" sldId="324"/>
        </pc:sldMkLst>
        <pc:picChg chg="mod">
          <ac:chgData name="Josh Hug" userId="e2159f7335c131c2" providerId="LiveId" clId="{32E4171B-2456-48A7-9A7B-008D0E23B930}" dt="2024-11-07T17:31:24.362" v="238" actId="14826"/>
          <ac:picMkLst>
            <pc:docMk/>
            <pc:sldMk cId="517702323" sldId="324"/>
            <ac:picMk id="4" creationId="{4A306B7C-D41C-B5F6-A717-631C6BB5B9BE}"/>
          </ac:picMkLst>
        </pc:picChg>
      </pc:sldChg>
      <pc:sldChg chg="delSp modSp add mod">
        <pc:chgData name="Josh Hug" userId="e2159f7335c131c2" providerId="LiveId" clId="{32E4171B-2456-48A7-9A7B-008D0E23B930}" dt="2024-11-07T17:32:05.094" v="246" actId="478"/>
        <pc:sldMkLst>
          <pc:docMk/>
          <pc:sldMk cId="1155337247" sldId="325"/>
        </pc:sldMkLst>
        <pc:spChg chg="mod">
          <ac:chgData name="Josh Hug" userId="e2159f7335c131c2" providerId="LiveId" clId="{32E4171B-2456-48A7-9A7B-008D0E23B930}" dt="2024-11-07T17:31:57.662" v="244" actId="20577"/>
          <ac:spMkLst>
            <pc:docMk/>
            <pc:sldMk cId="1155337247" sldId="325"/>
            <ac:spMk id="3" creationId="{03B2389A-CE2F-74B7-FE8F-E3CD22D2A2D3}"/>
          </ac:spMkLst>
        </pc:spChg>
        <pc:spChg chg="del">
          <ac:chgData name="Josh Hug" userId="e2159f7335c131c2" providerId="LiveId" clId="{32E4171B-2456-48A7-9A7B-008D0E23B930}" dt="2024-11-07T17:32:05.094" v="246" actId="478"/>
          <ac:spMkLst>
            <pc:docMk/>
            <pc:sldMk cId="1155337247" sldId="325"/>
            <ac:spMk id="5" creationId="{506D6211-5967-CAA1-C04B-453BDF52F1FE}"/>
          </ac:spMkLst>
        </pc:spChg>
        <pc:spChg chg="del">
          <ac:chgData name="Josh Hug" userId="e2159f7335c131c2" providerId="LiveId" clId="{32E4171B-2456-48A7-9A7B-008D0E23B930}" dt="2024-11-07T17:32:04.248" v="245" actId="478"/>
          <ac:spMkLst>
            <pc:docMk/>
            <pc:sldMk cId="1155337247" sldId="325"/>
            <ac:spMk id="6" creationId="{24C4F70D-66DE-AC78-8486-BE3B40575251}"/>
          </ac:spMkLst>
        </pc:spChg>
      </pc:sldChg>
      <pc:sldChg chg="modSp add">
        <pc:chgData name="Josh Hug" userId="e2159f7335c131c2" providerId="LiveId" clId="{32E4171B-2456-48A7-9A7B-008D0E23B930}" dt="2024-11-07T17:33:00.756" v="266" actId="113"/>
        <pc:sldMkLst>
          <pc:docMk/>
          <pc:sldMk cId="1031475553" sldId="326"/>
        </pc:sldMkLst>
        <pc:spChg chg="mod">
          <ac:chgData name="Josh Hug" userId="e2159f7335c131c2" providerId="LiveId" clId="{32E4171B-2456-48A7-9A7B-008D0E23B930}" dt="2024-11-07T17:32:46.007" v="260" actId="2711"/>
          <ac:spMkLst>
            <pc:docMk/>
            <pc:sldMk cId="1031475553" sldId="326"/>
            <ac:spMk id="3" creationId="{8194AFE9-D17D-220B-0A78-3A8B644161A7}"/>
          </ac:spMkLst>
        </pc:spChg>
        <pc:spChg chg="mod">
          <ac:chgData name="Josh Hug" userId="e2159f7335c131c2" providerId="LiveId" clId="{32E4171B-2456-48A7-9A7B-008D0E23B930}" dt="2024-11-07T17:33:00.756" v="266" actId="113"/>
          <ac:spMkLst>
            <pc:docMk/>
            <pc:sldMk cId="1031475553" sldId="326"/>
            <ac:spMk id="7" creationId="{C2AA624C-9EFE-1C77-F922-7DB6A0DE764E}"/>
          </ac:spMkLst>
        </pc:spChg>
        <pc:picChg chg="mod">
          <ac:chgData name="Josh Hug" userId="e2159f7335c131c2" providerId="LiveId" clId="{32E4171B-2456-48A7-9A7B-008D0E23B930}" dt="2024-11-07T17:32:17.811" v="248" actId="14826"/>
          <ac:picMkLst>
            <pc:docMk/>
            <pc:sldMk cId="1031475553" sldId="326"/>
            <ac:picMk id="4" creationId="{1B4738F2-1336-0B7D-CABF-2BABBBD1AD87}"/>
          </ac:picMkLst>
        </pc:picChg>
      </pc:sldChg>
      <pc:sldChg chg="add del">
        <pc:chgData name="Josh Hug" userId="e2159f7335c131c2" providerId="LiveId" clId="{32E4171B-2456-48A7-9A7B-008D0E23B930}" dt="2024-11-07T17:32:49.822" v="262"/>
        <pc:sldMkLst>
          <pc:docMk/>
          <pc:sldMk cId="761215111" sldId="327"/>
        </pc:sldMkLst>
      </pc:sldChg>
      <pc:sldChg chg="add del">
        <pc:chgData name="Josh Hug" userId="e2159f7335c131c2" providerId="LiveId" clId="{32E4171B-2456-48A7-9A7B-008D0E23B930}" dt="2024-11-07T17:32:53.603" v="264"/>
        <pc:sldMkLst>
          <pc:docMk/>
          <pc:sldMk cId="2867041231" sldId="327"/>
        </pc:sldMkLst>
      </pc:sldChg>
      <pc:sldChg chg="addSp delSp modSp new mod">
        <pc:chgData name="Josh Hug" userId="e2159f7335c131c2" providerId="LiveId" clId="{32E4171B-2456-48A7-9A7B-008D0E23B930}" dt="2024-11-07T17:54:30.125" v="1581"/>
        <pc:sldMkLst>
          <pc:docMk/>
          <pc:sldMk cId="3597574784" sldId="327"/>
        </pc:sldMkLst>
        <pc:spChg chg="mod">
          <ac:chgData name="Josh Hug" userId="e2159f7335c131c2" providerId="LiveId" clId="{32E4171B-2456-48A7-9A7B-008D0E23B930}" dt="2024-11-07T17:33:52.864" v="307" actId="20577"/>
          <ac:spMkLst>
            <pc:docMk/>
            <pc:sldMk cId="3597574784" sldId="327"/>
            <ac:spMk id="2" creationId="{2486014A-CFD6-63FA-09E8-443502B6D2C4}"/>
          </ac:spMkLst>
        </pc:spChg>
        <pc:spChg chg="mod">
          <ac:chgData name="Josh Hug" userId="e2159f7335c131c2" providerId="LiveId" clId="{32E4171B-2456-48A7-9A7B-008D0E23B930}" dt="2024-11-07T17:33:34.011" v="277" actId="20577"/>
          <ac:spMkLst>
            <pc:docMk/>
            <pc:sldMk cId="3597574784" sldId="327"/>
            <ac:spMk id="3" creationId="{F39DCD88-2BCB-ED30-9FFD-9F6882328E7A}"/>
          </ac:spMkLst>
        </pc:spChg>
        <pc:picChg chg="add del mod">
          <ac:chgData name="Josh Hug" userId="e2159f7335c131c2" providerId="LiveId" clId="{32E4171B-2456-48A7-9A7B-008D0E23B930}" dt="2024-11-07T17:54:29.928" v="1580" actId="478"/>
          <ac:picMkLst>
            <pc:docMk/>
            <pc:sldMk cId="3597574784" sldId="327"/>
            <ac:picMk id="4" creationId="{DFD21EC9-41AE-7F5F-FED3-B7D9FF2E92CB}"/>
          </ac:picMkLst>
        </pc:picChg>
        <pc:picChg chg="add del mod">
          <ac:chgData name="Josh Hug" userId="e2159f7335c131c2" providerId="LiveId" clId="{32E4171B-2456-48A7-9A7B-008D0E23B930}" dt="2024-11-07T17:54:29.928" v="1580" actId="478"/>
          <ac:picMkLst>
            <pc:docMk/>
            <pc:sldMk cId="3597574784" sldId="327"/>
            <ac:picMk id="5" creationId="{CC5B544F-7113-12CE-891F-93A3255A481F}"/>
          </ac:picMkLst>
        </pc:picChg>
        <pc:picChg chg="add mod">
          <ac:chgData name="Josh Hug" userId="e2159f7335c131c2" providerId="LiveId" clId="{32E4171B-2456-48A7-9A7B-008D0E23B930}" dt="2024-11-07T17:54:30.125" v="1581"/>
          <ac:picMkLst>
            <pc:docMk/>
            <pc:sldMk cId="3597574784" sldId="327"/>
            <ac:picMk id="6" creationId="{73A9AFCC-DE27-47AE-0085-9FB02CB7BCD8}"/>
          </ac:picMkLst>
        </pc:picChg>
        <pc:picChg chg="add mod">
          <ac:chgData name="Josh Hug" userId="e2159f7335c131c2" providerId="LiveId" clId="{32E4171B-2456-48A7-9A7B-008D0E23B930}" dt="2024-11-07T17:54:30.125" v="1581"/>
          <ac:picMkLst>
            <pc:docMk/>
            <pc:sldMk cId="3597574784" sldId="327"/>
            <ac:picMk id="7" creationId="{D8B15932-ECCE-FF68-5DEE-1378A744BACF}"/>
          </ac:picMkLst>
        </pc:picChg>
      </pc:sldChg>
      <pc:sldChg chg="addSp modSp new mod">
        <pc:chgData name="Josh Hug" userId="e2159f7335c131c2" providerId="LiveId" clId="{32E4171B-2456-48A7-9A7B-008D0E23B930}" dt="2024-11-07T17:46:12.655" v="762" actId="1036"/>
        <pc:sldMkLst>
          <pc:docMk/>
          <pc:sldMk cId="3781000288" sldId="328"/>
        </pc:sldMkLst>
        <pc:spChg chg="mod">
          <ac:chgData name="Josh Hug" userId="e2159f7335c131c2" providerId="LiveId" clId="{32E4171B-2456-48A7-9A7B-008D0E23B930}" dt="2024-11-07T17:33:58.855" v="334" actId="20577"/>
          <ac:spMkLst>
            <pc:docMk/>
            <pc:sldMk cId="3781000288" sldId="328"/>
            <ac:spMk id="2" creationId="{380EA104-37A4-2186-B8B7-EC76316E9522}"/>
          </ac:spMkLst>
        </pc:spChg>
        <pc:spChg chg="mod">
          <ac:chgData name="Josh Hug" userId="e2159f7335c131c2" providerId="LiveId" clId="{32E4171B-2456-48A7-9A7B-008D0E23B930}" dt="2024-11-07T17:46:06.696" v="750" actId="20577"/>
          <ac:spMkLst>
            <pc:docMk/>
            <pc:sldMk cId="3781000288" sldId="328"/>
            <ac:spMk id="3" creationId="{63394872-51F0-E997-3637-684CD3A00F80}"/>
          </ac:spMkLst>
        </pc:spChg>
        <pc:picChg chg="add mod ord">
          <ac:chgData name="Josh Hug" userId="e2159f7335c131c2" providerId="LiveId" clId="{32E4171B-2456-48A7-9A7B-008D0E23B930}" dt="2024-11-07T17:46:12.655" v="762" actId="1036"/>
          <ac:picMkLst>
            <pc:docMk/>
            <pc:sldMk cId="3781000288" sldId="328"/>
            <ac:picMk id="5" creationId="{00A8499F-7887-A135-E10E-E70F605FF54E}"/>
          </ac:picMkLst>
        </pc:picChg>
        <pc:picChg chg="add mod">
          <ac:chgData name="Josh Hug" userId="e2159f7335c131c2" providerId="LiveId" clId="{32E4171B-2456-48A7-9A7B-008D0E23B930}" dt="2024-11-07T17:45:58.884" v="714" actId="1076"/>
          <ac:picMkLst>
            <pc:docMk/>
            <pc:sldMk cId="3781000288" sldId="328"/>
            <ac:picMk id="7" creationId="{080284F5-66C1-A0FF-51EF-98F3797C2CD5}"/>
          </ac:picMkLst>
        </pc:picChg>
      </pc:sldChg>
      <pc:sldChg chg="addSp delSp modSp new del mod ord">
        <pc:chgData name="Josh Hug" userId="e2159f7335c131c2" providerId="LiveId" clId="{32E4171B-2456-48A7-9A7B-008D0E23B930}" dt="2024-11-07T18:28:59.323" v="3655" actId="47"/>
        <pc:sldMkLst>
          <pc:docMk/>
          <pc:sldMk cId="3744753905" sldId="329"/>
        </pc:sldMkLst>
        <pc:spChg chg="mod">
          <ac:chgData name="Josh Hug" userId="e2159f7335c131c2" providerId="LiveId" clId="{32E4171B-2456-48A7-9A7B-008D0E23B930}" dt="2024-11-07T17:52:45.600" v="1373" actId="27636"/>
          <ac:spMkLst>
            <pc:docMk/>
            <pc:sldMk cId="3744753905" sldId="329"/>
            <ac:spMk id="2" creationId="{49A568F5-755C-E6A5-BEE1-DB67F74993E1}"/>
          </ac:spMkLst>
        </pc:spChg>
        <pc:spChg chg="mod">
          <ac:chgData name="Josh Hug" userId="e2159f7335c131c2" providerId="LiveId" clId="{32E4171B-2456-48A7-9A7B-008D0E23B930}" dt="2024-11-07T17:47:14.591" v="1052" actId="20577"/>
          <ac:spMkLst>
            <pc:docMk/>
            <pc:sldMk cId="3744753905" sldId="329"/>
            <ac:spMk id="3" creationId="{D460B897-A3C3-8F09-DE5D-BC732F5D2EC9}"/>
          </ac:spMkLst>
        </pc:spChg>
        <pc:picChg chg="add del mod">
          <ac:chgData name="Josh Hug" userId="e2159f7335c131c2" providerId="LiveId" clId="{32E4171B-2456-48A7-9A7B-008D0E23B930}" dt="2024-11-07T17:47:52.447" v="1057" actId="478"/>
          <ac:picMkLst>
            <pc:docMk/>
            <pc:sldMk cId="3744753905" sldId="329"/>
            <ac:picMk id="4" creationId="{5470027B-36CE-AF22-70F6-A6FC587F667D}"/>
          </ac:picMkLst>
        </pc:picChg>
        <pc:picChg chg="add del mod">
          <ac:chgData name="Josh Hug" userId="e2159f7335c131c2" providerId="LiveId" clId="{32E4171B-2456-48A7-9A7B-008D0E23B930}" dt="2024-11-07T17:47:52.447" v="1057" actId="478"/>
          <ac:picMkLst>
            <pc:docMk/>
            <pc:sldMk cId="3744753905" sldId="329"/>
            <ac:picMk id="5" creationId="{A60C13A0-0C62-BE0C-97C7-CE1A6F6582E8}"/>
          </ac:picMkLst>
        </pc:picChg>
        <pc:picChg chg="add mod">
          <ac:chgData name="Josh Hug" userId="e2159f7335c131c2" providerId="LiveId" clId="{32E4171B-2456-48A7-9A7B-008D0E23B930}" dt="2024-11-07T17:47:52.604" v="1058"/>
          <ac:picMkLst>
            <pc:docMk/>
            <pc:sldMk cId="3744753905" sldId="329"/>
            <ac:picMk id="12" creationId="{81DB1125-DB7F-700B-52C4-1D1078500B38}"/>
          </ac:picMkLst>
        </pc:picChg>
        <pc:picChg chg="add mod">
          <ac:chgData name="Josh Hug" userId="e2159f7335c131c2" providerId="LiveId" clId="{32E4171B-2456-48A7-9A7B-008D0E23B930}" dt="2024-11-07T17:47:52.604" v="1058"/>
          <ac:picMkLst>
            <pc:docMk/>
            <pc:sldMk cId="3744753905" sldId="329"/>
            <ac:picMk id="13" creationId="{A8B76724-12D6-6A65-4AE3-A9106A76B81A}"/>
          </ac:picMkLst>
        </pc:picChg>
        <pc:cxnChg chg="add del mod">
          <ac:chgData name="Josh Hug" userId="e2159f7335c131c2" providerId="LiveId" clId="{32E4171B-2456-48A7-9A7B-008D0E23B930}" dt="2024-11-07T17:47:52.447" v="1057" actId="478"/>
          <ac:cxnSpMkLst>
            <pc:docMk/>
            <pc:sldMk cId="3744753905" sldId="329"/>
            <ac:cxnSpMk id="6" creationId="{BACE7E2E-1EA6-4027-D9F8-13A8C8576349}"/>
          </ac:cxnSpMkLst>
        </pc:cxnChg>
        <pc:cxnChg chg="add del mod">
          <ac:chgData name="Josh Hug" userId="e2159f7335c131c2" providerId="LiveId" clId="{32E4171B-2456-48A7-9A7B-008D0E23B930}" dt="2024-11-07T17:47:52.447" v="1057" actId="478"/>
          <ac:cxnSpMkLst>
            <pc:docMk/>
            <pc:sldMk cId="3744753905" sldId="329"/>
            <ac:cxnSpMk id="7" creationId="{7FE962CB-1EEF-D975-31AD-9193BCE7ABDB}"/>
          </ac:cxnSpMkLst>
        </pc:cxnChg>
        <pc:cxnChg chg="add del mod">
          <ac:chgData name="Josh Hug" userId="e2159f7335c131c2" providerId="LiveId" clId="{32E4171B-2456-48A7-9A7B-008D0E23B930}" dt="2024-11-07T17:47:52.447" v="1057" actId="478"/>
          <ac:cxnSpMkLst>
            <pc:docMk/>
            <pc:sldMk cId="3744753905" sldId="329"/>
            <ac:cxnSpMk id="8" creationId="{7718E4BD-9995-7882-5D69-9E2DA7F16E1A}"/>
          </ac:cxnSpMkLst>
        </pc:cxnChg>
        <pc:cxnChg chg="add mod">
          <ac:chgData name="Josh Hug" userId="e2159f7335c131c2" providerId="LiveId" clId="{32E4171B-2456-48A7-9A7B-008D0E23B930}" dt="2024-11-07T17:49:58.705" v="1105" actId="692"/>
          <ac:cxnSpMkLst>
            <pc:docMk/>
            <pc:sldMk cId="3744753905" sldId="329"/>
            <ac:cxnSpMk id="14" creationId="{BB2BD80B-AEFA-C910-A810-B822798EC581}"/>
          </ac:cxnSpMkLst>
        </pc:cxnChg>
        <pc:cxnChg chg="add mod">
          <ac:chgData name="Josh Hug" userId="e2159f7335c131c2" providerId="LiveId" clId="{32E4171B-2456-48A7-9A7B-008D0E23B930}" dt="2024-11-07T17:49:58.705" v="1105" actId="692"/>
          <ac:cxnSpMkLst>
            <pc:docMk/>
            <pc:sldMk cId="3744753905" sldId="329"/>
            <ac:cxnSpMk id="15" creationId="{D2136CFE-02AE-EADC-0A24-9755427043EF}"/>
          </ac:cxnSpMkLst>
        </pc:cxnChg>
        <pc:cxnChg chg="add mod">
          <ac:chgData name="Josh Hug" userId="e2159f7335c131c2" providerId="LiveId" clId="{32E4171B-2456-48A7-9A7B-008D0E23B930}" dt="2024-11-07T17:49:58.705" v="1105" actId="692"/>
          <ac:cxnSpMkLst>
            <pc:docMk/>
            <pc:sldMk cId="3744753905" sldId="329"/>
            <ac:cxnSpMk id="16" creationId="{7855AED1-D856-C7E4-4E3A-A4838593D6F4}"/>
          </ac:cxnSpMkLst>
        </pc:cxnChg>
        <pc:cxnChg chg="add mod">
          <ac:chgData name="Josh Hug" userId="e2159f7335c131c2" providerId="LiveId" clId="{32E4171B-2456-48A7-9A7B-008D0E23B930}" dt="2024-11-07T17:50:14.108" v="1106"/>
          <ac:cxnSpMkLst>
            <pc:docMk/>
            <pc:sldMk cId="3744753905" sldId="329"/>
            <ac:cxnSpMk id="24" creationId="{09412F79-8AEF-770A-0530-D4754746C95B}"/>
          </ac:cxnSpMkLst>
        </pc:cxnChg>
        <pc:cxnChg chg="add mod">
          <ac:chgData name="Josh Hug" userId="e2159f7335c131c2" providerId="LiveId" clId="{32E4171B-2456-48A7-9A7B-008D0E23B930}" dt="2024-11-07T17:50:14.108" v="1106"/>
          <ac:cxnSpMkLst>
            <pc:docMk/>
            <pc:sldMk cId="3744753905" sldId="329"/>
            <ac:cxnSpMk id="25" creationId="{9BE10E80-5708-CB69-90E2-243F29C3C9FC}"/>
          </ac:cxnSpMkLst>
        </pc:cxnChg>
        <pc:cxnChg chg="add mod">
          <ac:chgData name="Josh Hug" userId="e2159f7335c131c2" providerId="LiveId" clId="{32E4171B-2456-48A7-9A7B-008D0E23B930}" dt="2024-11-07T17:50:14.108" v="1106"/>
          <ac:cxnSpMkLst>
            <pc:docMk/>
            <pc:sldMk cId="3744753905" sldId="329"/>
            <ac:cxnSpMk id="26" creationId="{F5DB75C1-9213-DFDC-1CEA-EB82CE3FE2D8}"/>
          </ac:cxnSpMkLst>
        </pc:cxnChg>
      </pc:sldChg>
      <pc:sldChg chg="addSp delSp modSp add mod modAnim">
        <pc:chgData name="Josh Hug" userId="e2159f7335c131c2" providerId="LiveId" clId="{32E4171B-2456-48A7-9A7B-008D0E23B930}" dt="2024-11-07T23:33:02.502" v="19541" actId="20577"/>
        <pc:sldMkLst>
          <pc:docMk/>
          <pc:sldMk cId="1178688992" sldId="330"/>
        </pc:sldMkLst>
        <pc:spChg chg="mod">
          <ac:chgData name="Josh Hug" userId="e2159f7335c131c2" providerId="LiveId" clId="{32E4171B-2456-48A7-9A7B-008D0E23B930}" dt="2024-11-07T17:52:36.783" v="1371" actId="20577"/>
          <ac:spMkLst>
            <pc:docMk/>
            <pc:sldMk cId="1178688992" sldId="330"/>
            <ac:spMk id="2" creationId="{3FDD5A45-3E7C-0430-7005-A9F3E2BB7E47}"/>
          </ac:spMkLst>
        </pc:spChg>
        <pc:spChg chg="mod">
          <ac:chgData name="Josh Hug" userId="e2159f7335c131c2" providerId="LiveId" clId="{32E4171B-2456-48A7-9A7B-008D0E23B930}" dt="2024-11-07T23:33:02.502" v="19541" actId="20577"/>
          <ac:spMkLst>
            <pc:docMk/>
            <pc:sldMk cId="1178688992" sldId="330"/>
            <ac:spMk id="3" creationId="{EB22AB1D-14EE-6722-E8C6-B637BA5AF078}"/>
          </ac:spMkLst>
        </pc:spChg>
        <pc:picChg chg="add mod">
          <ac:chgData name="Josh Hug" userId="e2159f7335c131c2" providerId="LiveId" clId="{32E4171B-2456-48A7-9A7B-008D0E23B930}" dt="2024-11-07T17:54:27.550" v="1579"/>
          <ac:picMkLst>
            <pc:docMk/>
            <pc:sldMk cId="1178688992" sldId="330"/>
            <ac:picMk id="4" creationId="{17382A1F-70A6-D77B-F643-3554BF7D1C78}"/>
          </ac:picMkLst>
        </pc:picChg>
        <pc:picChg chg="add mod">
          <ac:chgData name="Josh Hug" userId="e2159f7335c131c2" providerId="LiveId" clId="{32E4171B-2456-48A7-9A7B-008D0E23B930}" dt="2024-11-07T17:54:27.550" v="1579"/>
          <ac:picMkLst>
            <pc:docMk/>
            <pc:sldMk cId="1178688992" sldId="330"/>
            <ac:picMk id="5" creationId="{2F031F2B-92BF-1A4A-DA98-47D7926B76CF}"/>
          </ac:picMkLst>
        </pc:picChg>
        <pc:picChg chg="del">
          <ac:chgData name="Josh Hug" userId="e2159f7335c131c2" providerId="LiveId" clId="{32E4171B-2456-48A7-9A7B-008D0E23B930}" dt="2024-11-07T17:54:27.271" v="1578" actId="478"/>
          <ac:picMkLst>
            <pc:docMk/>
            <pc:sldMk cId="1178688992" sldId="330"/>
            <ac:picMk id="12" creationId="{9568837F-537B-2B40-FAF5-6C881C4F2EB8}"/>
          </ac:picMkLst>
        </pc:picChg>
        <pc:picChg chg="del">
          <ac:chgData name="Josh Hug" userId="e2159f7335c131c2" providerId="LiveId" clId="{32E4171B-2456-48A7-9A7B-008D0E23B930}" dt="2024-11-07T17:54:27.271" v="1578" actId="478"/>
          <ac:picMkLst>
            <pc:docMk/>
            <pc:sldMk cId="1178688992" sldId="330"/>
            <ac:picMk id="13" creationId="{893C24FD-CC59-B5DA-C01B-328178161A57}"/>
          </ac:picMkLst>
        </pc:picChg>
        <pc:cxnChg chg="del">
          <ac:chgData name="Josh Hug" userId="e2159f7335c131c2" providerId="LiveId" clId="{32E4171B-2456-48A7-9A7B-008D0E23B930}" dt="2024-11-07T17:50:26.720" v="1108" actId="478"/>
          <ac:cxnSpMkLst>
            <pc:docMk/>
            <pc:sldMk cId="1178688992" sldId="330"/>
            <ac:cxnSpMk id="14" creationId="{8A90E0AA-CF3F-2660-BE40-BACE19A0E9D3}"/>
          </ac:cxnSpMkLst>
        </pc:cxnChg>
        <pc:cxnChg chg="del">
          <ac:chgData name="Josh Hug" userId="e2159f7335c131c2" providerId="LiveId" clId="{32E4171B-2456-48A7-9A7B-008D0E23B930}" dt="2024-11-07T17:50:26.720" v="1108" actId="478"/>
          <ac:cxnSpMkLst>
            <pc:docMk/>
            <pc:sldMk cId="1178688992" sldId="330"/>
            <ac:cxnSpMk id="15" creationId="{743CCD7D-1890-6A85-9486-B7C0B29E5AD1}"/>
          </ac:cxnSpMkLst>
        </pc:cxnChg>
        <pc:cxnChg chg="del">
          <ac:chgData name="Josh Hug" userId="e2159f7335c131c2" providerId="LiveId" clId="{32E4171B-2456-48A7-9A7B-008D0E23B930}" dt="2024-11-07T17:50:26.720" v="1108" actId="478"/>
          <ac:cxnSpMkLst>
            <pc:docMk/>
            <pc:sldMk cId="1178688992" sldId="330"/>
            <ac:cxnSpMk id="16" creationId="{19E1E2E0-DAD4-5F60-E7E2-577700160936}"/>
          </ac:cxnSpMkLst>
        </pc:cxnChg>
      </pc:sldChg>
      <pc:sldChg chg="addSp modSp add mod modAnim">
        <pc:chgData name="Josh Hug" userId="e2159f7335c131c2" providerId="LiveId" clId="{32E4171B-2456-48A7-9A7B-008D0E23B930}" dt="2024-11-07T23:33:43.804" v="19549"/>
        <pc:sldMkLst>
          <pc:docMk/>
          <pc:sldMk cId="2365903266" sldId="331"/>
        </pc:sldMkLst>
        <pc:spChg chg="mod">
          <ac:chgData name="Josh Hug" userId="e2159f7335c131c2" providerId="LiveId" clId="{32E4171B-2456-48A7-9A7B-008D0E23B930}" dt="2024-11-07T17:54:17.775" v="1576" actId="20577"/>
          <ac:spMkLst>
            <pc:docMk/>
            <pc:sldMk cId="2365903266" sldId="331"/>
            <ac:spMk id="3" creationId="{63B6C4D6-E30E-890B-3BAB-26FB73EEC6EE}"/>
          </ac:spMkLst>
        </pc:spChg>
        <pc:grpChg chg="add mod">
          <ac:chgData name="Josh Hug" userId="e2159f7335c131c2" providerId="LiveId" clId="{32E4171B-2456-48A7-9A7B-008D0E23B930}" dt="2024-11-07T23:33:42.850" v="19548" actId="164"/>
          <ac:grpSpMkLst>
            <pc:docMk/>
            <pc:sldMk cId="2365903266" sldId="331"/>
            <ac:grpSpMk id="7" creationId="{7FCF692D-BFB4-F541-AD3E-50013EF45660}"/>
          </ac:grpSpMkLst>
        </pc:grpChg>
        <pc:picChg chg="mod ord">
          <ac:chgData name="Josh Hug" userId="e2159f7335c131c2" providerId="LiveId" clId="{32E4171B-2456-48A7-9A7B-008D0E23B930}" dt="2024-11-07T17:54:22.133" v="1577" actId="167"/>
          <ac:picMkLst>
            <pc:docMk/>
            <pc:sldMk cId="2365903266" sldId="331"/>
            <ac:picMk id="12" creationId="{6AAC3424-E3FA-206D-F1A4-D5F89AF60A99}"/>
          </ac:picMkLst>
        </pc:picChg>
        <pc:picChg chg="mod ord">
          <ac:chgData name="Josh Hug" userId="e2159f7335c131c2" providerId="LiveId" clId="{32E4171B-2456-48A7-9A7B-008D0E23B930}" dt="2024-11-07T17:54:22.133" v="1577" actId="167"/>
          <ac:picMkLst>
            <pc:docMk/>
            <pc:sldMk cId="2365903266" sldId="331"/>
            <ac:picMk id="13" creationId="{1A0B2D87-2D45-CDC8-C355-F68034DA1D2D}"/>
          </ac:picMkLst>
        </pc:picChg>
        <pc:cxnChg chg="add mod">
          <ac:chgData name="Josh Hug" userId="e2159f7335c131c2" providerId="LiveId" clId="{32E4171B-2456-48A7-9A7B-008D0E23B930}" dt="2024-11-07T23:33:42.850" v="19548" actId="164"/>
          <ac:cxnSpMkLst>
            <pc:docMk/>
            <pc:sldMk cId="2365903266" sldId="331"/>
            <ac:cxnSpMk id="4" creationId="{F0CED105-226A-456F-208B-DFEA131B3611}"/>
          </ac:cxnSpMkLst>
        </pc:cxnChg>
        <pc:cxnChg chg="add mod">
          <ac:chgData name="Josh Hug" userId="e2159f7335c131c2" providerId="LiveId" clId="{32E4171B-2456-48A7-9A7B-008D0E23B930}" dt="2024-11-07T23:33:42.850" v="19548" actId="164"/>
          <ac:cxnSpMkLst>
            <pc:docMk/>
            <pc:sldMk cId="2365903266" sldId="331"/>
            <ac:cxnSpMk id="5" creationId="{2FD272F5-B593-49BC-979E-54B6331DFE97}"/>
          </ac:cxnSpMkLst>
        </pc:cxnChg>
        <pc:cxnChg chg="add mod">
          <ac:chgData name="Josh Hug" userId="e2159f7335c131c2" providerId="LiveId" clId="{32E4171B-2456-48A7-9A7B-008D0E23B930}" dt="2024-11-07T23:33:42.850" v="19548" actId="164"/>
          <ac:cxnSpMkLst>
            <pc:docMk/>
            <pc:sldMk cId="2365903266" sldId="331"/>
            <ac:cxnSpMk id="6" creationId="{47BB98BC-CC83-2E90-4A26-8B82858DE90D}"/>
          </ac:cxnSpMkLst>
        </pc:cxnChg>
        <pc:cxnChg chg="add mod">
          <ac:chgData name="Josh Hug" userId="e2159f7335c131c2" providerId="LiveId" clId="{32E4171B-2456-48A7-9A7B-008D0E23B930}" dt="2024-11-07T17:55:25.555" v="1611"/>
          <ac:cxnSpMkLst>
            <pc:docMk/>
            <pc:sldMk cId="2365903266" sldId="331"/>
            <ac:cxnSpMk id="7" creationId="{452D2444-AE27-F254-3B3D-127C42D4EDD0}"/>
          </ac:cxnSpMkLst>
        </pc:cxnChg>
        <pc:cxnChg chg="add mod">
          <ac:chgData name="Josh Hug" userId="e2159f7335c131c2" providerId="LiveId" clId="{32E4171B-2456-48A7-9A7B-008D0E23B930}" dt="2024-11-07T17:55:25.555" v="1611"/>
          <ac:cxnSpMkLst>
            <pc:docMk/>
            <pc:sldMk cId="2365903266" sldId="331"/>
            <ac:cxnSpMk id="8" creationId="{B114F331-3E99-E102-ECA3-489CA503FD8A}"/>
          </ac:cxnSpMkLst>
        </pc:cxnChg>
        <pc:cxnChg chg="add mod">
          <ac:chgData name="Josh Hug" userId="e2159f7335c131c2" providerId="LiveId" clId="{32E4171B-2456-48A7-9A7B-008D0E23B930}" dt="2024-11-07T17:55:25.555" v="1611"/>
          <ac:cxnSpMkLst>
            <pc:docMk/>
            <pc:sldMk cId="2365903266" sldId="331"/>
            <ac:cxnSpMk id="9" creationId="{D307F180-FAA0-B9C5-2232-07D86B99BAEB}"/>
          </ac:cxnSpMkLst>
        </pc:cxnChg>
      </pc:sldChg>
      <pc:sldChg chg="addSp delSp modSp add mod modAnim">
        <pc:chgData name="Josh Hug" userId="e2159f7335c131c2" providerId="LiveId" clId="{32E4171B-2456-48A7-9A7B-008D0E23B930}" dt="2024-11-07T23:34:16.048" v="19558" actId="1076"/>
        <pc:sldMkLst>
          <pc:docMk/>
          <pc:sldMk cId="427705883" sldId="332"/>
        </pc:sldMkLst>
        <pc:spChg chg="mod">
          <ac:chgData name="Josh Hug" userId="e2159f7335c131c2" providerId="LiveId" clId="{32E4171B-2456-48A7-9A7B-008D0E23B930}" dt="2024-11-07T17:55:41.382" v="1627" actId="20577"/>
          <ac:spMkLst>
            <pc:docMk/>
            <pc:sldMk cId="427705883" sldId="332"/>
            <ac:spMk id="2" creationId="{F84E594E-F8C4-9916-CA59-B80F2DD9665B}"/>
          </ac:spMkLst>
        </pc:spChg>
        <pc:spChg chg="mod">
          <ac:chgData name="Josh Hug" userId="e2159f7335c131c2" providerId="LiveId" clId="{32E4171B-2456-48A7-9A7B-008D0E23B930}" dt="2024-11-07T17:59:55.103" v="2350" actId="20577"/>
          <ac:spMkLst>
            <pc:docMk/>
            <pc:sldMk cId="427705883" sldId="332"/>
            <ac:spMk id="3" creationId="{0352FB32-6133-35E6-F5E0-3D12F359FE33}"/>
          </ac:spMkLst>
        </pc:spChg>
        <pc:grpChg chg="add mod">
          <ac:chgData name="Josh Hug" userId="e2159f7335c131c2" providerId="LiveId" clId="{32E4171B-2456-48A7-9A7B-008D0E23B930}" dt="2024-11-07T23:33:54.909" v="19551"/>
          <ac:grpSpMkLst>
            <pc:docMk/>
            <pc:sldMk cId="427705883" sldId="332"/>
            <ac:grpSpMk id="8" creationId="{70809958-B5FE-04E1-85DA-C8FED216AB2A}"/>
          </ac:grpSpMkLst>
        </pc:grpChg>
        <pc:picChg chg="add mod">
          <ac:chgData name="Josh Hug" userId="e2159f7335c131c2" providerId="LiveId" clId="{32E4171B-2456-48A7-9A7B-008D0E23B930}" dt="2024-11-07T23:34:16.048" v="19558" actId="1076"/>
          <ac:picMkLst>
            <pc:docMk/>
            <pc:sldMk cId="427705883" sldId="332"/>
            <ac:picMk id="7" creationId="{FDED9494-EEFF-2F0C-41B1-C7FFA4175A16}"/>
          </ac:picMkLst>
        </pc:picChg>
        <pc:picChg chg="add mod">
          <ac:chgData name="Josh Hug" userId="e2159f7335c131c2" providerId="LiveId" clId="{32E4171B-2456-48A7-9A7B-008D0E23B930}" dt="2024-11-07T18:00:17.911" v="2352"/>
          <ac:picMkLst>
            <pc:docMk/>
            <pc:sldMk cId="427705883" sldId="332"/>
            <ac:picMk id="8" creationId="{4969B375-C041-B4DD-080C-0D9F40F6618C}"/>
          </ac:picMkLst>
        </pc:picChg>
        <pc:picChg chg="del">
          <ac:chgData name="Josh Hug" userId="e2159f7335c131c2" providerId="LiveId" clId="{32E4171B-2456-48A7-9A7B-008D0E23B930}" dt="2024-11-07T23:33:54.367" v="19550" actId="478"/>
          <ac:picMkLst>
            <pc:docMk/>
            <pc:sldMk cId="427705883" sldId="332"/>
            <ac:picMk id="12" creationId="{A22594A7-356E-57A7-7C2A-901DF1DB1DCF}"/>
          </ac:picMkLst>
        </pc:picChg>
        <pc:cxnChg chg="del">
          <ac:chgData name="Josh Hug" userId="e2159f7335c131c2" providerId="LiveId" clId="{32E4171B-2456-48A7-9A7B-008D0E23B930}" dt="2024-11-07T23:33:54.367" v="19550" actId="478"/>
          <ac:cxnSpMkLst>
            <pc:docMk/>
            <pc:sldMk cId="427705883" sldId="332"/>
            <ac:cxnSpMk id="4" creationId="{621D43D2-8D82-D152-768B-D0662D3CB09E}"/>
          </ac:cxnSpMkLst>
        </pc:cxnChg>
        <pc:cxnChg chg="del">
          <ac:chgData name="Josh Hug" userId="e2159f7335c131c2" providerId="LiveId" clId="{32E4171B-2456-48A7-9A7B-008D0E23B930}" dt="2024-11-07T23:33:54.367" v="19550" actId="478"/>
          <ac:cxnSpMkLst>
            <pc:docMk/>
            <pc:sldMk cId="427705883" sldId="332"/>
            <ac:cxnSpMk id="5" creationId="{E23970D0-3B6D-ACD0-53E7-23221AF72E41}"/>
          </ac:cxnSpMkLst>
        </pc:cxnChg>
        <pc:cxnChg chg="del mod">
          <ac:chgData name="Josh Hug" userId="e2159f7335c131c2" providerId="LiveId" clId="{32E4171B-2456-48A7-9A7B-008D0E23B930}" dt="2024-11-07T23:33:54.367" v="19550" actId="478"/>
          <ac:cxnSpMkLst>
            <pc:docMk/>
            <pc:sldMk cId="427705883" sldId="332"/>
            <ac:cxnSpMk id="6" creationId="{2BEFBDC4-ED8D-DE60-2137-75C0175940CE}"/>
          </ac:cxnSpMkLst>
        </pc:cxnChg>
        <pc:cxnChg chg="mod">
          <ac:chgData name="Josh Hug" userId="e2159f7335c131c2" providerId="LiveId" clId="{32E4171B-2456-48A7-9A7B-008D0E23B930}" dt="2024-11-07T23:33:54.909" v="19551"/>
          <ac:cxnSpMkLst>
            <pc:docMk/>
            <pc:sldMk cId="427705883" sldId="332"/>
            <ac:cxnSpMk id="9" creationId="{97FDF3C9-8504-C43D-C20C-940157FC6AB4}"/>
          </ac:cxnSpMkLst>
        </pc:cxnChg>
        <pc:cxnChg chg="mod">
          <ac:chgData name="Josh Hug" userId="e2159f7335c131c2" providerId="LiveId" clId="{32E4171B-2456-48A7-9A7B-008D0E23B930}" dt="2024-11-07T23:33:54.909" v="19551"/>
          <ac:cxnSpMkLst>
            <pc:docMk/>
            <pc:sldMk cId="427705883" sldId="332"/>
            <ac:cxnSpMk id="10" creationId="{C1AE6E8A-5B19-CA82-6AAD-806FEB6DC673}"/>
          </ac:cxnSpMkLst>
        </pc:cxnChg>
        <pc:cxnChg chg="mod">
          <ac:chgData name="Josh Hug" userId="e2159f7335c131c2" providerId="LiveId" clId="{32E4171B-2456-48A7-9A7B-008D0E23B930}" dt="2024-11-07T23:33:54.909" v="19551"/>
          <ac:cxnSpMkLst>
            <pc:docMk/>
            <pc:sldMk cId="427705883" sldId="332"/>
            <ac:cxnSpMk id="11" creationId="{887A83F2-0B7A-ADFF-FFEC-7A3E2C6A7A7F}"/>
          </ac:cxnSpMkLst>
        </pc:cxnChg>
      </pc:sldChg>
      <pc:sldChg chg="addSp delSp modSp add mod modAnim">
        <pc:chgData name="Josh Hug" userId="e2159f7335c131c2" providerId="LiveId" clId="{32E4171B-2456-48A7-9A7B-008D0E23B930}" dt="2024-11-07T23:35:26.902" v="19573"/>
        <pc:sldMkLst>
          <pc:docMk/>
          <pc:sldMk cId="2350733653" sldId="333"/>
        </pc:sldMkLst>
        <pc:spChg chg="mod">
          <ac:chgData name="Josh Hug" userId="e2159f7335c131c2" providerId="LiveId" clId="{32E4171B-2456-48A7-9A7B-008D0E23B930}" dt="2024-11-07T18:00:41.318" v="2379" actId="20577"/>
          <ac:spMkLst>
            <pc:docMk/>
            <pc:sldMk cId="2350733653" sldId="333"/>
            <ac:spMk id="2" creationId="{32CD2A1A-EFD2-42D6-990C-FE06BB6FFA3A}"/>
          </ac:spMkLst>
        </pc:spChg>
        <pc:spChg chg="mod">
          <ac:chgData name="Josh Hug" userId="e2159f7335c131c2" providerId="LiveId" clId="{32E4171B-2456-48A7-9A7B-008D0E23B930}" dt="2024-11-07T18:04:22.118" v="2792" actId="21"/>
          <ac:spMkLst>
            <pc:docMk/>
            <pc:sldMk cId="2350733653" sldId="333"/>
            <ac:spMk id="3" creationId="{409F4F40-55D8-9D02-7CAA-5076A1B94956}"/>
          </ac:spMkLst>
        </pc:spChg>
        <pc:spChg chg="add mod">
          <ac:chgData name="Josh Hug" userId="e2159f7335c131c2" providerId="LiveId" clId="{32E4171B-2456-48A7-9A7B-008D0E23B930}" dt="2024-11-07T18:05:00.175" v="2822" actId="1035"/>
          <ac:spMkLst>
            <pc:docMk/>
            <pc:sldMk cId="2350733653" sldId="333"/>
            <ac:spMk id="8" creationId="{F0A4FA4A-4A4C-2A26-7BD5-8D39D25675BB}"/>
          </ac:spMkLst>
        </pc:spChg>
        <pc:spChg chg="add mod">
          <ac:chgData name="Josh Hug" userId="e2159f7335c131c2" providerId="LiveId" clId="{32E4171B-2456-48A7-9A7B-008D0E23B930}" dt="2024-11-07T18:06:13.531" v="2852" actId="207"/>
          <ac:spMkLst>
            <pc:docMk/>
            <pc:sldMk cId="2350733653" sldId="333"/>
            <ac:spMk id="10" creationId="{D1E921DB-3190-42EE-F3C3-D5DC67684200}"/>
          </ac:spMkLst>
        </pc:spChg>
        <pc:spChg chg="add mod">
          <ac:chgData name="Josh Hug" userId="e2159f7335c131c2" providerId="LiveId" clId="{32E4171B-2456-48A7-9A7B-008D0E23B930}" dt="2024-11-07T18:05:25.232" v="2843" actId="1038"/>
          <ac:spMkLst>
            <pc:docMk/>
            <pc:sldMk cId="2350733653" sldId="333"/>
            <ac:spMk id="14" creationId="{9DC57198-1FF2-1533-AD69-7968668DB300}"/>
          </ac:spMkLst>
        </pc:spChg>
        <pc:spChg chg="add mod">
          <ac:chgData name="Josh Hug" userId="e2159f7335c131c2" providerId="LiveId" clId="{32E4171B-2456-48A7-9A7B-008D0E23B930}" dt="2024-11-07T18:05:29.382" v="2844"/>
          <ac:spMkLst>
            <pc:docMk/>
            <pc:sldMk cId="2350733653" sldId="333"/>
            <ac:spMk id="15" creationId="{B36CD936-F159-6B69-4892-2145FDCA1DA7}"/>
          </ac:spMkLst>
        </pc:spChg>
        <pc:grpChg chg="add mod ord">
          <ac:chgData name="Josh Hug" userId="e2159f7335c131c2" providerId="LiveId" clId="{32E4171B-2456-48A7-9A7B-008D0E23B930}" dt="2024-11-07T23:34:30.699" v="19561" actId="167"/>
          <ac:grpSpMkLst>
            <pc:docMk/>
            <pc:sldMk cId="2350733653" sldId="333"/>
            <ac:grpSpMk id="9" creationId="{EC5AEBE8-F552-F6F0-AEA5-ED8331075F95}"/>
          </ac:grpSpMkLst>
        </pc:grpChg>
        <pc:picChg chg="add mod ord">
          <ac:chgData name="Josh Hug" userId="e2159f7335c131c2" providerId="LiveId" clId="{32E4171B-2456-48A7-9A7B-008D0E23B930}" dt="2024-11-07T23:34:30.699" v="19561" actId="167"/>
          <ac:picMkLst>
            <pc:docMk/>
            <pc:sldMk cId="2350733653" sldId="333"/>
            <ac:picMk id="7" creationId="{2F466A63-1EFD-3169-D95E-BDC8FF21771D}"/>
          </ac:picMkLst>
        </pc:picChg>
        <pc:picChg chg="del">
          <ac:chgData name="Josh Hug" userId="e2159f7335c131c2" providerId="LiveId" clId="{32E4171B-2456-48A7-9A7B-008D0E23B930}" dt="2024-11-07T23:34:26.327" v="19559" actId="478"/>
          <ac:picMkLst>
            <pc:docMk/>
            <pc:sldMk cId="2350733653" sldId="333"/>
            <ac:picMk id="12" creationId="{E375C5F5-056B-9D44-996E-BCB98B8E526F}"/>
          </ac:picMkLst>
        </pc:picChg>
        <pc:cxnChg chg="del">
          <ac:chgData name="Josh Hug" userId="e2159f7335c131c2" providerId="LiveId" clId="{32E4171B-2456-48A7-9A7B-008D0E23B930}" dt="2024-11-07T23:34:26.327" v="19559" actId="478"/>
          <ac:cxnSpMkLst>
            <pc:docMk/>
            <pc:sldMk cId="2350733653" sldId="333"/>
            <ac:cxnSpMk id="4" creationId="{35B44B7D-396F-941C-8C0A-5DC0C267AA33}"/>
          </ac:cxnSpMkLst>
        </pc:cxnChg>
        <pc:cxnChg chg="del">
          <ac:chgData name="Josh Hug" userId="e2159f7335c131c2" providerId="LiveId" clId="{32E4171B-2456-48A7-9A7B-008D0E23B930}" dt="2024-11-07T23:34:26.327" v="19559" actId="478"/>
          <ac:cxnSpMkLst>
            <pc:docMk/>
            <pc:sldMk cId="2350733653" sldId="333"/>
            <ac:cxnSpMk id="5" creationId="{C808A3E2-A9DF-F412-2F4E-361590081D62}"/>
          </ac:cxnSpMkLst>
        </pc:cxnChg>
        <pc:cxnChg chg="del">
          <ac:chgData name="Josh Hug" userId="e2159f7335c131c2" providerId="LiveId" clId="{32E4171B-2456-48A7-9A7B-008D0E23B930}" dt="2024-11-07T23:34:26.327" v="19559" actId="478"/>
          <ac:cxnSpMkLst>
            <pc:docMk/>
            <pc:sldMk cId="2350733653" sldId="333"/>
            <ac:cxnSpMk id="6" creationId="{C57433A5-54FE-4B7A-5C79-F2AAD09F032D}"/>
          </ac:cxnSpMkLst>
        </pc:cxnChg>
        <pc:cxnChg chg="add mod">
          <ac:chgData name="Josh Hug" userId="e2159f7335c131c2" providerId="LiveId" clId="{32E4171B-2456-48A7-9A7B-008D0E23B930}" dt="2024-11-07T18:05:22.121" v="2838" actId="1035"/>
          <ac:cxnSpMkLst>
            <pc:docMk/>
            <pc:sldMk cId="2350733653" sldId="333"/>
            <ac:cxnSpMk id="11" creationId="{6B084BB7-5401-5019-BBDF-A2389D006CC1}"/>
          </ac:cxnSpMkLst>
        </pc:cxnChg>
        <pc:cxnChg chg="mod">
          <ac:chgData name="Josh Hug" userId="e2159f7335c131c2" providerId="LiveId" clId="{32E4171B-2456-48A7-9A7B-008D0E23B930}" dt="2024-11-07T23:34:26.608" v="19560"/>
          <ac:cxnSpMkLst>
            <pc:docMk/>
            <pc:sldMk cId="2350733653" sldId="333"/>
            <ac:cxnSpMk id="15" creationId="{94140B92-1198-DABD-BE50-6EB9C8CAD1DD}"/>
          </ac:cxnSpMkLst>
        </pc:cxnChg>
        <pc:cxnChg chg="mod">
          <ac:chgData name="Josh Hug" userId="e2159f7335c131c2" providerId="LiveId" clId="{32E4171B-2456-48A7-9A7B-008D0E23B930}" dt="2024-11-07T23:34:26.608" v="19560"/>
          <ac:cxnSpMkLst>
            <pc:docMk/>
            <pc:sldMk cId="2350733653" sldId="333"/>
            <ac:cxnSpMk id="16" creationId="{D5C032CA-8066-EB55-84E2-365567384311}"/>
          </ac:cxnSpMkLst>
        </pc:cxnChg>
        <pc:cxnChg chg="mod">
          <ac:chgData name="Josh Hug" userId="e2159f7335c131c2" providerId="LiveId" clId="{32E4171B-2456-48A7-9A7B-008D0E23B930}" dt="2024-11-07T23:34:26.608" v="19560"/>
          <ac:cxnSpMkLst>
            <pc:docMk/>
            <pc:sldMk cId="2350733653" sldId="333"/>
            <ac:cxnSpMk id="17" creationId="{8BD1064A-FBCE-429F-0B4E-33E5320F6120}"/>
          </ac:cxnSpMkLst>
        </pc:cxnChg>
      </pc:sldChg>
      <pc:sldChg chg="addSp delSp modSp add mod modAnim">
        <pc:chgData name="Josh Hug" userId="e2159f7335c131c2" providerId="LiveId" clId="{32E4171B-2456-48A7-9A7B-008D0E23B930}" dt="2024-11-07T23:38:13.865" v="19649"/>
        <pc:sldMkLst>
          <pc:docMk/>
          <pc:sldMk cId="874447702" sldId="334"/>
        </pc:sldMkLst>
        <pc:spChg chg="mod">
          <ac:chgData name="Josh Hug" userId="e2159f7335c131c2" providerId="LiveId" clId="{32E4171B-2456-48A7-9A7B-008D0E23B930}" dt="2024-11-07T18:05:37.097" v="2848" actId="20577"/>
          <ac:spMkLst>
            <pc:docMk/>
            <pc:sldMk cId="874447702" sldId="334"/>
            <ac:spMk id="2" creationId="{90ED29A1-6A98-C03F-4EF1-F31A9376B426}"/>
          </ac:spMkLst>
        </pc:spChg>
        <pc:spChg chg="mod">
          <ac:chgData name="Josh Hug" userId="e2159f7335c131c2" providerId="LiveId" clId="{32E4171B-2456-48A7-9A7B-008D0E23B930}" dt="2024-11-07T23:37:55.345" v="19647" actId="20577"/>
          <ac:spMkLst>
            <pc:docMk/>
            <pc:sldMk cId="874447702" sldId="334"/>
            <ac:spMk id="3" creationId="{D78C62B2-58FE-5B68-B573-D9F37612B423}"/>
          </ac:spMkLst>
        </pc:spChg>
        <pc:spChg chg="add mod">
          <ac:chgData name="Josh Hug" userId="e2159f7335c131c2" providerId="LiveId" clId="{32E4171B-2456-48A7-9A7B-008D0E23B930}" dt="2024-11-07T18:06:54.111" v="2889"/>
          <ac:spMkLst>
            <pc:docMk/>
            <pc:sldMk cId="874447702" sldId="334"/>
            <ac:spMk id="7" creationId="{02CB3C59-9585-3D7F-6768-21F62B98F37B}"/>
          </ac:spMkLst>
        </pc:spChg>
        <pc:spChg chg="del">
          <ac:chgData name="Josh Hug" userId="e2159f7335c131c2" providerId="LiveId" clId="{32E4171B-2456-48A7-9A7B-008D0E23B930}" dt="2024-11-07T18:06:19.846" v="2854" actId="478"/>
          <ac:spMkLst>
            <pc:docMk/>
            <pc:sldMk cId="874447702" sldId="334"/>
            <ac:spMk id="8" creationId="{D6CBED10-DA6F-32CF-8F5A-2EA768555408}"/>
          </ac:spMkLst>
        </pc:spChg>
        <pc:spChg chg="add mod">
          <ac:chgData name="Josh Hug" userId="e2159f7335c131c2" providerId="LiveId" clId="{32E4171B-2456-48A7-9A7B-008D0E23B930}" dt="2024-11-07T18:06:54.111" v="2889"/>
          <ac:spMkLst>
            <pc:docMk/>
            <pc:sldMk cId="874447702" sldId="334"/>
            <ac:spMk id="9" creationId="{F918B01E-F95E-6078-4044-2636BDB5BA80}"/>
          </ac:spMkLst>
        </pc:spChg>
        <pc:spChg chg="del">
          <ac:chgData name="Josh Hug" userId="e2159f7335c131c2" providerId="LiveId" clId="{32E4171B-2456-48A7-9A7B-008D0E23B930}" dt="2024-11-07T18:06:19.846" v="2854" actId="478"/>
          <ac:spMkLst>
            <pc:docMk/>
            <pc:sldMk cId="874447702" sldId="334"/>
            <ac:spMk id="10" creationId="{4FE58FE8-6AA0-3316-EE33-E38C4033E3F6}"/>
          </ac:spMkLst>
        </pc:spChg>
        <pc:spChg chg="del">
          <ac:chgData name="Josh Hug" userId="e2159f7335c131c2" providerId="LiveId" clId="{32E4171B-2456-48A7-9A7B-008D0E23B930}" dt="2024-11-07T18:06:19.846" v="2854" actId="478"/>
          <ac:spMkLst>
            <pc:docMk/>
            <pc:sldMk cId="874447702" sldId="334"/>
            <ac:spMk id="14" creationId="{5C645DD7-74B0-251D-3E00-296844E1FE6B}"/>
          </ac:spMkLst>
        </pc:spChg>
        <pc:spChg chg="add mod">
          <ac:chgData name="Josh Hug" userId="e2159f7335c131c2" providerId="LiveId" clId="{32E4171B-2456-48A7-9A7B-008D0E23B930}" dt="2024-11-07T18:06:54.111" v="2889"/>
          <ac:spMkLst>
            <pc:docMk/>
            <pc:sldMk cId="874447702" sldId="334"/>
            <ac:spMk id="15" creationId="{C91EFA4F-694B-EC6E-2943-6EADB15DA13C}"/>
          </ac:spMkLst>
        </pc:spChg>
        <pc:spChg chg="add mod">
          <ac:chgData name="Josh Hug" userId="e2159f7335c131c2" providerId="LiveId" clId="{32E4171B-2456-48A7-9A7B-008D0E23B930}" dt="2024-11-07T18:07:13.305" v="2893" actId="1076"/>
          <ac:spMkLst>
            <pc:docMk/>
            <pc:sldMk cId="874447702" sldId="334"/>
            <ac:spMk id="16" creationId="{92B99979-39A1-726D-7FCD-4F03C4F513E3}"/>
          </ac:spMkLst>
        </pc:spChg>
        <pc:spChg chg="add mod">
          <ac:chgData name="Josh Hug" userId="e2159f7335c131c2" providerId="LiveId" clId="{32E4171B-2456-48A7-9A7B-008D0E23B930}" dt="2024-11-07T18:14:23.933" v="3175" actId="20577"/>
          <ac:spMkLst>
            <pc:docMk/>
            <pc:sldMk cId="874447702" sldId="334"/>
            <ac:spMk id="17" creationId="{C0380490-A47B-C61A-59E0-EDA1C3A89145}"/>
          </ac:spMkLst>
        </pc:spChg>
        <pc:spChg chg="add mod">
          <ac:chgData name="Josh Hug" userId="e2159f7335c131c2" providerId="LiveId" clId="{32E4171B-2456-48A7-9A7B-008D0E23B930}" dt="2024-11-07T18:14:28.406" v="3177" actId="20577"/>
          <ac:spMkLst>
            <pc:docMk/>
            <pc:sldMk cId="874447702" sldId="334"/>
            <ac:spMk id="18" creationId="{1718C276-2AC3-E04F-1804-22AFF220D7AF}"/>
          </ac:spMkLst>
        </pc:spChg>
        <pc:spChg chg="add mod">
          <ac:chgData name="Josh Hug" userId="e2159f7335c131c2" providerId="LiveId" clId="{32E4171B-2456-48A7-9A7B-008D0E23B930}" dt="2024-11-07T23:38:12.876" v="19648" actId="164"/>
          <ac:spMkLst>
            <pc:docMk/>
            <pc:sldMk cId="874447702" sldId="334"/>
            <ac:spMk id="20" creationId="{4DD93D75-6055-6A19-2899-5069E712F428}"/>
          </ac:spMkLst>
        </pc:spChg>
        <pc:grpChg chg="add mod">
          <ac:chgData name="Josh Hug" userId="e2159f7335c131c2" providerId="LiveId" clId="{32E4171B-2456-48A7-9A7B-008D0E23B930}" dt="2024-11-07T23:38:12.876" v="19648" actId="164"/>
          <ac:grpSpMkLst>
            <pc:docMk/>
            <pc:sldMk cId="874447702" sldId="334"/>
            <ac:grpSpMk id="4" creationId="{B48A2FAF-7236-D66D-49C5-24C837C2FC05}"/>
          </ac:grpSpMkLst>
        </pc:grpChg>
        <pc:picChg chg="del">
          <ac:chgData name="Josh Hug" userId="e2159f7335c131c2" providerId="LiveId" clId="{32E4171B-2456-48A7-9A7B-008D0E23B930}" dt="2024-11-07T18:06:20.938" v="2855" actId="478"/>
          <ac:picMkLst>
            <pc:docMk/>
            <pc:sldMk cId="874447702" sldId="334"/>
            <ac:picMk id="12" creationId="{4C11D68B-F5EF-4A92-AEF8-62F13F74A5AB}"/>
          </ac:picMkLst>
        </pc:picChg>
        <pc:picChg chg="del">
          <ac:chgData name="Josh Hug" userId="e2159f7335c131c2" providerId="LiveId" clId="{32E4171B-2456-48A7-9A7B-008D0E23B930}" dt="2024-11-07T18:06:17.936" v="2853" actId="478"/>
          <ac:picMkLst>
            <pc:docMk/>
            <pc:sldMk cId="874447702" sldId="334"/>
            <ac:picMk id="13" creationId="{744FCCAF-EFE2-4B3F-CE41-8F0A8D3A59E5}"/>
          </ac:picMkLst>
        </pc:picChg>
        <pc:cxnChg chg="del">
          <ac:chgData name="Josh Hug" userId="e2159f7335c131c2" providerId="LiveId" clId="{32E4171B-2456-48A7-9A7B-008D0E23B930}" dt="2024-11-07T18:06:19.846" v="2854" actId="478"/>
          <ac:cxnSpMkLst>
            <pc:docMk/>
            <pc:sldMk cId="874447702" sldId="334"/>
            <ac:cxnSpMk id="4" creationId="{16E2893A-84AA-0C5C-0632-0C5EC6AFA48C}"/>
          </ac:cxnSpMkLst>
        </pc:cxnChg>
        <pc:cxnChg chg="del">
          <ac:chgData name="Josh Hug" userId="e2159f7335c131c2" providerId="LiveId" clId="{32E4171B-2456-48A7-9A7B-008D0E23B930}" dt="2024-11-07T18:06:19.846" v="2854" actId="478"/>
          <ac:cxnSpMkLst>
            <pc:docMk/>
            <pc:sldMk cId="874447702" sldId="334"/>
            <ac:cxnSpMk id="5" creationId="{C799A1C2-66BC-1F8E-255B-463B758F1FEC}"/>
          </ac:cxnSpMkLst>
        </pc:cxnChg>
        <pc:cxnChg chg="del">
          <ac:chgData name="Josh Hug" userId="e2159f7335c131c2" providerId="LiveId" clId="{32E4171B-2456-48A7-9A7B-008D0E23B930}" dt="2024-11-07T18:06:19.846" v="2854" actId="478"/>
          <ac:cxnSpMkLst>
            <pc:docMk/>
            <pc:sldMk cId="874447702" sldId="334"/>
            <ac:cxnSpMk id="6" creationId="{FECFF47C-3099-7D4F-7F97-2710342C2A61}"/>
          </ac:cxnSpMkLst>
        </pc:cxnChg>
        <pc:cxnChg chg="del">
          <ac:chgData name="Josh Hug" userId="e2159f7335c131c2" providerId="LiveId" clId="{32E4171B-2456-48A7-9A7B-008D0E23B930}" dt="2024-11-07T18:06:19.846" v="2854" actId="478"/>
          <ac:cxnSpMkLst>
            <pc:docMk/>
            <pc:sldMk cId="874447702" sldId="334"/>
            <ac:cxnSpMk id="11" creationId="{D147FE06-4FE5-8369-3691-02311202C77C}"/>
          </ac:cxnSpMkLst>
        </pc:cxnChg>
        <pc:cxnChg chg="add mod">
          <ac:chgData name="Josh Hug" userId="e2159f7335c131c2" providerId="LiveId" clId="{32E4171B-2456-48A7-9A7B-008D0E23B930}" dt="2024-11-07T23:38:12.876" v="19648" actId="164"/>
          <ac:cxnSpMkLst>
            <pc:docMk/>
            <pc:sldMk cId="874447702" sldId="334"/>
            <ac:cxnSpMk id="19" creationId="{057A9528-2095-EC56-906E-5AB57552379A}"/>
          </ac:cxnSpMkLst>
        </pc:cxnChg>
        <pc:cxnChg chg="add mod">
          <ac:chgData name="Josh Hug" userId="e2159f7335c131c2" providerId="LiveId" clId="{32E4171B-2456-48A7-9A7B-008D0E23B930}" dt="2024-11-07T23:38:12.876" v="19648" actId="164"/>
          <ac:cxnSpMkLst>
            <pc:docMk/>
            <pc:sldMk cId="874447702" sldId="334"/>
            <ac:cxnSpMk id="22" creationId="{781EB4AF-1504-12DF-A286-069A587A0E82}"/>
          </ac:cxnSpMkLst>
        </pc:cxnChg>
        <pc:cxnChg chg="add mod">
          <ac:chgData name="Josh Hug" userId="e2159f7335c131c2" providerId="LiveId" clId="{32E4171B-2456-48A7-9A7B-008D0E23B930}" dt="2024-11-07T23:38:12.876" v="19648" actId="164"/>
          <ac:cxnSpMkLst>
            <pc:docMk/>
            <pc:sldMk cId="874447702" sldId="334"/>
            <ac:cxnSpMk id="25" creationId="{ECEAE6DA-1C52-6A7E-B064-661B6381B4F8}"/>
          </ac:cxnSpMkLst>
        </pc:cxnChg>
      </pc:sldChg>
      <pc:sldChg chg="addSp modSp new mod">
        <pc:chgData name="Josh Hug" userId="e2159f7335c131c2" providerId="LiveId" clId="{32E4171B-2456-48A7-9A7B-008D0E23B930}" dt="2024-11-07T20:01:42.155" v="8767" actId="20577"/>
        <pc:sldMkLst>
          <pc:docMk/>
          <pc:sldMk cId="2531947576" sldId="335"/>
        </pc:sldMkLst>
        <pc:spChg chg="mod">
          <ac:chgData name="Josh Hug" userId="e2159f7335c131c2" providerId="LiveId" clId="{32E4171B-2456-48A7-9A7B-008D0E23B930}" dt="2024-11-07T18:08:05.967" v="2922" actId="20577"/>
          <ac:spMkLst>
            <pc:docMk/>
            <pc:sldMk cId="2531947576" sldId="335"/>
            <ac:spMk id="2" creationId="{A940A63C-5EEF-EA67-BF43-DB30BA339FE0}"/>
          </ac:spMkLst>
        </pc:spChg>
        <pc:spChg chg="mod">
          <ac:chgData name="Josh Hug" userId="e2159f7335c131c2" providerId="LiveId" clId="{32E4171B-2456-48A7-9A7B-008D0E23B930}" dt="2024-11-07T18:13:38.429" v="3162" actId="6549"/>
          <ac:spMkLst>
            <pc:docMk/>
            <pc:sldMk cId="2531947576" sldId="335"/>
            <ac:spMk id="3" creationId="{EB6619F5-C7C6-1088-C92E-368F0270C13E}"/>
          </ac:spMkLst>
        </pc:spChg>
        <pc:spChg chg="add mod">
          <ac:chgData name="Josh Hug" userId="e2159f7335c131c2" providerId="LiveId" clId="{32E4171B-2456-48A7-9A7B-008D0E23B930}" dt="2024-11-07T20:01:42.155" v="8767" actId="20577"/>
          <ac:spMkLst>
            <pc:docMk/>
            <pc:sldMk cId="2531947576" sldId="335"/>
            <ac:spMk id="4" creationId="{59D3825A-1A3C-3F6C-B4E3-DFE025C7FF42}"/>
          </ac:spMkLst>
        </pc:spChg>
        <pc:spChg chg="add mod">
          <ac:chgData name="Josh Hug" userId="e2159f7335c131c2" providerId="LiveId" clId="{32E4171B-2456-48A7-9A7B-008D0E23B930}" dt="2024-11-07T18:13:44.555" v="3164" actId="1076"/>
          <ac:spMkLst>
            <pc:docMk/>
            <pc:sldMk cId="2531947576" sldId="335"/>
            <ac:spMk id="6" creationId="{36FBF30F-1FA3-6CE7-5E10-3DCA5BFB9994}"/>
          </ac:spMkLst>
        </pc:spChg>
      </pc:sldChg>
      <pc:sldChg chg="addSp delSp modSp add mod">
        <pc:chgData name="Josh Hug" userId="e2159f7335c131c2" providerId="LiveId" clId="{32E4171B-2456-48A7-9A7B-008D0E23B930}" dt="2024-11-07T23:38:41.075" v="19655" actId="962"/>
        <pc:sldMkLst>
          <pc:docMk/>
          <pc:sldMk cId="843534356" sldId="336"/>
        </pc:sldMkLst>
        <pc:spChg chg="mod">
          <ac:chgData name="Josh Hug" userId="e2159f7335c131c2" providerId="LiveId" clId="{32E4171B-2456-48A7-9A7B-008D0E23B930}" dt="2024-11-07T18:19:49.074" v="3284" actId="20577"/>
          <ac:spMkLst>
            <pc:docMk/>
            <pc:sldMk cId="843534356" sldId="336"/>
            <ac:spMk id="2" creationId="{D0E91938-F703-A152-5C50-F876C5700B1C}"/>
          </ac:spMkLst>
        </pc:spChg>
        <pc:spChg chg="mod">
          <ac:chgData name="Josh Hug" userId="e2159f7335c131c2" providerId="LiveId" clId="{32E4171B-2456-48A7-9A7B-008D0E23B930}" dt="2024-11-07T23:38:30.440" v="19651" actId="20577"/>
          <ac:spMkLst>
            <pc:docMk/>
            <pc:sldMk cId="843534356" sldId="336"/>
            <ac:spMk id="3" creationId="{1B42A90F-1B05-FDAF-9FC2-D848FCF0C7C8}"/>
          </ac:spMkLst>
        </pc:spChg>
        <pc:spChg chg="add mod">
          <ac:chgData name="Josh Hug" userId="e2159f7335c131c2" providerId="LiveId" clId="{32E4171B-2456-48A7-9A7B-008D0E23B930}" dt="2024-11-07T18:20:26.377" v="3289" actId="255"/>
          <ac:spMkLst>
            <pc:docMk/>
            <pc:sldMk cId="843534356" sldId="336"/>
            <ac:spMk id="4" creationId="{DCC8A440-DCDC-FA73-7218-3A6AE2E0EC38}"/>
          </ac:spMkLst>
        </pc:spChg>
        <pc:spChg chg="del">
          <ac:chgData name="Josh Hug" userId="e2159f7335c131c2" providerId="LiveId" clId="{32E4171B-2456-48A7-9A7B-008D0E23B930}" dt="2024-11-07T18:20:06.016" v="3285" actId="478"/>
          <ac:spMkLst>
            <pc:docMk/>
            <pc:sldMk cId="843534356" sldId="336"/>
            <ac:spMk id="16" creationId="{A10BDF79-8F70-6479-5192-409B92316F2B}"/>
          </ac:spMkLst>
        </pc:spChg>
        <pc:spChg chg="del">
          <ac:chgData name="Josh Hug" userId="e2159f7335c131c2" providerId="LiveId" clId="{32E4171B-2456-48A7-9A7B-008D0E23B930}" dt="2024-11-07T18:20:06.016" v="3285" actId="478"/>
          <ac:spMkLst>
            <pc:docMk/>
            <pc:sldMk cId="843534356" sldId="336"/>
            <ac:spMk id="17" creationId="{EA3A7786-5A4D-8D3F-F131-688B54D702DF}"/>
          </ac:spMkLst>
        </pc:spChg>
        <pc:spChg chg="del">
          <ac:chgData name="Josh Hug" userId="e2159f7335c131c2" providerId="LiveId" clId="{32E4171B-2456-48A7-9A7B-008D0E23B930}" dt="2024-11-07T18:20:06.016" v="3285" actId="478"/>
          <ac:spMkLst>
            <pc:docMk/>
            <pc:sldMk cId="843534356" sldId="336"/>
            <ac:spMk id="18" creationId="{37BA4EFD-A3B3-0743-D604-32F92C5F60C3}"/>
          </ac:spMkLst>
        </pc:spChg>
        <pc:picChg chg="add mod">
          <ac:chgData name="Josh Hug" userId="e2159f7335c131c2" providerId="LiveId" clId="{32E4171B-2456-48A7-9A7B-008D0E23B930}" dt="2024-11-07T23:38:41.075" v="19655" actId="962"/>
          <ac:picMkLst>
            <pc:docMk/>
            <pc:sldMk cId="843534356" sldId="336"/>
            <ac:picMk id="6" creationId="{A38C865F-7190-D37A-B843-B2E79AA3ED7E}"/>
          </ac:picMkLst>
        </pc:picChg>
      </pc:sldChg>
      <pc:sldChg chg="modSp add mod modAnim">
        <pc:chgData name="Josh Hug" userId="e2159f7335c131c2" providerId="LiveId" clId="{32E4171B-2456-48A7-9A7B-008D0E23B930}" dt="2024-11-07T23:41:58.389" v="19661"/>
        <pc:sldMkLst>
          <pc:docMk/>
          <pc:sldMk cId="3068926271" sldId="337"/>
        </pc:sldMkLst>
        <pc:spChg chg="mod">
          <ac:chgData name="Josh Hug" userId="e2159f7335c131c2" providerId="LiveId" clId="{32E4171B-2456-48A7-9A7B-008D0E23B930}" dt="2024-11-07T18:22:27.332" v="3463" actId="20577"/>
          <ac:spMkLst>
            <pc:docMk/>
            <pc:sldMk cId="3068926271" sldId="337"/>
            <ac:spMk id="3" creationId="{7421E75D-8BD7-3DAE-D12F-FC4F5E7D3EF0}"/>
          </ac:spMkLst>
        </pc:spChg>
        <pc:spChg chg="mod">
          <ac:chgData name="Josh Hug" userId="e2159f7335c131c2" providerId="LiveId" clId="{32E4171B-2456-48A7-9A7B-008D0E23B930}" dt="2024-11-07T18:20:22.675" v="3288" actId="255"/>
          <ac:spMkLst>
            <pc:docMk/>
            <pc:sldMk cId="3068926271" sldId="337"/>
            <ac:spMk id="4" creationId="{B6B1F20D-4785-7147-754A-AA868E5F9BD1}"/>
          </ac:spMkLst>
        </pc:spChg>
      </pc:sldChg>
      <pc:sldChg chg="add del">
        <pc:chgData name="Josh Hug" userId="e2159f7335c131c2" providerId="LiveId" clId="{32E4171B-2456-48A7-9A7B-008D0E23B930}" dt="2024-11-07T18:23:20.956" v="3473" actId="47"/>
        <pc:sldMkLst>
          <pc:docMk/>
          <pc:sldMk cId="1308780296" sldId="338"/>
        </pc:sldMkLst>
      </pc:sldChg>
      <pc:sldChg chg="addSp delSp modSp add mod modAnim">
        <pc:chgData name="Josh Hug" userId="e2159f7335c131c2" providerId="LiveId" clId="{32E4171B-2456-48A7-9A7B-008D0E23B930}" dt="2024-11-07T23:43:57.480" v="19669"/>
        <pc:sldMkLst>
          <pc:docMk/>
          <pc:sldMk cId="3621098759" sldId="338"/>
        </pc:sldMkLst>
        <pc:spChg chg="mod">
          <ac:chgData name="Josh Hug" userId="e2159f7335c131c2" providerId="LiveId" clId="{32E4171B-2456-48A7-9A7B-008D0E23B930}" dt="2024-11-07T23:42:28.177" v="19662"/>
          <ac:spMkLst>
            <pc:docMk/>
            <pc:sldMk cId="3621098759" sldId="338"/>
            <ac:spMk id="3" creationId="{F8AFA332-5C4C-D393-93ED-C51AFC0036F3}"/>
          </ac:spMkLst>
        </pc:spChg>
        <pc:spChg chg="add mod">
          <ac:chgData name="Josh Hug" userId="e2159f7335c131c2" providerId="LiveId" clId="{32E4171B-2456-48A7-9A7B-008D0E23B930}" dt="2024-11-07T23:43:34.846" v="19663" actId="164"/>
          <ac:spMkLst>
            <pc:docMk/>
            <pc:sldMk cId="3621098759" sldId="338"/>
            <ac:spMk id="7" creationId="{A624B199-65A4-828F-F508-32E1FC2ED003}"/>
          </ac:spMkLst>
        </pc:spChg>
        <pc:spChg chg="add mod">
          <ac:chgData name="Josh Hug" userId="e2159f7335c131c2" providerId="LiveId" clId="{32E4171B-2456-48A7-9A7B-008D0E23B930}" dt="2024-11-07T23:43:40.603" v="19665" actId="164"/>
          <ac:spMkLst>
            <pc:docMk/>
            <pc:sldMk cId="3621098759" sldId="338"/>
            <ac:spMk id="8" creationId="{2B4C60E7-C295-17D2-B0A3-B7A688B08263}"/>
          </ac:spMkLst>
        </pc:spChg>
        <pc:spChg chg="add mod">
          <ac:chgData name="Josh Hug" userId="e2159f7335c131c2" providerId="LiveId" clId="{32E4171B-2456-48A7-9A7B-008D0E23B930}" dt="2024-11-07T23:43:54.380" v="19667" actId="164"/>
          <ac:spMkLst>
            <pc:docMk/>
            <pc:sldMk cId="3621098759" sldId="338"/>
            <ac:spMk id="9" creationId="{65E58C6F-76C8-5E00-36D1-A20F0B32B26E}"/>
          </ac:spMkLst>
        </pc:spChg>
        <pc:spChg chg="del">
          <ac:chgData name="Josh Hug" userId="e2159f7335c131c2" providerId="LiveId" clId="{32E4171B-2456-48A7-9A7B-008D0E23B930}" dt="2024-11-07T18:23:35.858" v="3475" actId="478"/>
          <ac:spMkLst>
            <pc:docMk/>
            <pc:sldMk cId="3621098759" sldId="338"/>
            <ac:spMk id="20" creationId="{48182B05-8A53-9017-9E27-485B4982057F}"/>
          </ac:spMkLst>
        </pc:spChg>
        <pc:spChg chg="add mod">
          <ac:chgData name="Josh Hug" userId="e2159f7335c131c2" providerId="LiveId" clId="{32E4171B-2456-48A7-9A7B-008D0E23B930}" dt="2024-11-07T18:25:11.232" v="3495" actId="255"/>
          <ac:spMkLst>
            <pc:docMk/>
            <pc:sldMk cId="3621098759" sldId="338"/>
            <ac:spMk id="21" creationId="{F306C51F-BE7C-7629-30C6-EF22AEB9329E}"/>
          </ac:spMkLst>
        </pc:spChg>
        <pc:grpChg chg="add mod">
          <ac:chgData name="Josh Hug" userId="e2159f7335c131c2" providerId="LiveId" clId="{32E4171B-2456-48A7-9A7B-008D0E23B930}" dt="2024-11-07T23:43:34.846" v="19663" actId="164"/>
          <ac:grpSpMkLst>
            <pc:docMk/>
            <pc:sldMk cId="3621098759" sldId="338"/>
            <ac:grpSpMk id="10" creationId="{38B02571-2687-A88A-B061-532E42CE2F07}"/>
          </ac:grpSpMkLst>
        </pc:grpChg>
        <pc:grpChg chg="add mod">
          <ac:chgData name="Josh Hug" userId="e2159f7335c131c2" providerId="LiveId" clId="{32E4171B-2456-48A7-9A7B-008D0E23B930}" dt="2024-11-07T23:43:40.603" v="19665" actId="164"/>
          <ac:grpSpMkLst>
            <pc:docMk/>
            <pc:sldMk cId="3621098759" sldId="338"/>
            <ac:grpSpMk id="11" creationId="{6DA3D50E-943C-CA48-E767-B87CE29C2981}"/>
          </ac:grpSpMkLst>
        </pc:grpChg>
        <pc:grpChg chg="add mod">
          <ac:chgData name="Josh Hug" userId="e2159f7335c131c2" providerId="LiveId" clId="{32E4171B-2456-48A7-9A7B-008D0E23B930}" dt="2024-11-07T23:43:54.380" v="19667" actId="164"/>
          <ac:grpSpMkLst>
            <pc:docMk/>
            <pc:sldMk cId="3621098759" sldId="338"/>
            <ac:grpSpMk id="12" creationId="{02EFC19D-ED7D-23C0-2098-527905E04E15}"/>
          </ac:grpSpMkLst>
        </pc:grpChg>
        <pc:cxnChg chg="add mod">
          <ac:chgData name="Josh Hug" userId="e2159f7335c131c2" providerId="LiveId" clId="{32E4171B-2456-48A7-9A7B-008D0E23B930}" dt="2024-11-07T23:43:34.846" v="19663" actId="164"/>
          <ac:cxnSpMkLst>
            <pc:docMk/>
            <pc:sldMk cId="3621098759" sldId="338"/>
            <ac:cxnSpMk id="4" creationId="{97A9BA6E-51DA-2E6C-1AD5-372F66186790}"/>
          </ac:cxnSpMkLst>
        </pc:cxnChg>
        <pc:cxnChg chg="add mod">
          <ac:chgData name="Josh Hug" userId="e2159f7335c131c2" providerId="LiveId" clId="{32E4171B-2456-48A7-9A7B-008D0E23B930}" dt="2024-11-07T23:43:40.603" v="19665" actId="164"/>
          <ac:cxnSpMkLst>
            <pc:docMk/>
            <pc:sldMk cId="3621098759" sldId="338"/>
            <ac:cxnSpMk id="5" creationId="{35871D99-B06C-4190-7D24-8B839964B5CC}"/>
          </ac:cxnSpMkLst>
        </pc:cxnChg>
        <pc:cxnChg chg="add mod">
          <ac:chgData name="Josh Hug" userId="e2159f7335c131c2" providerId="LiveId" clId="{32E4171B-2456-48A7-9A7B-008D0E23B930}" dt="2024-11-07T23:43:54.380" v="19667" actId="164"/>
          <ac:cxnSpMkLst>
            <pc:docMk/>
            <pc:sldMk cId="3621098759" sldId="338"/>
            <ac:cxnSpMk id="6" creationId="{BE735D38-A542-B23A-5E5F-A9DF2529254A}"/>
          </ac:cxnSpMkLst>
        </pc:cxnChg>
        <pc:cxnChg chg="del mod">
          <ac:chgData name="Josh Hug" userId="e2159f7335c131c2" providerId="LiveId" clId="{32E4171B-2456-48A7-9A7B-008D0E23B930}" dt="2024-11-07T18:23:35.858" v="3475" actId="478"/>
          <ac:cxnSpMkLst>
            <pc:docMk/>
            <pc:sldMk cId="3621098759" sldId="338"/>
            <ac:cxnSpMk id="19" creationId="{9926F1FE-5708-85CB-6494-5AEC15B0DE78}"/>
          </ac:cxnSpMkLst>
        </pc:cxnChg>
        <pc:cxnChg chg="del mod">
          <ac:chgData name="Josh Hug" userId="e2159f7335c131c2" providerId="LiveId" clId="{32E4171B-2456-48A7-9A7B-008D0E23B930}" dt="2024-11-07T18:23:35.858" v="3475" actId="478"/>
          <ac:cxnSpMkLst>
            <pc:docMk/>
            <pc:sldMk cId="3621098759" sldId="338"/>
            <ac:cxnSpMk id="22" creationId="{16C7EC94-9F54-AD87-DECF-1606F5A52A9D}"/>
          </ac:cxnSpMkLst>
        </pc:cxnChg>
        <pc:cxnChg chg="del mod">
          <ac:chgData name="Josh Hug" userId="e2159f7335c131c2" providerId="LiveId" clId="{32E4171B-2456-48A7-9A7B-008D0E23B930}" dt="2024-11-07T18:23:35.858" v="3475" actId="478"/>
          <ac:cxnSpMkLst>
            <pc:docMk/>
            <pc:sldMk cId="3621098759" sldId="338"/>
            <ac:cxnSpMk id="25" creationId="{C407D62B-46EB-79E5-D65D-D650799907AE}"/>
          </ac:cxnSpMkLst>
        </pc:cxnChg>
      </pc:sldChg>
      <pc:sldChg chg="addSp delSp modSp add mod modAnim">
        <pc:chgData name="Josh Hug" userId="e2159f7335c131c2" providerId="LiveId" clId="{32E4171B-2456-48A7-9A7B-008D0E23B930}" dt="2024-11-07T23:48:00.022" v="19733" actId="1037"/>
        <pc:sldMkLst>
          <pc:docMk/>
          <pc:sldMk cId="1238354536" sldId="339"/>
        </pc:sldMkLst>
        <pc:spChg chg="add mod">
          <ac:chgData name="Josh Hug" userId="e2159f7335c131c2" providerId="LiveId" clId="{32E4171B-2456-48A7-9A7B-008D0E23B930}" dt="2024-11-07T18:26:09.490" v="3531" actId="1076"/>
          <ac:spMkLst>
            <pc:docMk/>
            <pc:sldMk cId="1238354536" sldId="339"/>
            <ac:spMk id="7" creationId="{522ABBEC-F375-907F-13F4-B4C2B4F39ECD}"/>
          </ac:spMkLst>
        </pc:spChg>
        <pc:spChg chg="add mod">
          <ac:chgData name="Josh Hug" userId="e2159f7335c131c2" providerId="LiveId" clId="{32E4171B-2456-48A7-9A7B-008D0E23B930}" dt="2024-11-07T18:26:11.595" v="3532" actId="1076"/>
          <ac:spMkLst>
            <pc:docMk/>
            <pc:sldMk cId="1238354536" sldId="339"/>
            <ac:spMk id="9" creationId="{643A481D-DA35-C2A5-3D46-3FA1148D73F3}"/>
          </ac:spMkLst>
        </pc:spChg>
        <pc:spChg chg="mod">
          <ac:chgData name="Josh Hug" userId="e2159f7335c131c2" providerId="LiveId" clId="{32E4171B-2456-48A7-9A7B-008D0E23B930}" dt="2024-11-07T23:48:00.022" v="19733" actId="1037"/>
          <ac:spMkLst>
            <pc:docMk/>
            <pc:sldMk cId="1238354536" sldId="339"/>
            <ac:spMk id="14" creationId="{6BF15F00-8916-63F5-187D-7C79F3D9B3C9}"/>
          </ac:spMkLst>
        </pc:spChg>
        <pc:spChg chg="add mod">
          <ac:chgData name="Josh Hug" userId="e2159f7335c131c2" providerId="LiveId" clId="{32E4171B-2456-48A7-9A7B-008D0E23B930}" dt="2024-11-07T18:26:18.582" v="3533"/>
          <ac:spMkLst>
            <pc:docMk/>
            <pc:sldMk cId="1238354536" sldId="339"/>
            <ac:spMk id="15" creationId="{774B946A-C991-477E-F4E9-5ADB1646F464}"/>
          </ac:spMkLst>
        </pc:spChg>
        <pc:spChg chg="add mod">
          <ac:chgData name="Josh Hug" userId="e2159f7335c131c2" providerId="LiveId" clId="{32E4171B-2456-48A7-9A7B-008D0E23B930}" dt="2024-11-07T18:26:18.582" v="3533"/>
          <ac:spMkLst>
            <pc:docMk/>
            <pc:sldMk cId="1238354536" sldId="339"/>
            <ac:spMk id="16" creationId="{7424B393-B7E0-49AC-D3CF-3DBE88FF7A6E}"/>
          </ac:spMkLst>
        </pc:spChg>
        <pc:grpChg chg="add mod">
          <ac:chgData name="Josh Hug" userId="e2159f7335c131c2" providerId="LiveId" clId="{32E4171B-2456-48A7-9A7B-008D0E23B930}" dt="2024-11-07T23:34:47.120" v="19565"/>
          <ac:grpSpMkLst>
            <pc:docMk/>
            <pc:sldMk cId="1238354536" sldId="339"/>
            <ac:grpSpMk id="15" creationId="{64A2037C-8E84-25F2-3E3B-25A6253B314C}"/>
          </ac:grpSpMkLst>
        </pc:grpChg>
        <pc:picChg chg="del mod">
          <ac:chgData name="Josh Hug" userId="e2159f7335c131c2" providerId="LiveId" clId="{32E4171B-2456-48A7-9A7B-008D0E23B930}" dt="2024-11-07T23:34:46.798" v="19564" actId="478"/>
          <ac:picMkLst>
            <pc:docMk/>
            <pc:sldMk cId="1238354536" sldId="339"/>
            <ac:picMk id="12" creationId="{0A4793E9-AB85-6682-D102-7AB346F9EC79}"/>
          </ac:picMkLst>
        </pc:picChg>
        <pc:picChg chg="add mod ord">
          <ac:chgData name="Josh Hug" userId="e2159f7335c131c2" providerId="LiveId" clId="{32E4171B-2456-48A7-9A7B-008D0E23B930}" dt="2024-11-07T23:47:34.384" v="19670" actId="167"/>
          <ac:picMkLst>
            <pc:docMk/>
            <pc:sldMk cId="1238354536" sldId="339"/>
            <ac:picMk id="13" creationId="{BB52894D-04A5-8A4A-1FAB-29E97973CB3C}"/>
          </ac:picMkLst>
        </pc:picChg>
        <pc:picChg chg="del">
          <ac:chgData name="Josh Hug" userId="e2159f7335c131c2" providerId="LiveId" clId="{32E4171B-2456-48A7-9A7B-008D0E23B930}" dt="2024-11-07T18:25:47.680" v="3524" actId="478"/>
          <ac:picMkLst>
            <pc:docMk/>
            <pc:sldMk cId="1238354536" sldId="339"/>
            <ac:picMk id="13" creationId="{D766FC76-8B7B-2F52-088F-C7DE6839EF9D}"/>
          </ac:picMkLst>
        </pc:picChg>
        <pc:cxnChg chg="del mod">
          <ac:chgData name="Josh Hug" userId="e2159f7335c131c2" providerId="LiveId" clId="{32E4171B-2456-48A7-9A7B-008D0E23B930}" dt="2024-11-07T23:34:46.798" v="19564" actId="478"/>
          <ac:cxnSpMkLst>
            <pc:docMk/>
            <pc:sldMk cId="1238354536" sldId="339"/>
            <ac:cxnSpMk id="4" creationId="{50D912D7-AC33-98FA-C40A-AC882E8189D7}"/>
          </ac:cxnSpMkLst>
        </pc:cxnChg>
        <pc:cxnChg chg="del mod">
          <ac:chgData name="Josh Hug" userId="e2159f7335c131c2" providerId="LiveId" clId="{32E4171B-2456-48A7-9A7B-008D0E23B930}" dt="2024-11-07T23:34:46.798" v="19564" actId="478"/>
          <ac:cxnSpMkLst>
            <pc:docMk/>
            <pc:sldMk cId="1238354536" sldId="339"/>
            <ac:cxnSpMk id="5" creationId="{8BCE0777-286D-8E49-926F-BF328F10027B}"/>
          </ac:cxnSpMkLst>
        </pc:cxnChg>
        <pc:cxnChg chg="del mod">
          <ac:chgData name="Josh Hug" userId="e2159f7335c131c2" providerId="LiveId" clId="{32E4171B-2456-48A7-9A7B-008D0E23B930}" dt="2024-11-07T23:34:46.798" v="19564" actId="478"/>
          <ac:cxnSpMkLst>
            <pc:docMk/>
            <pc:sldMk cId="1238354536" sldId="339"/>
            <ac:cxnSpMk id="6" creationId="{C15B15A1-EB02-5087-98B5-5EAFAFB24D5D}"/>
          </ac:cxnSpMkLst>
        </pc:cxnChg>
        <pc:cxnChg chg="mod">
          <ac:chgData name="Josh Hug" userId="e2159f7335c131c2" providerId="LiveId" clId="{32E4171B-2456-48A7-9A7B-008D0E23B930}" dt="2024-11-07T23:34:47.120" v="19565"/>
          <ac:cxnSpMkLst>
            <pc:docMk/>
            <pc:sldMk cId="1238354536" sldId="339"/>
            <ac:cxnSpMk id="16" creationId="{852AC8A3-7351-E3D4-C396-9B7435DD4E6D}"/>
          </ac:cxnSpMkLst>
        </pc:cxnChg>
        <pc:cxnChg chg="mod">
          <ac:chgData name="Josh Hug" userId="e2159f7335c131c2" providerId="LiveId" clId="{32E4171B-2456-48A7-9A7B-008D0E23B930}" dt="2024-11-07T23:34:47.120" v="19565"/>
          <ac:cxnSpMkLst>
            <pc:docMk/>
            <pc:sldMk cId="1238354536" sldId="339"/>
            <ac:cxnSpMk id="17" creationId="{B5451C10-ECFA-172F-B9B5-1C1AB4E77015}"/>
          </ac:cxnSpMkLst>
        </pc:cxnChg>
        <pc:cxnChg chg="mod">
          <ac:chgData name="Josh Hug" userId="e2159f7335c131c2" providerId="LiveId" clId="{32E4171B-2456-48A7-9A7B-008D0E23B930}" dt="2024-11-07T23:34:47.120" v="19565"/>
          <ac:cxnSpMkLst>
            <pc:docMk/>
            <pc:sldMk cId="1238354536" sldId="339"/>
            <ac:cxnSpMk id="18" creationId="{181F21BA-1693-7553-683D-2579E61EFB4A}"/>
          </ac:cxnSpMkLst>
        </pc:cxnChg>
      </pc:sldChg>
      <pc:sldChg chg="addSp delSp modSp add mod delAnim modAnim">
        <pc:chgData name="Josh Hug" userId="e2159f7335c131c2" providerId="LiveId" clId="{32E4171B-2456-48A7-9A7B-008D0E23B930}" dt="2024-11-07T23:48:49.296" v="19826"/>
        <pc:sldMkLst>
          <pc:docMk/>
          <pc:sldMk cId="599143387" sldId="340"/>
        </pc:sldMkLst>
        <pc:spChg chg="mod">
          <ac:chgData name="Josh Hug" userId="e2159f7335c131c2" providerId="LiveId" clId="{32E4171B-2456-48A7-9A7B-008D0E23B930}" dt="2024-11-07T18:26:48.250" v="3546" actId="14100"/>
          <ac:spMkLst>
            <pc:docMk/>
            <pc:sldMk cId="599143387" sldId="340"/>
            <ac:spMk id="3" creationId="{E5598A07-44CD-3B8F-5065-1BF6625863C1}"/>
          </ac:spMkLst>
        </pc:spChg>
        <pc:spChg chg="del">
          <ac:chgData name="Josh Hug" userId="e2159f7335c131c2" providerId="LiveId" clId="{32E4171B-2456-48A7-9A7B-008D0E23B930}" dt="2024-11-07T18:26:32.137" v="3538" actId="478"/>
          <ac:spMkLst>
            <pc:docMk/>
            <pc:sldMk cId="599143387" sldId="340"/>
            <ac:spMk id="7" creationId="{B1E21127-8064-C5DE-69DF-61992D72DD86}"/>
          </ac:spMkLst>
        </pc:spChg>
        <pc:spChg chg="del">
          <ac:chgData name="Josh Hug" userId="e2159f7335c131c2" providerId="LiveId" clId="{32E4171B-2456-48A7-9A7B-008D0E23B930}" dt="2024-11-07T18:26:32.137" v="3538" actId="478"/>
          <ac:spMkLst>
            <pc:docMk/>
            <pc:sldMk cId="599143387" sldId="340"/>
            <ac:spMk id="8" creationId="{5D328AF2-021B-C64C-7557-DD80CCD5A56D}"/>
          </ac:spMkLst>
        </pc:spChg>
        <pc:spChg chg="del">
          <ac:chgData name="Josh Hug" userId="e2159f7335c131c2" providerId="LiveId" clId="{32E4171B-2456-48A7-9A7B-008D0E23B930}" dt="2024-11-07T18:26:32.137" v="3538" actId="478"/>
          <ac:spMkLst>
            <pc:docMk/>
            <pc:sldMk cId="599143387" sldId="340"/>
            <ac:spMk id="9" creationId="{8B175EFA-1001-754E-4936-BC2367114C09}"/>
          </ac:spMkLst>
        </pc:spChg>
        <pc:spChg chg="del">
          <ac:chgData name="Josh Hug" userId="e2159f7335c131c2" providerId="LiveId" clId="{32E4171B-2456-48A7-9A7B-008D0E23B930}" dt="2024-11-07T18:26:32.137" v="3538" actId="478"/>
          <ac:spMkLst>
            <pc:docMk/>
            <pc:sldMk cId="599143387" sldId="340"/>
            <ac:spMk id="10" creationId="{A062D6FE-7BD2-85E6-415F-87D522FBCAD4}"/>
          </ac:spMkLst>
        </pc:spChg>
        <pc:spChg chg="add mod">
          <ac:chgData name="Josh Hug" userId="e2159f7335c131c2" providerId="LiveId" clId="{32E4171B-2456-48A7-9A7B-008D0E23B930}" dt="2024-11-07T18:28:07.235" v="3597" actId="1035"/>
          <ac:spMkLst>
            <pc:docMk/>
            <pc:sldMk cId="599143387" sldId="340"/>
            <ac:spMk id="13" creationId="{69BBC256-DBE7-ABAB-0073-CADD5C1E65FB}"/>
          </ac:spMkLst>
        </pc:spChg>
        <pc:spChg chg="del">
          <ac:chgData name="Josh Hug" userId="e2159f7335c131c2" providerId="LiveId" clId="{32E4171B-2456-48A7-9A7B-008D0E23B930}" dt="2024-11-07T18:26:34.040" v="3539" actId="478"/>
          <ac:spMkLst>
            <pc:docMk/>
            <pc:sldMk cId="599143387" sldId="340"/>
            <ac:spMk id="14" creationId="{3401138A-AF6A-94D7-1BA6-46BFF5D0C9DD}"/>
          </ac:spMkLst>
        </pc:spChg>
        <pc:spChg chg="add mod">
          <ac:chgData name="Josh Hug" userId="e2159f7335c131c2" providerId="LiveId" clId="{32E4171B-2456-48A7-9A7B-008D0E23B930}" dt="2024-11-07T23:48:41.832" v="19824" actId="20577"/>
          <ac:spMkLst>
            <pc:docMk/>
            <pc:sldMk cId="599143387" sldId="340"/>
            <ac:spMk id="16" creationId="{5D58B90A-BBC8-671C-AD02-D5372C575399}"/>
          </ac:spMkLst>
        </pc:spChg>
        <pc:spChg chg="add del">
          <ac:chgData name="Josh Hug" userId="e2159f7335c131c2" providerId="LiveId" clId="{32E4171B-2456-48A7-9A7B-008D0E23B930}" dt="2024-11-07T18:28:13.896" v="3599" actId="22"/>
          <ac:spMkLst>
            <pc:docMk/>
            <pc:sldMk cId="599143387" sldId="340"/>
            <ac:spMk id="18" creationId="{1B2019B7-E519-A094-030D-AD9B9197044B}"/>
          </ac:spMkLst>
        </pc:spChg>
        <pc:grpChg chg="add mod">
          <ac:chgData name="Josh Hug" userId="e2159f7335c131c2" providerId="LiveId" clId="{32E4171B-2456-48A7-9A7B-008D0E23B930}" dt="2024-11-07T23:34:56.406" v="19568"/>
          <ac:grpSpMkLst>
            <pc:docMk/>
            <pc:sldMk cId="599143387" sldId="340"/>
            <ac:grpSpMk id="8" creationId="{FB393D92-3515-85CB-2460-7C435990815E}"/>
          </ac:grpSpMkLst>
        </pc:grpChg>
        <pc:picChg chg="add mod ord">
          <ac:chgData name="Josh Hug" userId="e2159f7335c131c2" providerId="LiveId" clId="{32E4171B-2456-48A7-9A7B-008D0E23B930}" dt="2024-11-07T23:48:15.409" v="19736" actId="167"/>
          <ac:picMkLst>
            <pc:docMk/>
            <pc:sldMk cId="599143387" sldId="340"/>
            <ac:picMk id="7" creationId="{458EFB8C-DD8C-3375-F32D-AB5A87CEA1BF}"/>
          </ac:picMkLst>
        </pc:picChg>
        <pc:picChg chg="del">
          <ac:chgData name="Josh Hug" userId="e2159f7335c131c2" providerId="LiveId" clId="{32E4171B-2456-48A7-9A7B-008D0E23B930}" dt="2024-11-07T23:34:55.639" v="19567" actId="478"/>
          <ac:picMkLst>
            <pc:docMk/>
            <pc:sldMk cId="599143387" sldId="340"/>
            <ac:picMk id="12" creationId="{0E75460D-B1E4-E54F-8645-9688D0EA4B3C}"/>
          </ac:picMkLst>
        </pc:picChg>
        <pc:cxnChg chg="del">
          <ac:chgData name="Josh Hug" userId="e2159f7335c131c2" providerId="LiveId" clId="{32E4171B-2456-48A7-9A7B-008D0E23B930}" dt="2024-11-07T23:34:53.639" v="19566" actId="478"/>
          <ac:cxnSpMkLst>
            <pc:docMk/>
            <pc:sldMk cId="599143387" sldId="340"/>
            <ac:cxnSpMk id="4" creationId="{C05A8A35-3FBA-3A73-2F52-23BA6D625395}"/>
          </ac:cxnSpMkLst>
        </pc:cxnChg>
        <pc:cxnChg chg="del">
          <ac:chgData name="Josh Hug" userId="e2159f7335c131c2" providerId="LiveId" clId="{32E4171B-2456-48A7-9A7B-008D0E23B930}" dt="2024-11-07T23:34:53.639" v="19566" actId="478"/>
          <ac:cxnSpMkLst>
            <pc:docMk/>
            <pc:sldMk cId="599143387" sldId="340"/>
            <ac:cxnSpMk id="5" creationId="{C345E2C0-5FE1-3D94-46B4-BFC26EA60BFC}"/>
          </ac:cxnSpMkLst>
        </pc:cxnChg>
        <pc:cxnChg chg="del">
          <ac:chgData name="Josh Hug" userId="e2159f7335c131c2" providerId="LiveId" clId="{32E4171B-2456-48A7-9A7B-008D0E23B930}" dt="2024-11-07T23:34:53.639" v="19566" actId="478"/>
          <ac:cxnSpMkLst>
            <pc:docMk/>
            <pc:sldMk cId="599143387" sldId="340"/>
            <ac:cxnSpMk id="6" creationId="{B3402DFC-8043-A2E5-DEE8-336C3B45B2E9}"/>
          </ac:cxnSpMkLst>
        </pc:cxnChg>
        <pc:cxnChg chg="mod">
          <ac:chgData name="Josh Hug" userId="e2159f7335c131c2" providerId="LiveId" clId="{32E4171B-2456-48A7-9A7B-008D0E23B930}" dt="2024-11-07T23:34:56.406" v="19568"/>
          <ac:cxnSpMkLst>
            <pc:docMk/>
            <pc:sldMk cId="599143387" sldId="340"/>
            <ac:cxnSpMk id="9" creationId="{A3FF6584-3A10-1A0B-D12D-0FEBF97A7D7D}"/>
          </ac:cxnSpMkLst>
        </pc:cxnChg>
        <pc:cxnChg chg="mod">
          <ac:chgData name="Josh Hug" userId="e2159f7335c131c2" providerId="LiveId" clId="{32E4171B-2456-48A7-9A7B-008D0E23B930}" dt="2024-11-07T23:34:56.406" v="19568"/>
          <ac:cxnSpMkLst>
            <pc:docMk/>
            <pc:sldMk cId="599143387" sldId="340"/>
            <ac:cxnSpMk id="10" creationId="{922AD6ED-85E8-723F-17BE-4D58C877927E}"/>
          </ac:cxnSpMkLst>
        </pc:cxnChg>
        <pc:cxnChg chg="mod">
          <ac:chgData name="Josh Hug" userId="e2159f7335c131c2" providerId="LiveId" clId="{32E4171B-2456-48A7-9A7B-008D0E23B930}" dt="2024-11-07T23:34:56.406" v="19568"/>
          <ac:cxnSpMkLst>
            <pc:docMk/>
            <pc:sldMk cId="599143387" sldId="340"/>
            <ac:cxnSpMk id="11" creationId="{A261CF82-4C15-2292-F98C-C51188243567}"/>
          </ac:cxnSpMkLst>
        </pc:cxnChg>
        <pc:cxnChg chg="del">
          <ac:chgData name="Josh Hug" userId="e2159f7335c131c2" providerId="LiveId" clId="{32E4171B-2456-48A7-9A7B-008D0E23B930}" dt="2024-11-07T18:26:34.960" v="3540" actId="478"/>
          <ac:cxnSpMkLst>
            <pc:docMk/>
            <pc:sldMk cId="599143387" sldId="340"/>
            <ac:cxnSpMk id="11" creationId="{D721EB01-95FB-673B-EC53-D9D3E8FCB613}"/>
          </ac:cxnSpMkLst>
        </pc:cxnChg>
      </pc:sldChg>
      <pc:sldChg chg="addSp delSp modSp add mod">
        <pc:chgData name="Josh Hug" userId="e2159f7335c131c2" providerId="LiveId" clId="{32E4171B-2456-48A7-9A7B-008D0E23B930}" dt="2024-11-07T23:49:10.987" v="19829" actId="207"/>
        <pc:sldMkLst>
          <pc:docMk/>
          <pc:sldMk cId="1985548495" sldId="341"/>
        </pc:sldMkLst>
        <pc:spChg chg="del mod">
          <ac:chgData name="Josh Hug" userId="e2159f7335c131c2" providerId="LiveId" clId="{32E4171B-2456-48A7-9A7B-008D0E23B930}" dt="2024-11-07T18:28:20.739" v="3609" actId="478"/>
          <ac:spMkLst>
            <pc:docMk/>
            <pc:sldMk cId="1985548495" sldId="341"/>
            <ac:spMk id="2" creationId="{D5F75494-50AF-D5C1-8066-E91A0F2894DB}"/>
          </ac:spMkLst>
        </pc:spChg>
        <pc:spChg chg="del">
          <ac:chgData name="Josh Hug" userId="e2159f7335c131c2" providerId="LiveId" clId="{32E4171B-2456-48A7-9A7B-008D0E23B930}" dt="2024-11-07T18:28:20.739" v="3609" actId="478"/>
          <ac:spMkLst>
            <pc:docMk/>
            <pc:sldMk cId="1985548495" sldId="341"/>
            <ac:spMk id="3" creationId="{A1A9608B-D7C9-0014-C792-55EF3C72AF97}"/>
          </ac:spMkLst>
        </pc:spChg>
        <pc:spChg chg="add mod">
          <ac:chgData name="Josh Hug" userId="e2159f7335c131c2" providerId="LiveId" clId="{32E4171B-2456-48A7-9A7B-008D0E23B930}" dt="2024-11-07T18:28:22.281" v="3617" actId="20577"/>
          <ac:spMkLst>
            <pc:docMk/>
            <pc:sldMk cId="1985548495" sldId="341"/>
            <ac:spMk id="8" creationId="{1DE50F02-C15F-8920-8D6D-AD927EF0239C}"/>
          </ac:spMkLst>
        </pc:spChg>
        <pc:spChg chg="add mod">
          <ac:chgData name="Josh Hug" userId="e2159f7335c131c2" providerId="LiveId" clId="{32E4171B-2456-48A7-9A7B-008D0E23B930}" dt="2024-11-07T23:49:10.987" v="19829" actId="207"/>
          <ac:spMkLst>
            <pc:docMk/>
            <pc:sldMk cId="1985548495" sldId="341"/>
            <ac:spMk id="10" creationId="{1ED288BF-A881-6786-0C24-2CC5579A6716}"/>
          </ac:spMkLst>
        </pc:spChg>
        <pc:spChg chg="del">
          <ac:chgData name="Josh Hug" userId="e2159f7335c131c2" providerId="LiveId" clId="{32E4171B-2456-48A7-9A7B-008D0E23B930}" dt="2024-11-07T18:28:20.739" v="3609" actId="478"/>
          <ac:spMkLst>
            <pc:docMk/>
            <pc:sldMk cId="1985548495" sldId="341"/>
            <ac:spMk id="13" creationId="{53434044-7F07-E8CA-B743-F4D7C32E481D}"/>
          </ac:spMkLst>
        </pc:spChg>
        <pc:spChg chg="del">
          <ac:chgData name="Josh Hug" userId="e2159f7335c131c2" providerId="LiveId" clId="{32E4171B-2456-48A7-9A7B-008D0E23B930}" dt="2024-11-07T18:28:20.739" v="3609" actId="478"/>
          <ac:spMkLst>
            <pc:docMk/>
            <pc:sldMk cId="1985548495" sldId="341"/>
            <ac:spMk id="16" creationId="{AFD938AE-758F-F3E2-FB7D-DACD0C9E6354}"/>
          </ac:spMkLst>
        </pc:spChg>
        <pc:picChg chg="del">
          <ac:chgData name="Josh Hug" userId="e2159f7335c131c2" providerId="LiveId" clId="{32E4171B-2456-48A7-9A7B-008D0E23B930}" dt="2024-11-07T18:28:20.739" v="3609" actId="478"/>
          <ac:picMkLst>
            <pc:docMk/>
            <pc:sldMk cId="1985548495" sldId="341"/>
            <ac:picMk id="12" creationId="{AF87CC5C-D2FE-2FD1-F987-3F93D4FC8CCA}"/>
          </ac:picMkLst>
        </pc:picChg>
        <pc:cxnChg chg="del">
          <ac:chgData name="Josh Hug" userId="e2159f7335c131c2" providerId="LiveId" clId="{32E4171B-2456-48A7-9A7B-008D0E23B930}" dt="2024-11-07T18:28:20.739" v="3609" actId="478"/>
          <ac:cxnSpMkLst>
            <pc:docMk/>
            <pc:sldMk cId="1985548495" sldId="341"/>
            <ac:cxnSpMk id="4" creationId="{6B015840-6431-EBF1-6C35-4554C901A454}"/>
          </ac:cxnSpMkLst>
        </pc:cxnChg>
        <pc:cxnChg chg="del">
          <ac:chgData name="Josh Hug" userId="e2159f7335c131c2" providerId="LiveId" clId="{32E4171B-2456-48A7-9A7B-008D0E23B930}" dt="2024-11-07T18:28:20.739" v="3609" actId="478"/>
          <ac:cxnSpMkLst>
            <pc:docMk/>
            <pc:sldMk cId="1985548495" sldId="341"/>
            <ac:cxnSpMk id="5" creationId="{355749A0-9C41-7B8C-4A40-A0DEB0241D2B}"/>
          </ac:cxnSpMkLst>
        </pc:cxnChg>
        <pc:cxnChg chg="del">
          <ac:chgData name="Josh Hug" userId="e2159f7335c131c2" providerId="LiveId" clId="{32E4171B-2456-48A7-9A7B-008D0E23B930}" dt="2024-11-07T18:28:20.739" v="3609" actId="478"/>
          <ac:cxnSpMkLst>
            <pc:docMk/>
            <pc:sldMk cId="1985548495" sldId="341"/>
            <ac:cxnSpMk id="6" creationId="{FCB5C8C1-B35A-A8E9-5A0D-FF3169EB5FA2}"/>
          </ac:cxnSpMkLst>
        </pc:cxnChg>
      </pc:sldChg>
      <pc:sldChg chg="modSp add mod">
        <pc:chgData name="Josh Hug" userId="e2159f7335c131c2" providerId="LiveId" clId="{32E4171B-2456-48A7-9A7B-008D0E23B930}" dt="2024-11-08T00:45:12.663" v="22372"/>
        <pc:sldMkLst>
          <pc:docMk/>
          <pc:sldMk cId="13810037" sldId="342"/>
        </pc:sldMkLst>
        <pc:spChg chg="mod">
          <ac:chgData name="Josh Hug" userId="e2159f7335c131c2" providerId="LiveId" clId="{32E4171B-2456-48A7-9A7B-008D0E23B930}" dt="2024-11-08T00:44:27.835" v="22355" actId="20577"/>
          <ac:spMkLst>
            <pc:docMk/>
            <pc:sldMk cId="13810037" sldId="342"/>
            <ac:spMk id="2" creationId="{A1768A30-1B8C-0FBB-80F2-0C88FA4CE063}"/>
          </ac:spMkLst>
        </pc:spChg>
        <pc:spChg chg="mod">
          <ac:chgData name="Josh Hug" userId="e2159f7335c131c2" providerId="LiveId" clId="{32E4171B-2456-48A7-9A7B-008D0E23B930}" dt="2024-11-08T00:45:12.663" v="22372"/>
          <ac:spMkLst>
            <pc:docMk/>
            <pc:sldMk cId="13810037" sldId="342"/>
            <ac:spMk id="6" creationId="{50AA66A5-50DD-79E3-0EDA-16DA5AD780C7}"/>
          </ac:spMkLst>
        </pc:spChg>
      </pc:sldChg>
      <pc:sldChg chg="new del">
        <pc:chgData name="Josh Hug" userId="e2159f7335c131c2" providerId="LiveId" clId="{32E4171B-2456-48A7-9A7B-008D0E23B930}" dt="2024-11-07T18:41:20.580" v="3694" actId="47"/>
        <pc:sldMkLst>
          <pc:docMk/>
          <pc:sldMk cId="100623377" sldId="343"/>
        </pc:sldMkLst>
      </pc:sldChg>
      <pc:sldChg chg="addSp delSp modSp add mod modAnim">
        <pc:chgData name="Josh Hug" userId="e2159f7335c131c2" providerId="LiveId" clId="{32E4171B-2456-48A7-9A7B-008D0E23B930}" dt="2024-11-07T23:53:18.584" v="19964"/>
        <pc:sldMkLst>
          <pc:docMk/>
          <pc:sldMk cId="302754034" sldId="344"/>
        </pc:sldMkLst>
        <pc:spChg chg="add mod">
          <ac:chgData name="Josh Hug" userId="e2159f7335c131c2" providerId="LiveId" clId="{32E4171B-2456-48A7-9A7B-008D0E23B930}" dt="2024-11-07T23:53:18.584" v="19964"/>
          <ac:spMkLst>
            <pc:docMk/>
            <pc:sldMk cId="302754034" sldId="344"/>
            <ac:spMk id="3" creationId="{D47A5ECA-160A-AE64-41B7-E2A89B357C97}"/>
          </ac:spMkLst>
        </pc:spChg>
        <pc:spChg chg="add mod">
          <ac:chgData name="Josh Hug" userId="e2159f7335c131c2" providerId="LiveId" clId="{32E4171B-2456-48A7-9A7B-008D0E23B930}" dt="2024-11-07T23:50:18.808" v="19878" actId="1035"/>
          <ac:spMkLst>
            <pc:docMk/>
            <pc:sldMk cId="302754034" sldId="344"/>
            <ac:spMk id="5" creationId="{53A8C612-2C98-7FC3-455B-4D3B1F653A23}"/>
          </ac:spMkLst>
        </pc:spChg>
        <pc:spChg chg="add mod">
          <ac:chgData name="Josh Hug" userId="e2159f7335c131c2" providerId="LiveId" clId="{32E4171B-2456-48A7-9A7B-008D0E23B930}" dt="2024-11-07T23:50:18.808" v="19878" actId="1035"/>
          <ac:spMkLst>
            <pc:docMk/>
            <pc:sldMk cId="302754034" sldId="344"/>
            <ac:spMk id="6" creationId="{9A72D1E3-B8CE-ABF3-C13A-3C8E4E3A97E2}"/>
          </ac:spMkLst>
        </pc:spChg>
        <pc:spChg chg="add mod">
          <ac:chgData name="Josh Hug" userId="e2159f7335c131c2" providerId="LiveId" clId="{32E4171B-2456-48A7-9A7B-008D0E23B930}" dt="2024-11-07T23:50:18.808" v="19878" actId="1035"/>
          <ac:spMkLst>
            <pc:docMk/>
            <pc:sldMk cId="302754034" sldId="344"/>
            <ac:spMk id="7" creationId="{8941B5FE-563C-9D3E-C0EB-B618E9DE9282}"/>
          </ac:spMkLst>
        </pc:spChg>
        <pc:spChg chg="mod">
          <ac:chgData name="Josh Hug" userId="e2159f7335c131c2" providerId="LiveId" clId="{32E4171B-2456-48A7-9A7B-008D0E23B930}" dt="2024-11-07T18:41:59.153" v="3846" actId="20577"/>
          <ac:spMkLst>
            <pc:docMk/>
            <pc:sldMk cId="302754034" sldId="344"/>
            <ac:spMk id="8" creationId="{9DCF62ED-F64C-0BC9-5BA8-18E7A7439A86}"/>
          </ac:spMkLst>
        </pc:spChg>
        <pc:spChg chg="add del mod">
          <ac:chgData name="Josh Hug" userId="e2159f7335c131c2" providerId="LiveId" clId="{32E4171B-2456-48A7-9A7B-008D0E23B930}" dt="2024-11-07T19:01:38.889" v="4489" actId="478"/>
          <ac:spMkLst>
            <pc:docMk/>
            <pc:sldMk cId="302754034" sldId="344"/>
            <ac:spMk id="9" creationId="{8ECB604C-D075-2C89-5146-DAAC4B69B667}"/>
          </ac:spMkLst>
        </pc:spChg>
        <pc:spChg chg="mod">
          <ac:chgData name="Josh Hug" userId="e2159f7335c131c2" providerId="LiveId" clId="{32E4171B-2456-48A7-9A7B-008D0E23B930}" dt="2024-11-07T23:50:37.361" v="19883" actId="113"/>
          <ac:spMkLst>
            <pc:docMk/>
            <pc:sldMk cId="302754034" sldId="344"/>
            <ac:spMk id="10" creationId="{5D121E5D-1668-33A6-9D23-454C0C0D2EA5}"/>
          </ac:spMkLst>
        </pc:spChg>
        <pc:spChg chg="add mod">
          <ac:chgData name="Josh Hug" userId="e2159f7335c131c2" providerId="LiveId" clId="{32E4171B-2456-48A7-9A7B-008D0E23B930}" dt="2024-11-07T23:50:18.808" v="19878" actId="1035"/>
          <ac:spMkLst>
            <pc:docMk/>
            <pc:sldMk cId="302754034" sldId="344"/>
            <ac:spMk id="11" creationId="{33679932-C45B-6727-81DC-02CF02837C66}"/>
          </ac:spMkLst>
        </pc:spChg>
        <pc:cxnChg chg="add del">
          <ac:chgData name="Josh Hug" userId="e2159f7335c131c2" providerId="LiveId" clId="{32E4171B-2456-48A7-9A7B-008D0E23B930}" dt="2024-11-07T23:50:05.816" v="19865" actId="478"/>
          <ac:cxnSpMkLst>
            <pc:docMk/>
            <pc:sldMk cId="302754034" sldId="344"/>
            <ac:cxnSpMk id="4" creationId="{9F3DDFB8-9FC0-2F0F-A9D0-A38257EB9F80}"/>
          </ac:cxnSpMkLst>
        </pc:cxnChg>
      </pc:sldChg>
      <pc:sldChg chg="addSp delSp modSp new mod modAnim">
        <pc:chgData name="Josh Hug" userId="e2159f7335c131c2" providerId="LiveId" clId="{32E4171B-2456-48A7-9A7B-008D0E23B930}" dt="2024-11-07T23:52:25.329" v="19962"/>
        <pc:sldMkLst>
          <pc:docMk/>
          <pc:sldMk cId="737179361" sldId="345"/>
        </pc:sldMkLst>
        <pc:spChg chg="mod">
          <ac:chgData name="Josh Hug" userId="e2159f7335c131c2" providerId="LiveId" clId="{32E4171B-2456-48A7-9A7B-008D0E23B930}" dt="2024-11-07T18:42:06.233" v="3873" actId="20577"/>
          <ac:spMkLst>
            <pc:docMk/>
            <pc:sldMk cId="737179361" sldId="345"/>
            <ac:spMk id="2" creationId="{E7DA650E-1AB7-B16F-13BA-7FE60FA53FCD}"/>
          </ac:spMkLst>
        </pc:spChg>
        <pc:spChg chg="mod">
          <ac:chgData name="Josh Hug" userId="e2159f7335c131c2" providerId="LiveId" clId="{32E4171B-2456-48A7-9A7B-008D0E23B930}" dt="2024-11-07T19:06:20.495" v="4598" actId="20577"/>
          <ac:spMkLst>
            <pc:docMk/>
            <pc:sldMk cId="737179361" sldId="345"/>
            <ac:spMk id="3" creationId="{8DBB8CB5-A315-147F-63BF-91F944E3A392}"/>
          </ac:spMkLst>
        </pc:spChg>
        <pc:spChg chg="add del mod">
          <ac:chgData name="Josh Hug" userId="e2159f7335c131c2" providerId="LiveId" clId="{32E4171B-2456-48A7-9A7B-008D0E23B930}" dt="2024-11-07T19:01:52.897" v="4492" actId="478"/>
          <ac:spMkLst>
            <pc:docMk/>
            <pc:sldMk cId="737179361" sldId="345"/>
            <ac:spMk id="5" creationId="{538EAC47-57B7-A090-4C22-3163635113D0}"/>
          </ac:spMkLst>
        </pc:spChg>
        <pc:spChg chg="add mod">
          <ac:chgData name="Josh Hug" userId="e2159f7335c131c2" providerId="LiveId" clId="{32E4171B-2456-48A7-9A7B-008D0E23B930}" dt="2024-11-07T18:45:03.061" v="4032"/>
          <ac:spMkLst>
            <pc:docMk/>
            <pc:sldMk cId="737179361" sldId="345"/>
            <ac:spMk id="6" creationId="{5C42C2BF-0C2B-B2FA-F806-7F23F218EDC5}"/>
          </ac:spMkLst>
        </pc:spChg>
        <pc:spChg chg="add del mod">
          <ac:chgData name="Josh Hug" userId="e2159f7335c131c2" providerId="LiveId" clId="{32E4171B-2456-48A7-9A7B-008D0E23B930}" dt="2024-11-07T19:02:19.826" v="4549" actId="478"/>
          <ac:spMkLst>
            <pc:docMk/>
            <pc:sldMk cId="737179361" sldId="345"/>
            <ac:spMk id="8" creationId="{4422F496-A329-7AB1-3651-6D758B6B3F6C}"/>
          </ac:spMkLst>
        </pc:spChg>
        <pc:spChg chg="add mod">
          <ac:chgData name="Josh Hug" userId="e2159f7335c131c2" providerId="LiveId" clId="{32E4171B-2456-48A7-9A7B-008D0E23B930}" dt="2024-11-07T23:51:35.167" v="19914" actId="1037"/>
          <ac:spMkLst>
            <pc:docMk/>
            <pc:sldMk cId="737179361" sldId="345"/>
            <ac:spMk id="10" creationId="{B1790B74-7722-A95C-3E14-46544429D54A}"/>
          </ac:spMkLst>
        </pc:spChg>
        <pc:spChg chg="add del mod">
          <ac:chgData name="Josh Hug" userId="e2159f7335c131c2" providerId="LiveId" clId="{32E4171B-2456-48A7-9A7B-008D0E23B930}" dt="2024-11-07T19:10:26.584" v="4698" actId="478"/>
          <ac:spMkLst>
            <pc:docMk/>
            <pc:sldMk cId="737179361" sldId="345"/>
            <ac:spMk id="11" creationId="{AE56968A-FF55-0D26-4FAA-0C6699DF97F6}"/>
          </ac:spMkLst>
        </pc:spChg>
        <pc:spChg chg="add mod">
          <ac:chgData name="Josh Hug" userId="e2159f7335c131c2" providerId="LiveId" clId="{32E4171B-2456-48A7-9A7B-008D0E23B930}" dt="2024-11-07T23:51:39.999" v="19917" actId="1037"/>
          <ac:spMkLst>
            <pc:docMk/>
            <pc:sldMk cId="737179361" sldId="345"/>
            <ac:spMk id="12" creationId="{DC91BA00-F4E7-E941-4B2B-5009153DC399}"/>
          </ac:spMkLst>
        </pc:spChg>
        <pc:spChg chg="add mod">
          <ac:chgData name="Josh Hug" userId="e2159f7335c131c2" providerId="LiveId" clId="{32E4171B-2456-48A7-9A7B-008D0E23B930}" dt="2024-11-07T23:51:43.255" v="19925" actId="1037"/>
          <ac:spMkLst>
            <pc:docMk/>
            <pc:sldMk cId="737179361" sldId="345"/>
            <ac:spMk id="13" creationId="{6A92D965-5DC8-495F-6164-7E37809D3B11}"/>
          </ac:spMkLst>
        </pc:spChg>
        <pc:spChg chg="add mod">
          <ac:chgData name="Josh Hug" userId="e2159f7335c131c2" providerId="LiveId" clId="{32E4171B-2456-48A7-9A7B-008D0E23B930}" dt="2024-11-07T23:51:47.087" v="19937" actId="1038"/>
          <ac:spMkLst>
            <pc:docMk/>
            <pc:sldMk cId="737179361" sldId="345"/>
            <ac:spMk id="14" creationId="{DE444C6C-6D4C-8796-0977-4FBAEF904D0D}"/>
          </ac:spMkLst>
        </pc:spChg>
        <pc:spChg chg="add mod">
          <ac:chgData name="Josh Hug" userId="e2159f7335c131c2" providerId="LiveId" clId="{32E4171B-2456-48A7-9A7B-008D0E23B930}" dt="2024-11-07T23:51:51.567" v="19948" actId="1037"/>
          <ac:spMkLst>
            <pc:docMk/>
            <pc:sldMk cId="737179361" sldId="345"/>
            <ac:spMk id="15" creationId="{BDE195B6-8931-7775-5338-1A9A2ABFCAB6}"/>
          </ac:spMkLst>
        </pc:spChg>
        <pc:spChg chg="add mod">
          <ac:chgData name="Josh Hug" userId="e2159f7335c131c2" providerId="LiveId" clId="{32E4171B-2456-48A7-9A7B-008D0E23B930}" dt="2024-11-07T23:51:54.647" v="19955" actId="1038"/>
          <ac:spMkLst>
            <pc:docMk/>
            <pc:sldMk cId="737179361" sldId="345"/>
            <ac:spMk id="16" creationId="{84B5EBE7-566F-B1C6-0632-E1E8DB2AA888}"/>
          </ac:spMkLst>
        </pc:spChg>
        <pc:cxnChg chg="add del mod">
          <ac:chgData name="Josh Hug" userId="e2159f7335c131c2" providerId="LiveId" clId="{32E4171B-2456-48A7-9A7B-008D0E23B930}" dt="2024-11-07T23:52:09.807" v="19956" actId="478"/>
          <ac:cxnSpMkLst>
            <pc:docMk/>
            <pc:sldMk cId="737179361" sldId="345"/>
            <ac:cxnSpMk id="5" creationId="{84D3FD77-B4E3-AA6A-82E1-7340C2A1985E}"/>
          </ac:cxnSpMkLst>
        </pc:cxnChg>
      </pc:sldChg>
      <pc:sldChg chg="addSp delSp modSp add mod modAnim modNotesTx">
        <pc:chgData name="Josh Hug" userId="e2159f7335c131c2" providerId="LiveId" clId="{32E4171B-2456-48A7-9A7B-008D0E23B930}" dt="2024-11-07T23:57:32.135" v="20169" actId="2711"/>
        <pc:sldMkLst>
          <pc:docMk/>
          <pc:sldMk cId="4089560003" sldId="346"/>
        </pc:sldMkLst>
        <pc:spChg chg="mod">
          <ac:chgData name="Josh Hug" userId="e2159f7335c131c2" providerId="LiveId" clId="{32E4171B-2456-48A7-9A7B-008D0E23B930}" dt="2024-11-07T19:10:43.772" v="4703" actId="20577"/>
          <ac:spMkLst>
            <pc:docMk/>
            <pc:sldMk cId="4089560003" sldId="346"/>
            <ac:spMk id="2" creationId="{4BF9A443-3459-8892-10B7-D2C078DBE443}"/>
          </ac:spMkLst>
        </pc:spChg>
        <pc:spChg chg="mod">
          <ac:chgData name="Josh Hug" userId="e2159f7335c131c2" providerId="LiveId" clId="{32E4171B-2456-48A7-9A7B-008D0E23B930}" dt="2024-11-07T23:56:46.190" v="20153" actId="21"/>
          <ac:spMkLst>
            <pc:docMk/>
            <pc:sldMk cId="4089560003" sldId="346"/>
            <ac:spMk id="3" creationId="{DE7E4711-F04F-96C8-38D6-42EF0DD74659}"/>
          </ac:spMkLst>
        </pc:spChg>
        <pc:spChg chg="add mod">
          <ac:chgData name="Josh Hug" userId="e2159f7335c131c2" providerId="LiveId" clId="{32E4171B-2456-48A7-9A7B-008D0E23B930}" dt="2024-11-07T23:55:15.679" v="20014" actId="465"/>
          <ac:spMkLst>
            <pc:docMk/>
            <pc:sldMk cId="4089560003" sldId="346"/>
            <ac:spMk id="4" creationId="{AC186793-B4D5-B3A8-DEAF-6DB9E2AA590C}"/>
          </ac:spMkLst>
        </pc:spChg>
        <pc:spChg chg="add mod">
          <ac:chgData name="Josh Hug" userId="e2159f7335c131c2" providerId="LiveId" clId="{32E4171B-2456-48A7-9A7B-008D0E23B930}" dt="2024-11-07T23:55:15.679" v="20014" actId="465"/>
          <ac:spMkLst>
            <pc:docMk/>
            <pc:sldMk cId="4089560003" sldId="346"/>
            <ac:spMk id="5" creationId="{74F4515B-BBCD-DDFF-71AE-6AE0F36E58B7}"/>
          </ac:spMkLst>
        </pc:spChg>
        <pc:spChg chg="add mod">
          <ac:chgData name="Josh Hug" userId="e2159f7335c131c2" providerId="LiveId" clId="{32E4171B-2456-48A7-9A7B-008D0E23B930}" dt="2024-11-07T23:55:03.511" v="20013" actId="1037"/>
          <ac:spMkLst>
            <pc:docMk/>
            <pc:sldMk cId="4089560003" sldId="346"/>
            <ac:spMk id="6" creationId="{21191222-FCC7-DE86-D9BA-7E316E3482B3}"/>
          </ac:spMkLst>
        </pc:spChg>
        <pc:spChg chg="mod">
          <ac:chgData name="Josh Hug" userId="e2159f7335c131c2" providerId="LiveId" clId="{32E4171B-2456-48A7-9A7B-008D0E23B930}" dt="2024-11-07T23:54:56.094" v="19996" actId="1037"/>
          <ac:spMkLst>
            <pc:docMk/>
            <pc:sldMk cId="4089560003" sldId="346"/>
            <ac:spMk id="10" creationId="{85282ECB-04C8-69E8-E7AD-A1486F957D66}"/>
          </ac:spMkLst>
        </pc:spChg>
        <pc:spChg chg="add mod">
          <ac:chgData name="Josh Hug" userId="e2159f7335c131c2" providerId="LiveId" clId="{32E4171B-2456-48A7-9A7B-008D0E23B930}" dt="2024-11-07T23:56:28.064" v="20149" actId="1038"/>
          <ac:spMkLst>
            <pc:docMk/>
            <pc:sldMk cId="4089560003" sldId="346"/>
            <ac:spMk id="11" creationId="{22CCBB59-38EC-9B2D-D107-F5520A926E8F}"/>
          </ac:spMkLst>
        </pc:spChg>
        <pc:spChg chg="del">
          <ac:chgData name="Josh Hug" userId="e2159f7335c131c2" providerId="LiveId" clId="{32E4171B-2456-48A7-9A7B-008D0E23B930}" dt="2024-11-07T19:13:13.617" v="4761" actId="478"/>
          <ac:spMkLst>
            <pc:docMk/>
            <pc:sldMk cId="4089560003" sldId="346"/>
            <ac:spMk id="12" creationId="{CBD6F4C5-F32A-7084-503D-DF6850C4C712}"/>
          </ac:spMkLst>
        </pc:spChg>
        <pc:spChg chg="add mod">
          <ac:chgData name="Josh Hug" userId="e2159f7335c131c2" providerId="LiveId" clId="{32E4171B-2456-48A7-9A7B-008D0E23B930}" dt="2024-11-07T23:57:32.135" v="20169" actId="2711"/>
          <ac:spMkLst>
            <pc:docMk/>
            <pc:sldMk cId="4089560003" sldId="346"/>
            <ac:spMk id="13" creationId="{1457EFA4-3FB3-925F-429E-F1E582C83899}"/>
          </ac:spMkLst>
        </pc:spChg>
        <pc:spChg chg="del">
          <ac:chgData name="Josh Hug" userId="e2159f7335c131c2" providerId="LiveId" clId="{32E4171B-2456-48A7-9A7B-008D0E23B930}" dt="2024-11-07T19:13:13.617" v="4761" actId="478"/>
          <ac:spMkLst>
            <pc:docMk/>
            <pc:sldMk cId="4089560003" sldId="346"/>
            <ac:spMk id="13" creationId="{C7871490-621D-C3FB-AAB9-BA6696346976}"/>
          </ac:spMkLst>
        </pc:spChg>
        <pc:spChg chg="del">
          <ac:chgData name="Josh Hug" userId="e2159f7335c131c2" providerId="LiveId" clId="{32E4171B-2456-48A7-9A7B-008D0E23B930}" dt="2024-11-07T19:13:13.617" v="4761" actId="478"/>
          <ac:spMkLst>
            <pc:docMk/>
            <pc:sldMk cId="4089560003" sldId="346"/>
            <ac:spMk id="14" creationId="{558000AD-980A-FA61-B975-5606C267EA9A}"/>
          </ac:spMkLst>
        </pc:spChg>
        <pc:spChg chg="del">
          <ac:chgData name="Josh Hug" userId="e2159f7335c131c2" providerId="LiveId" clId="{32E4171B-2456-48A7-9A7B-008D0E23B930}" dt="2024-11-07T19:13:13.617" v="4761" actId="478"/>
          <ac:spMkLst>
            <pc:docMk/>
            <pc:sldMk cId="4089560003" sldId="346"/>
            <ac:spMk id="15" creationId="{ED239AEB-6A11-2D7D-AF01-F3570E613A0B}"/>
          </ac:spMkLst>
        </pc:spChg>
        <pc:spChg chg="del">
          <ac:chgData name="Josh Hug" userId="e2159f7335c131c2" providerId="LiveId" clId="{32E4171B-2456-48A7-9A7B-008D0E23B930}" dt="2024-11-07T19:13:13.617" v="4761" actId="478"/>
          <ac:spMkLst>
            <pc:docMk/>
            <pc:sldMk cId="4089560003" sldId="346"/>
            <ac:spMk id="16" creationId="{B55ED873-5571-14CD-ED12-6710E35C7C63}"/>
          </ac:spMkLst>
        </pc:spChg>
        <pc:cxnChg chg="add del mod">
          <ac:chgData name="Josh Hug" userId="e2159f7335c131c2" providerId="LiveId" clId="{32E4171B-2456-48A7-9A7B-008D0E23B930}" dt="2024-11-07T23:55:17.663" v="20015" actId="478"/>
          <ac:cxnSpMkLst>
            <pc:docMk/>
            <pc:sldMk cId="4089560003" sldId="346"/>
            <ac:cxnSpMk id="8" creationId="{ADE15F01-5EB5-92E3-DC9B-6B741A7148C8}"/>
          </ac:cxnSpMkLst>
        </pc:cxnChg>
      </pc:sldChg>
      <pc:sldChg chg="modSp new del mod">
        <pc:chgData name="Josh Hug" userId="e2159f7335c131c2" providerId="LiveId" clId="{32E4171B-2456-48A7-9A7B-008D0E23B930}" dt="2024-11-07T22:40:33.214" v="17936" actId="47"/>
        <pc:sldMkLst>
          <pc:docMk/>
          <pc:sldMk cId="2728075201" sldId="347"/>
        </pc:sldMkLst>
        <pc:spChg chg="mod">
          <ac:chgData name="Josh Hug" userId="e2159f7335c131c2" providerId="LiveId" clId="{32E4171B-2456-48A7-9A7B-008D0E23B930}" dt="2024-11-07T19:15:05.778" v="4834" actId="20577"/>
          <ac:spMkLst>
            <pc:docMk/>
            <pc:sldMk cId="2728075201" sldId="347"/>
            <ac:spMk id="2" creationId="{F5E7CBA5-127D-D86C-5550-05B36B1B9E71}"/>
          </ac:spMkLst>
        </pc:spChg>
        <pc:spChg chg="mod">
          <ac:chgData name="Josh Hug" userId="e2159f7335c131c2" providerId="LiveId" clId="{32E4171B-2456-48A7-9A7B-008D0E23B930}" dt="2024-11-07T19:19:01.689" v="5094" actId="20577"/>
          <ac:spMkLst>
            <pc:docMk/>
            <pc:sldMk cId="2728075201" sldId="347"/>
            <ac:spMk id="3" creationId="{C5DB25FC-01A2-010C-F9BC-7EAA506C0559}"/>
          </ac:spMkLst>
        </pc:spChg>
      </pc:sldChg>
      <pc:sldChg chg="modSp add mod">
        <pc:chgData name="Josh Hug" userId="e2159f7335c131c2" providerId="LiveId" clId="{32E4171B-2456-48A7-9A7B-008D0E23B930}" dt="2024-11-08T00:45:15.763" v="22374"/>
        <pc:sldMkLst>
          <pc:docMk/>
          <pc:sldMk cId="3718165850" sldId="348"/>
        </pc:sldMkLst>
        <pc:spChg chg="mod">
          <ac:chgData name="Josh Hug" userId="e2159f7335c131c2" providerId="LiveId" clId="{32E4171B-2456-48A7-9A7B-008D0E23B930}" dt="2024-11-07T19:18:59.514" v="5093" actId="20577"/>
          <ac:spMkLst>
            <pc:docMk/>
            <pc:sldMk cId="3718165850" sldId="348"/>
            <ac:spMk id="2" creationId="{0A7A9C58-351B-B61F-B748-2BC34E8158F2}"/>
          </ac:spMkLst>
        </pc:spChg>
        <pc:spChg chg="mod">
          <ac:chgData name="Josh Hug" userId="e2159f7335c131c2" providerId="LiveId" clId="{32E4171B-2456-48A7-9A7B-008D0E23B930}" dt="2024-11-08T00:45:15.763" v="22374"/>
          <ac:spMkLst>
            <pc:docMk/>
            <pc:sldMk cId="3718165850" sldId="348"/>
            <ac:spMk id="6" creationId="{7DB58EB1-3704-0570-A1A3-BE3D601BC967}"/>
          </ac:spMkLst>
        </pc:spChg>
      </pc:sldChg>
      <pc:sldChg chg="modSp add mod">
        <pc:chgData name="Josh Hug" userId="e2159f7335c131c2" providerId="LiveId" clId="{32E4171B-2456-48A7-9A7B-008D0E23B930}" dt="2024-11-07T19:53:02.015" v="8001" actId="20577"/>
        <pc:sldMkLst>
          <pc:docMk/>
          <pc:sldMk cId="559195356" sldId="349"/>
        </pc:sldMkLst>
        <pc:spChg chg="mod">
          <ac:chgData name="Josh Hug" userId="e2159f7335c131c2" providerId="LiveId" clId="{32E4171B-2456-48A7-9A7B-008D0E23B930}" dt="2024-11-07T19:53:02.015" v="8001" actId="20577"/>
          <ac:spMkLst>
            <pc:docMk/>
            <pc:sldMk cId="559195356" sldId="349"/>
            <ac:spMk id="3" creationId="{C1B114A1-2E5A-D767-8CE7-4F69B735E792}"/>
          </ac:spMkLst>
        </pc:spChg>
      </pc:sldChg>
      <pc:sldChg chg="modSp new mod modAnim">
        <pc:chgData name="Josh Hug" userId="e2159f7335c131c2" providerId="LiveId" clId="{32E4171B-2456-48A7-9A7B-008D0E23B930}" dt="2024-11-08T00:01:24.131" v="20674"/>
        <pc:sldMkLst>
          <pc:docMk/>
          <pc:sldMk cId="1574885370" sldId="350"/>
        </pc:sldMkLst>
        <pc:spChg chg="mod">
          <ac:chgData name="Josh Hug" userId="e2159f7335c131c2" providerId="LiveId" clId="{32E4171B-2456-48A7-9A7B-008D0E23B930}" dt="2024-11-07T19:45:57.847" v="6443" actId="20577"/>
          <ac:spMkLst>
            <pc:docMk/>
            <pc:sldMk cId="1574885370" sldId="350"/>
            <ac:spMk id="2" creationId="{E48B5173-274C-B7CC-8E2C-6248272E2C7D}"/>
          </ac:spMkLst>
        </pc:spChg>
        <pc:spChg chg="mod">
          <ac:chgData name="Josh Hug" userId="e2159f7335c131c2" providerId="LiveId" clId="{32E4171B-2456-48A7-9A7B-008D0E23B930}" dt="2024-11-08T00:01:10.081" v="20670" actId="20577"/>
          <ac:spMkLst>
            <pc:docMk/>
            <pc:sldMk cId="1574885370" sldId="350"/>
            <ac:spMk id="3" creationId="{0C914280-138A-67F7-D38C-C43620BA12D7}"/>
          </ac:spMkLst>
        </pc:spChg>
      </pc:sldChg>
      <pc:sldChg chg="modSp new mod modAnim">
        <pc:chgData name="Josh Hug" userId="e2159f7335c131c2" providerId="LiveId" clId="{32E4171B-2456-48A7-9A7B-008D0E23B930}" dt="2024-11-08T00:25:16.744" v="21661"/>
        <pc:sldMkLst>
          <pc:docMk/>
          <pc:sldMk cId="3565670788" sldId="351"/>
        </pc:sldMkLst>
        <pc:spChg chg="mod">
          <ac:chgData name="Josh Hug" userId="e2159f7335c131c2" providerId="LiveId" clId="{32E4171B-2456-48A7-9A7B-008D0E23B930}" dt="2024-11-07T20:36:04.913" v="11941" actId="20577"/>
          <ac:spMkLst>
            <pc:docMk/>
            <pc:sldMk cId="3565670788" sldId="351"/>
            <ac:spMk id="2" creationId="{C20D8B00-AE38-01A9-478B-8DA93CB02540}"/>
          </ac:spMkLst>
        </pc:spChg>
        <pc:spChg chg="mod">
          <ac:chgData name="Josh Hug" userId="e2159f7335c131c2" providerId="LiveId" clId="{32E4171B-2456-48A7-9A7B-008D0E23B930}" dt="2024-11-07T20:44:04.769" v="12626" actId="20577"/>
          <ac:spMkLst>
            <pc:docMk/>
            <pc:sldMk cId="3565670788" sldId="351"/>
            <ac:spMk id="3" creationId="{0A15C0E8-D92B-D8DF-9CBF-2B807FA6C5AD}"/>
          </ac:spMkLst>
        </pc:spChg>
      </pc:sldChg>
      <pc:sldChg chg="addSp modSp new mod modAnim">
        <pc:chgData name="Josh Hug" userId="e2159f7335c131c2" providerId="LiveId" clId="{32E4171B-2456-48A7-9A7B-008D0E23B930}" dt="2024-11-08T00:02:27.053" v="20712"/>
        <pc:sldMkLst>
          <pc:docMk/>
          <pc:sldMk cId="3123214332" sldId="352"/>
        </pc:sldMkLst>
        <pc:spChg chg="mod">
          <ac:chgData name="Josh Hug" userId="e2159f7335c131c2" providerId="LiveId" clId="{32E4171B-2456-48A7-9A7B-008D0E23B930}" dt="2024-11-07T19:45:52.661" v="6431" actId="20577"/>
          <ac:spMkLst>
            <pc:docMk/>
            <pc:sldMk cId="3123214332" sldId="352"/>
            <ac:spMk id="2" creationId="{CD6B33E4-6FBA-229F-B04B-C8BFA3172533}"/>
          </ac:spMkLst>
        </pc:spChg>
        <pc:spChg chg="mod">
          <ac:chgData name="Josh Hug" userId="e2159f7335c131c2" providerId="LiveId" clId="{32E4171B-2456-48A7-9A7B-008D0E23B930}" dt="2024-11-08T00:02:15.282" v="20709" actId="20577"/>
          <ac:spMkLst>
            <pc:docMk/>
            <pc:sldMk cId="3123214332" sldId="352"/>
            <ac:spMk id="3" creationId="{3AD80973-5A61-2A87-3BF1-25953D100EF8}"/>
          </ac:spMkLst>
        </pc:spChg>
        <pc:spChg chg="add mod">
          <ac:chgData name="Josh Hug" userId="e2159f7335c131c2" providerId="LiveId" clId="{32E4171B-2456-48A7-9A7B-008D0E23B930}" dt="2024-11-07T19:43:18.499" v="6255" actId="1076"/>
          <ac:spMkLst>
            <pc:docMk/>
            <pc:sldMk cId="3123214332" sldId="352"/>
            <ac:spMk id="4" creationId="{FE0F5813-1E39-3C52-50E4-65FA6F0DB7CA}"/>
          </ac:spMkLst>
        </pc:spChg>
        <pc:spChg chg="add mod">
          <ac:chgData name="Josh Hug" userId="e2159f7335c131c2" providerId="LiveId" clId="{32E4171B-2456-48A7-9A7B-008D0E23B930}" dt="2024-11-07T19:43:04.806" v="6246" actId="20577"/>
          <ac:spMkLst>
            <pc:docMk/>
            <pc:sldMk cId="3123214332" sldId="352"/>
            <ac:spMk id="5" creationId="{2B7074B2-8E15-4FF0-F0E4-8352716F3641}"/>
          </ac:spMkLst>
        </pc:spChg>
      </pc:sldChg>
      <pc:sldChg chg="addSp delSp modSp add mod modAnim">
        <pc:chgData name="Josh Hug" userId="e2159f7335c131c2" providerId="LiveId" clId="{32E4171B-2456-48A7-9A7B-008D0E23B930}" dt="2024-11-08T00:03:23.954" v="20800"/>
        <pc:sldMkLst>
          <pc:docMk/>
          <pc:sldMk cId="896038220" sldId="353"/>
        </pc:sldMkLst>
        <pc:spChg chg="mod">
          <ac:chgData name="Josh Hug" userId="e2159f7335c131c2" providerId="LiveId" clId="{32E4171B-2456-48A7-9A7B-008D0E23B930}" dt="2024-11-07T19:46:08.852" v="6454" actId="20577"/>
          <ac:spMkLst>
            <pc:docMk/>
            <pc:sldMk cId="896038220" sldId="353"/>
            <ac:spMk id="2" creationId="{08876006-8011-A3E1-C442-FFE5BFBAFDB4}"/>
          </ac:spMkLst>
        </pc:spChg>
        <pc:spChg chg="mod">
          <ac:chgData name="Josh Hug" userId="e2159f7335c131c2" providerId="LiveId" clId="{32E4171B-2456-48A7-9A7B-008D0E23B930}" dt="2024-11-08T00:03:21.930" v="20799" actId="6549"/>
          <ac:spMkLst>
            <pc:docMk/>
            <pc:sldMk cId="896038220" sldId="353"/>
            <ac:spMk id="3" creationId="{BA9AF342-F14E-8541-79B8-2BB0B51F4F63}"/>
          </ac:spMkLst>
        </pc:spChg>
        <pc:spChg chg="del">
          <ac:chgData name="Josh Hug" userId="e2159f7335c131c2" providerId="LiveId" clId="{32E4171B-2456-48A7-9A7B-008D0E23B930}" dt="2024-11-07T19:45:09.354" v="6408" actId="478"/>
          <ac:spMkLst>
            <pc:docMk/>
            <pc:sldMk cId="896038220" sldId="353"/>
            <ac:spMk id="4" creationId="{9AF4A534-8F40-E07D-DEB7-8988636B98AB}"/>
          </ac:spMkLst>
        </pc:spChg>
        <pc:spChg chg="del">
          <ac:chgData name="Josh Hug" userId="e2159f7335c131c2" providerId="LiveId" clId="{32E4171B-2456-48A7-9A7B-008D0E23B930}" dt="2024-11-07T19:45:09.013" v="6407" actId="478"/>
          <ac:spMkLst>
            <pc:docMk/>
            <pc:sldMk cId="896038220" sldId="353"/>
            <ac:spMk id="5" creationId="{7D2345B6-2718-303B-9D64-02E25AF12A96}"/>
          </ac:spMkLst>
        </pc:spChg>
        <pc:spChg chg="add mod">
          <ac:chgData name="Josh Hug" userId="e2159f7335c131c2" providerId="LiveId" clId="{32E4171B-2456-48A7-9A7B-008D0E23B930}" dt="2024-11-07T19:45:07.020" v="6406" actId="1037"/>
          <ac:spMkLst>
            <pc:docMk/>
            <pc:sldMk cId="896038220" sldId="353"/>
            <ac:spMk id="7" creationId="{0E68EC36-1E1C-CE69-297A-33649447E22E}"/>
          </ac:spMkLst>
        </pc:spChg>
        <pc:spChg chg="add mod">
          <ac:chgData name="Josh Hug" userId="e2159f7335c131c2" providerId="LiveId" clId="{32E4171B-2456-48A7-9A7B-008D0E23B930}" dt="2024-11-07T21:29:56.303" v="15795" actId="1076"/>
          <ac:spMkLst>
            <pc:docMk/>
            <pc:sldMk cId="896038220" sldId="353"/>
            <ac:spMk id="8" creationId="{7D28BCF5-70E2-04B8-57B4-9E71FC56DA9D}"/>
          </ac:spMkLst>
        </pc:spChg>
        <pc:spChg chg="add mod">
          <ac:chgData name="Josh Hug" userId="e2159f7335c131c2" providerId="LiveId" clId="{32E4171B-2456-48A7-9A7B-008D0E23B930}" dt="2024-11-07T19:45:45.195" v="6420"/>
          <ac:spMkLst>
            <pc:docMk/>
            <pc:sldMk cId="896038220" sldId="353"/>
            <ac:spMk id="9" creationId="{89B09F87-6FD1-B7A8-8A34-C116E5619A8D}"/>
          </ac:spMkLst>
        </pc:spChg>
      </pc:sldChg>
      <pc:sldChg chg="delSp modSp add mod modAnim">
        <pc:chgData name="Josh Hug" userId="e2159f7335c131c2" providerId="LiveId" clId="{32E4171B-2456-48A7-9A7B-008D0E23B930}" dt="2024-11-08T00:03:37.553" v="20803"/>
        <pc:sldMkLst>
          <pc:docMk/>
          <pc:sldMk cId="953581948" sldId="354"/>
        </pc:sldMkLst>
        <pc:spChg chg="mod">
          <ac:chgData name="Josh Hug" userId="e2159f7335c131c2" providerId="LiveId" clId="{32E4171B-2456-48A7-9A7B-008D0E23B930}" dt="2024-11-07T19:46:28.349" v="6506" actId="20577"/>
          <ac:spMkLst>
            <pc:docMk/>
            <pc:sldMk cId="953581948" sldId="354"/>
            <ac:spMk id="2" creationId="{88E5AE24-931E-EC76-F10F-2A81024BDA3E}"/>
          </ac:spMkLst>
        </pc:spChg>
        <pc:spChg chg="mod">
          <ac:chgData name="Josh Hug" userId="e2159f7335c131c2" providerId="LiveId" clId="{32E4171B-2456-48A7-9A7B-008D0E23B930}" dt="2024-11-07T19:57:47.161" v="8505" actId="207"/>
          <ac:spMkLst>
            <pc:docMk/>
            <pc:sldMk cId="953581948" sldId="354"/>
            <ac:spMk id="3" creationId="{DCD7E712-1B68-7388-24F0-8BDF3A4B0EE5}"/>
          </ac:spMkLst>
        </pc:spChg>
        <pc:spChg chg="del">
          <ac:chgData name="Josh Hug" userId="e2159f7335c131c2" providerId="LiveId" clId="{32E4171B-2456-48A7-9A7B-008D0E23B930}" dt="2024-11-07T19:46:30.461" v="6507" actId="478"/>
          <ac:spMkLst>
            <pc:docMk/>
            <pc:sldMk cId="953581948" sldId="354"/>
            <ac:spMk id="7" creationId="{24A12585-4735-2F0B-A47D-36A1B0B50F06}"/>
          </ac:spMkLst>
        </pc:spChg>
        <pc:spChg chg="del">
          <ac:chgData name="Josh Hug" userId="e2159f7335c131c2" providerId="LiveId" clId="{32E4171B-2456-48A7-9A7B-008D0E23B930}" dt="2024-11-07T19:46:30.461" v="6507" actId="478"/>
          <ac:spMkLst>
            <pc:docMk/>
            <pc:sldMk cId="953581948" sldId="354"/>
            <ac:spMk id="8" creationId="{338BF506-C08E-22AA-AE99-F04522616149}"/>
          </ac:spMkLst>
        </pc:spChg>
      </pc:sldChg>
      <pc:sldChg chg="modSp new mod">
        <pc:chgData name="Josh Hug" userId="e2159f7335c131c2" providerId="LiveId" clId="{32E4171B-2456-48A7-9A7B-008D0E23B930}" dt="2024-11-08T00:24:53.514" v="21644" actId="20577"/>
        <pc:sldMkLst>
          <pc:docMk/>
          <pc:sldMk cId="2979992643" sldId="355"/>
        </pc:sldMkLst>
        <pc:spChg chg="mod">
          <ac:chgData name="Josh Hug" userId="e2159f7335c131c2" providerId="LiveId" clId="{32E4171B-2456-48A7-9A7B-008D0E23B930}" dt="2024-11-07T19:46:36.892" v="6527" actId="20577"/>
          <ac:spMkLst>
            <pc:docMk/>
            <pc:sldMk cId="2979992643" sldId="355"/>
            <ac:spMk id="2" creationId="{1914891A-7499-FCB3-4EB4-296C9D400DB7}"/>
          </ac:spMkLst>
        </pc:spChg>
        <pc:spChg chg="mod">
          <ac:chgData name="Josh Hug" userId="e2159f7335c131c2" providerId="LiveId" clId="{32E4171B-2456-48A7-9A7B-008D0E23B930}" dt="2024-11-08T00:24:53.514" v="21644" actId="20577"/>
          <ac:spMkLst>
            <pc:docMk/>
            <pc:sldMk cId="2979992643" sldId="355"/>
            <ac:spMk id="3" creationId="{D113CB33-F9B0-8B17-3C76-BD96F0D8D9B3}"/>
          </ac:spMkLst>
        </pc:spChg>
      </pc:sldChg>
      <pc:sldChg chg="addSp delSp modSp new mod modAnim">
        <pc:chgData name="Josh Hug" userId="e2159f7335c131c2" providerId="LiveId" clId="{32E4171B-2456-48A7-9A7B-008D0E23B930}" dt="2024-11-07T23:58:57.162" v="20264" actId="20577"/>
        <pc:sldMkLst>
          <pc:docMk/>
          <pc:sldMk cId="1208888486" sldId="356"/>
        </pc:sldMkLst>
        <pc:spChg chg="mod">
          <ac:chgData name="Josh Hug" userId="e2159f7335c131c2" providerId="LiveId" clId="{32E4171B-2456-48A7-9A7B-008D0E23B930}" dt="2024-11-07T19:48:08.597" v="7118" actId="20577"/>
          <ac:spMkLst>
            <pc:docMk/>
            <pc:sldMk cId="1208888486" sldId="356"/>
            <ac:spMk id="2" creationId="{84C4E50B-F2CD-5EDB-EA2F-5669BEFCDD9D}"/>
          </ac:spMkLst>
        </pc:spChg>
        <pc:spChg chg="mod">
          <ac:chgData name="Josh Hug" userId="e2159f7335c131c2" providerId="LiveId" clId="{32E4171B-2456-48A7-9A7B-008D0E23B930}" dt="2024-11-07T23:58:57.162" v="20264" actId="20577"/>
          <ac:spMkLst>
            <pc:docMk/>
            <pc:sldMk cId="1208888486" sldId="356"/>
            <ac:spMk id="3" creationId="{E10FBBFD-124E-2796-AD9E-EEB5A82E3D46}"/>
          </ac:spMkLst>
        </pc:spChg>
        <pc:picChg chg="add mod">
          <ac:chgData name="Josh Hug" userId="e2159f7335c131c2" providerId="LiveId" clId="{32E4171B-2456-48A7-9A7B-008D0E23B930}" dt="2024-11-07T19:51:19.328" v="7665" actId="1076"/>
          <ac:picMkLst>
            <pc:docMk/>
            <pc:sldMk cId="1208888486" sldId="356"/>
            <ac:picMk id="4" creationId="{49CFAB0E-648C-0815-BF60-FD83F33C5F8F}"/>
          </ac:picMkLst>
        </pc:picChg>
        <pc:picChg chg="add del mod">
          <ac:chgData name="Josh Hug" userId="e2159f7335c131c2" providerId="LiveId" clId="{32E4171B-2456-48A7-9A7B-008D0E23B930}" dt="2024-11-07T19:51:00.926" v="7594" actId="478"/>
          <ac:picMkLst>
            <pc:docMk/>
            <pc:sldMk cId="1208888486" sldId="356"/>
            <ac:picMk id="5" creationId="{58133AE7-5207-EB46-8857-55AD205D5CFB}"/>
          </ac:picMkLst>
        </pc:picChg>
        <pc:picChg chg="add mod ord">
          <ac:chgData name="Josh Hug" userId="e2159f7335c131c2" providerId="LiveId" clId="{32E4171B-2456-48A7-9A7B-008D0E23B930}" dt="2024-11-07T19:51:26.110" v="7667" actId="1036"/>
          <ac:picMkLst>
            <pc:docMk/>
            <pc:sldMk cId="1208888486" sldId="356"/>
            <ac:picMk id="7" creationId="{AAB417D7-75FE-7C06-5714-92BDD1E6795A}"/>
          </ac:picMkLst>
        </pc:picChg>
      </pc:sldChg>
      <pc:sldChg chg="addSp delSp modSp add mod modAnim">
        <pc:chgData name="Josh Hug" userId="e2159f7335c131c2" providerId="LiveId" clId="{32E4171B-2456-48A7-9A7B-008D0E23B930}" dt="2024-11-08T00:07:19.304" v="20815"/>
        <pc:sldMkLst>
          <pc:docMk/>
          <pc:sldMk cId="1518152715" sldId="357"/>
        </pc:sldMkLst>
        <pc:spChg chg="mod">
          <ac:chgData name="Josh Hug" userId="e2159f7335c131c2" providerId="LiveId" clId="{32E4171B-2456-48A7-9A7B-008D0E23B930}" dt="2024-11-08T00:04:33.690" v="20808" actId="20577"/>
          <ac:spMkLst>
            <pc:docMk/>
            <pc:sldMk cId="1518152715" sldId="357"/>
            <ac:spMk id="3" creationId="{A34C184F-952B-BDDF-EEEB-679FB2304A69}"/>
          </ac:spMkLst>
        </pc:spChg>
        <pc:spChg chg="add del mod">
          <ac:chgData name="Josh Hug" userId="e2159f7335c131c2" providerId="LiveId" clId="{32E4171B-2456-48A7-9A7B-008D0E23B930}" dt="2024-11-07T20:23:39.946" v="9691" actId="478"/>
          <ac:spMkLst>
            <pc:docMk/>
            <pc:sldMk cId="1518152715" sldId="357"/>
            <ac:spMk id="5" creationId="{4D792E1B-738F-114E-B249-814E7EF47AE1}"/>
          </ac:spMkLst>
        </pc:spChg>
        <pc:spChg chg="add mod">
          <ac:chgData name="Josh Hug" userId="e2159f7335c131c2" providerId="LiveId" clId="{32E4171B-2456-48A7-9A7B-008D0E23B930}" dt="2024-11-07T20:00:21.001" v="8752" actId="1076"/>
          <ac:spMkLst>
            <pc:docMk/>
            <pc:sldMk cId="1518152715" sldId="357"/>
            <ac:spMk id="6" creationId="{166EA207-0529-5641-EA63-9FABE23F64C4}"/>
          </ac:spMkLst>
        </pc:spChg>
        <pc:spChg chg="add del mod">
          <ac:chgData name="Josh Hug" userId="e2159f7335c131c2" providerId="LiveId" clId="{32E4171B-2456-48A7-9A7B-008D0E23B930}" dt="2024-11-07T20:06:52.337" v="9214" actId="478"/>
          <ac:spMkLst>
            <pc:docMk/>
            <pc:sldMk cId="1518152715" sldId="357"/>
            <ac:spMk id="8" creationId="{778B5DEE-F9BA-A91E-747C-407875AF3E08}"/>
          </ac:spMkLst>
        </pc:spChg>
        <pc:spChg chg="add mod">
          <ac:chgData name="Josh Hug" userId="e2159f7335c131c2" providerId="LiveId" clId="{32E4171B-2456-48A7-9A7B-008D0E23B930}" dt="2024-11-07T20:23:40.143" v="9692"/>
          <ac:spMkLst>
            <pc:docMk/>
            <pc:sldMk cId="1518152715" sldId="357"/>
            <ac:spMk id="9" creationId="{3544450D-9371-C5BE-8E36-10BA4936F0A2}"/>
          </ac:spMkLst>
        </pc:spChg>
        <pc:picChg chg="add mod">
          <ac:chgData name="Josh Hug" userId="e2159f7335c131c2" providerId="LiveId" clId="{32E4171B-2456-48A7-9A7B-008D0E23B930}" dt="2024-11-08T00:07:04.532" v="20812" actId="962"/>
          <ac:picMkLst>
            <pc:docMk/>
            <pc:sldMk cId="1518152715" sldId="357"/>
            <ac:picMk id="11" creationId="{DF30795E-BDD7-DE17-2CD6-7F2DE2D1B579}"/>
          </ac:picMkLst>
        </pc:picChg>
      </pc:sldChg>
      <pc:sldChg chg="addSp delSp modSp add mod">
        <pc:chgData name="Josh Hug" userId="e2159f7335c131c2" providerId="LiveId" clId="{32E4171B-2456-48A7-9A7B-008D0E23B930}" dt="2024-11-08T00:19:13.878" v="21410" actId="1076"/>
        <pc:sldMkLst>
          <pc:docMk/>
          <pc:sldMk cId="3961365346" sldId="358"/>
        </pc:sldMkLst>
        <pc:spChg chg="mod">
          <ac:chgData name="Josh Hug" userId="e2159f7335c131c2" providerId="LiveId" clId="{32E4171B-2456-48A7-9A7B-008D0E23B930}" dt="2024-11-08T00:09:34.532" v="20996" actId="5793"/>
          <ac:spMkLst>
            <pc:docMk/>
            <pc:sldMk cId="3961365346" sldId="358"/>
            <ac:spMk id="3" creationId="{7E533A40-B005-86A4-65F0-86CD5E9C948C}"/>
          </ac:spMkLst>
        </pc:spChg>
        <pc:spChg chg="mod">
          <ac:chgData name="Josh Hug" userId="e2159f7335c131c2" providerId="LiveId" clId="{32E4171B-2456-48A7-9A7B-008D0E23B930}" dt="2024-11-07T20:22:42.824" v="9682"/>
          <ac:spMkLst>
            <pc:docMk/>
            <pc:sldMk cId="3961365346" sldId="358"/>
            <ac:spMk id="5" creationId="{55EAF17D-87A7-4F25-3EC5-99BEED5302B2}"/>
          </ac:spMkLst>
        </pc:spChg>
        <pc:spChg chg="add del mod">
          <ac:chgData name="Josh Hug" userId="e2159f7335c131c2" providerId="LiveId" clId="{32E4171B-2456-48A7-9A7B-008D0E23B930}" dt="2024-11-07T20:07:18.358" v="9249"/>
          <ac:spMkLst>
            <pc:docMk/>
            <pc:sldMk cId="3961365346" sldId="358"/>
            <ac:spMk id="6" creationId="{00093DC4-CF6D-DE11-C970-2AB287EFC2BA}"/>
          </ac:spMkLst>
        </pc:spChg>
        <pc:spChg chg="del">
          <ac:chgData name="Josh Hug" userId="e2159f7335c131c2" providerId="LiveId" clId="{32E4171B-2456-48A7-9A7B-008D0E23B930}" dt="2024-11-07T20:05:33.018" v="9133" actId="478"/>
          <ac:spMkLst>
            <pc:docMk/>
            <pc:sldMk cId="3961365346" sldId="358"/>
            <ac:spMk id="8" creationId="{0E5CBF89-28E2-E34B-7CAA-417E38E045F9}"/>
          </ac:spMkLst>
        </pc:spChg>
        <pc:picChg chg="add del mod">
          <ac:chgData name="Josh Hug" userId="e2159f7335c131c2" providerId="LiveId" clId="{32E4171B-2456-48A7-9A7B-008D0E23B930}" dt="2024-11-08T00:10:06.481" v="20997" actId="478"/>
          <ac:picMkLst>
            <pc:docMk/>
            <pc:sldMk cId="3961365346" sldId="358"/>
            <ac:picMk id="9" creationId="{E031AC98-7B63-9194-844E-B122642616F8}"/>
          </ac:picMkLst>
        </pc:picChg>
        <pc:picChg chg="add del mod">
          <ac:chgData name="Josh Hug" userId="e2159f7335c131c2" providerId="LiveId" clId="{32E4171B-2456-48A7-9A7B-008D0E23B930}" dt="2024-11-08T00:10:12.126" v="21003" actId="21"/>
          <ac:picMkLst>
            <pc:docMk/>
            <pc:sldMk cId="3961365346" sldId="358"/>
            <ac:picMk id="11" creationId="{764A1E87-709F-FCB0-0B02-86C660A31487}"/>
          </ac:picMkLst>
        </pc:picChg>
        <pc:picChg chg="add del mod">
          <ac:chgData name="Josh Hug" userId="e2159f7335c131c2" providerId="LiveId" clId="{32E4171B-2456-48A7-9A7B-008D0E23B930}" dt="2024-11-08T00:19:07.362" v="21405" actId="478"/>
          <ac:picMkLst>
            <pc:docMk/>
            <pc:sldMk cId="3961365346" sldId="358"/>
            <ac:picMk id="13" creationId="{6843EEFD-30F1-A992-BE71-CB5D11EDEFF1}"/>
          </ac:picMkLst>
        </pc:picChg>
        <pc:picChg chg="add mod">
          <ac:chgData name="Josh Hug" userId="e2159f7335c131c2" providerId="LiveId" clId="{32E4171B-2456-48A7-9A7B-008D0E23B930}" dt="2024-11-08T00:19:13.878" v="21410" actId="1076"/>
          <ac:picMkLst>
            <pc:docMk/>
            <pc:sldMk cId="3961365346" sldId="358"/>
            <ac:picMk id="15" creationId="{D46B9842-71B8-ADD4-3B0D-751436186033}"/>
          </ac:picMkLst>
        </pc:picChg>
      </pc:sldChg>
      <pc:sldChg chg="modSp add del mod">
        <pc:chgData name="Josh Hug" userId="e2159f7335c131c2" providerId="LiveId" clId="{32E4171B-2456-48A7-9A7B-008D0E23B930}" dt="2024-11-07T20:23:46.008" v="9693" actId="47"/>
        <pc:sldMkLst>
          <pc:docMk/>
          <pc:sldMk cId="3066543254" sldId="359"/>
        </pc:sldMkLst>
        <pc:spChg chg="mod">
          <ac:chgData name="Josh Hug" userId="e2159f7335c131c2" providerId="LiveId" clId="{32E4171B-2456-48A7-9A7B-008D0E23B930}" dt="2024-11-07T20:23:03.558" v="9687"/>
          <ac:spMkLst>
            <pc:docMk/>
            <pc:sldMk cId="3066543254" sldId="359"/>
            <ac:spMk id="5" creationId="{E6A92002-9410-F88C-3B36-499356E25C00}"/>
          </ac:spMkLst>
        </pc:spChg>
      </pc:sldChg>
      <pc:sldChg chg="addSp modSp add mod modAnim">
        <pc:chgData name="Josh Hug" userId="e2159f7335c131c2" providerId="LiveId" clId="{32E4171B-2456-48A7-9A7B-008D0E23B930}" dt="2024-11-08T00:15:14.437" v="21266"/>
        <pc:sldMkLst>
          <pc:docMk/>
          <pc:sldMk cId="2885722422" sldId="360"/>
        </pc:sldMkLst>
        <pc:spChg chg="mod">
          <ac:chgData name="Josh Hug" userId="e2159f7335c131c2" providerId="LiveId" clId="{32E4171B-2456-48A7-9A7B-008D0E23B930}" dt="2024-11-08T00:13:14.303" v="21216" actId="20577"/>
          <ac:spMkLst>
            <pc:docMk/>
            <pc:sldMk cId="2885722422" sldId="360"/>
            <ac:spMk id="3" creationId="{728E5BA6-13DD-019D-51CD-E447CAA27D80}"/>
          </ac:spMkLst>
        </pc:spChg>
        <pc:spChg chg="mod">
          <ac:chgData name="Josh Hug" userId="e2159f7335c131c2" providerId="LiveId" clId="{32E4171B-2456-48A7-9A7B-008D0E23B930}" dt="2024-11-07T20:22:40.481" v="9681"/>
          <ac:spMkLst>
            <pc:docMk/>
            <pc:sldMk cId="2885722422" sldId="360"/>
            <ac:spMk id="5" creationId="{38DE99F5-7BF9-41BC-7572-3C8D4A91E632}"/>
          </ac:spMkLst>
        </pc:spChg>
        <pc:spChg chg="mod">
          <ac:chgData name="Josh Hug" userId="e2159f7335c131c2" providerId="LiveId" clId="{32E4171B-2456-48A7-9A7B-008D0E23B930}" dt="2024-11-08T00:11:16.641" v="21016" actId="1076"/>
          <ac:spMkLst>
            <pc:docMk/>
            <pc:sldMk cId="2885722422" sldId="360"/>
            <ac:spMk id="6" creationId="{818F1BDE-791F-7305-2A04-2585480B6FC1}"/>
          </ac:spMkLst>
        </pc:spChg>
        <pc:spChg chg="add mod">
          <ac:chgData name="Josh Hug" userId="e2159f7335c131c2" providerId="LiveId" clId="{32E4171B-2456-48A7-9A7B-008D0E23B930}" dt="2024-11-08T00:13:34.866" v="21223" actId="1076"/>
          <ac:spMkLst>
            <pc:docMk/>
            <pc:sldMk cId="2885722422" sldId="360"/>
            <ac:spMk id="7" creationId="{54CDD0A4-C676-7619-575D-D76AA0C26985}"/>
          </ac:spMkLst>
        </pc:spChg>
        <pc:spChg chg="add mod">
          <ac:chgData name="Josh Hug" userId="e2159f7335c131c2" providerId="LiveId" clId="{32E4171B-2456-48A7-9A7B-008D0E23B930}" dt="2024-11-08T00:14:18.833" v="21259" actId="1037"/>
          <ac:spMkLst>
            <pc:docMk/>
            <pc:sldMk cId="2885722422" sldId="360"/>
            <ac:spMk id="9" creationId="{689D1DA6-6EF4-278F-907E-2412C75CEBAA}"/>
          </ac:spMkLst>
        </pc:spChg>
        <pc:spChg chg="add mod">
          <ac:chgData name="Josh Hug" userId="e2159f7335c131c2" providerId="LiveId" clId="{32E4171B-2456-48A7-9A7B-008D0E23B930}" dt="2024-11-08T00:14:13.985" v="21251" actId="1038"/>
          <ac:spMkLst>
            <pc:docMk/>
            <pc:sldMk cId="2885722422" sldId="360"/>
            <ac:spMk id="11" creationId="{0878D1F4-26DD-48BE-2798-6E7E1B762857}"/>
          </ac:spMkLst>
        </pc:spChg>
        <pc:cxnChg chg="add mod">
          <ac:chgData name="Josh Hug" userId="e2159f7335c131c2" providerId="LiveId" clId="{32E4171B-2456-48A7-9A7B-008D0E23B930}" dt="2024-11-08T00:15:08.203" v="21265" actId="13822"/>
          <ac:cxnSpMkLst>
            <pc:docMk/>
            <pc:sldMk cId="2885722422" sldId="360"/>
            <ac:cxnSpMk id="13" creationId="{C4A58D5E-5D00-E90E-6D1C-2610F9876025}"/>
          </ac:cxnSpMkLst>
        </pc:cxnChg>
      </pc:sldChg>
      <pc:sldChg chg="addSp delSp modSp add mod modAnim">
        <pc:chgData name="Josh Hug" userId="e2159f7335c131c2" providerId="LiveId" clId="{32E4171B-2456-48A7-9A7B-008D0E23B930}" dt="2024-11-08T00:16:18.203" v="21274"/>
        <pc:sldMkLst>
          <pc:docMk/>
          <pc:sldMk cId="1930127556" sldId="361"/>
        </pc:sldMkLst>
        <pc:spChg chg="mod">
          <ac:chgData name="Josh Hug" userId="e2159f7335c131c2" providerId="LiveId" clId="{32E4171B-2456-48A7-9A7B-008D0E23B930}" dt="2024-11-07T20:18:00.682" v="9494" actId="20577"/>
          <ac:spMkLst>
            <pc:docMk/>
            <pc:sldMk cId="1930127556" sldId="361"/>
            <ac:spMk id="3" creationId="{B6AF3EFD-83CE-D6F8-30AB-A8F120B7A1BF}"/>
          </ac:spMkLst>
        </pc:spChg>
        <pc:spChg chg="mod">
          <ac:chgData name="Josh Hug" userId="e2159f7335c131c2" providerId="LiveId" clId="{32E4171B-2456-48A7-9A7B-008D0E23B930}" dt="2024-11-07T20:22:35.559" v="9680"/>
          <ac:spMkLst>
            <pc:docMk/>
            <pc:sldMk cId="1930127556" sldId="361"/>
            <ac:spMk id="5" creationId="{553FEAC6-80FB-D8D8-6EBD-A6BB35002833}"/>
          </ac:spMkLst>
        </pc:spChg>
        <pc:spChg chg="del mod">
          <ac:chgData name="Josh Hug" userId="e2159f7335c131c2" providerId="LiveId" clId="{32E4171B-2456-48A7-9A7B-008D0E23B930}" dt="2024-11-07T20:15:42.463" v="9390" actId="478"/>
          <ac:spMkLst>
            <pc:docMk/>
            <pc:sldMk cId="1930127556" sldId="361"/>
            <ac:spMk id="6" creationId="{F6D8F2D9-4C5B-3E1E-10D0-35424EA6DD6A}"/>
          </ac:spMkLst>
        </pc:spChg>
        <pc:spChg chg="add del mod">
          <ac:chgData name="Josh Hug" userId="e2159f7335c131c2" providerId="LiveId" clId="{32E4171B-2456-48A7-9A7B-008D0E23B930}" dt="2024-11-07T20:16:03.849" v="9395" actId="478"/>
          <ac:spMkLst>
            <pc:docMk/>
            <pc:sldMk cId="1930127556" sldId="361"/>
            <ac:spMk id="7" creationId="{6CB3B6B5-56EC-E26E-9A90-DAD9E7B11A25}"/>
          </ac:spMkLst>
        </pc:spChg>
        <pc:spChg chg="add mod">
          <ac:chgData name="Josh Hug" userId="e2159f7335c131c2" providerId="LiveId" clId="{32E4171B-2456-48A7-9A7B-008D0E23B930}" dt="2024-11-07T20:18:03.442" v="9495" actId="1076"/>
          <ac:spMkLst>
            <pc:docMk/>
            <pc:sldMk cId="1930127556" sldId="361"/>
            <ac:spMk id="9" creationId="{2CAF5B3C-D3E5-48BD-BA66-ABBE070954AE}"/>
          </ac:spMkLst>
        </pc:spChg>
        <pc:spChg chg="add del mod">
          <ac:chgData name="Josh Hug" userId="e2159f7335c131c2" providerId="LiveId" clId="{32E4171B-2456-48A7-9A7B-008D0E23B930}" dt="2024-11-07T20:21:32.191" v="9657" actId="478"/>
          <ac:spMkLst>
            <pc:docMk/>
            <pc:sldMk cId="1930127556" sldId="361"/>
            <ac:spMk id="11" creationId="{A43ED13B-8303-65DE-137A-D2FD179DE2DB}"/>
          </ac:spMkLst>
        </pc:spChg>
        <pc:spChg chg="add del mod">
          <ac:chgData name="Josh Hug" userId="e2159f7335c131c2" providerId="LiveId" clId="{32E4171B-2456-48A7-9A7B-008D0E23B930}" dt="2024-11-08T00:16:06.171" v="21271" actId="478"/>
          <ac:spMkLst>
            <pc:docMk/>
            <pc:sldMk cId="1930127556" sldId="361"/>
            <ac:spMk id="13" creationId="{90548759-A31E-541E-C1C7-3EDB8C688BBE}"/>
          </ac:spMkLst>
        </pc:spChg>
        <pc:spChg chg="add del mod">
          <ac:chgData name="Josh Hug" userId="e2159f7335c131c2" providerId="LiveId" clId="{32E4171B-2456-48A7-9A7B-008D0E23B930}" dt="2024-11-07T20:21:35.465" v="9660" actId="478"/>
          <ac:spMkLst>
            <pc:docMk/>
            <pc:sldMk cId="1930127556" sldId="361"/>
            <ac:spMk id="14" creationId="{5649486E-8E60-F879-F2DE-640B53F91452}"/>
          </ac:spMkLst>
        </pc:spChg>
        <pc:spChg chg="add mod">
          <ac:chgData name="Josh Hug" userId="e2159f7335c131c2" providerId="LiveId" clId="{32E4171B-2456-48A7-9A7B-008D0E23B930}" dt="2024-11-07T20:21:23.833" v="9652" actId="1038"/>
          <ac:spMkLst>
            <pc:docMk/>
            <pc:sldMk cId="1930127556" sldId="361"/>
            <ac:spMk id="16" creationId="{308311D0-E946-E04A-2F4F-690B5FE3DF36}"/>
          </ac:spMkLst>
        </pc:spChg>
        <pc:spChg chg="add mod">
          <ac:chgData name="Josh Hug" userId="e2159f7335c131c2" providerId="LiveId" clId="{32E4171B-2456-48A7-9A7B-008D0E23B930}" dt="2024-11-07T20:21:31.074" v="9656" actId="1076"/>
          <ac:spMkLst>
            <pc:docMk/>
            <pc:sldMk cId="1930127556" sldId="361"/>
            <ac:spMk id="17" creationId="{C974AD2D-BF47-3901-DF74-D135487DB4B2}"/>
          </ac:spMkLst>
        </pc:spChg>
      </pc:sldChg>
      <pc:sldChg chg="modSp add mod modAnim modShow">
        <pc:chgData name="Josh Hug" userId="e2159f7335c131c2" providerId="LiveId" clId="{32E4171B-2456-48A7-9A7B-008D0E23B930}" dt="2024-11-08T00:07:55.888" v="20870"/>
        <pc:sldMkLst>
          <pc:docMk/>
          <pc:sldMk cId="2479002355" sldId="362"/>
        </pc:sldMkLst>
        <pc:spChg chg="mod">
          <ac:chgData name="Josh Hug" userId="e2159f7335c131c2" providerId="LiveId" clId="{32E4171B-2456-48A7-9A7B-008D0E23B930}" dt="2024-11-08T00:07:48.350" v="20867" actId="20577"/>
          <ac:spMkLst>
            <pc:docMk/>
            <pc:sldMk cId="2479002355" sldId="362"/>
            <ac:spMk id="3" creationId="{9B00E138-6B0D-A752-5072-E84121CC51F9}"/>
          </ac:spMkLst>
        </pc:spChg>
        <pc:spChg chg="mod">
          <ac:chgData name="Josh Hug" userId="e2159f7335c131c2" providerId="LiveId" clId="{32E4171B-2456-48A7-9A7B-008D0E23B930}" dt="2024-11-07T20:22:45.692" v="9683"/>
          <ac:spMkLst>
            <pc:docMk/>
            <pc:sldMk cId="2479002355" sldId="362"/>
            <ac:spMk id="5" creationId="{547F79DB-0D0F-D6FF-7A41-43D64D9FF180}"/>
          </ac:spMkLst>
        </pc:spChg>
      </pc:sldChg>
      <pc:sldChg chg="addSp delSp modSp add mod">
        <pc:chgData name="Josh Hug" userId="e2159f7335c131c2" providerId="LiveId" clId="{32E4171B-2456-48A7-9A7B-008D0E23B930}" dt="2024-11-08T00:18:31.163" v="21373"/>
        <pc:sldMkLst>
          <pc:docMk/>
          <pc:sldMk cId="866029653" sldId="363"/>
        </pc:sldMkLst>
        <pc:spChg chg="mod">
          <ac:chgData name="Josh Hug" userId="e2159f7335c131c2" providerId="LiveId" clId="{32E4171B-2456-48A7-9A7B-008D0E23B930}" dt="2024-11-08T00:18:31.163" v="21373"/>
          <ac:spMkLst>
            <pc:docMk/>
            <pc:sldMk cId="866029653" sldId="363"/>
            <ac:spMk id="3" creationId="{50D1018D-5B60-D74A-CB4D-51F86D96849D}"/>
          </ac:spMkLst>
        </pc:spChg>
        <pc:spChg chg="add mod">
          <ac:chgData name="Josh Hug" userId="e2159f7335c131c2" providerId="LiveId" clId="{32E4171B-2456-48A7-9A7B-008D0E23B930}" dt="2024-11-08T00:16:51.313" v="21276"/>
          <ac:spMkLst>
            <pc:docMk/>
            <pc:sldMk cId="866029653" sldId="363"/>
            <ac:spMk id="4" creationId="{8AA9DCE7-2D76-3796-4884-18C6FB79182B}"/>
          </ac:spMkLst>
        </pc:spChg>
        <pc:spChg chg="mod">
          <ac:chgData name="Josh Hug" userId="e2159f7335c131c2" providerId="LiveId" clId="{32E4171B-2456-48A7-9A7B-008D0E23B930}" dt="2024-11-08T00:18:00.201" v="21315" actId="1036"/>
          <ac:spMkLst>
            <pc:docMk/>
            <pc:sldMk cId="866029653" sldId="363"/>
            <ac:spMk id="5" creationId="{AF75BA79-CD7E-F3E2-7623-5321D167CFBC}"/>
          </ac:spMkLst>
        </pc:spChg>
        <pc:spChg chg="del">
          <ac:chgData name="Josh Hug" userId="e2159f7335c131c2" providerId="LiveId" clId="{32E4171B-2456-48A7-9A7B-008D0E23B930}" dt="2024-11-07T20:21:52.609" v="9674" actId="478"/>
          <ac:spMkLst>
            <pc:docMk/>
            <pc:sldMk cId="866029653" sldId="363"/>
            <ac:spMk id="9" creationId="{BB26CFEF-2822-1843-7821-91870285AEA3}"/>
          </ac:spMkLst>
        </pc:spChg>
        <pc:spChg chg="del">
          <ac:chgData name="Josh Hug" userId="e2159f7335c131c2" providerId="LiveId" clId="{32E4171B-2456-48A7-9A7B-008D0E23B930}" dt="2024-11-07T20:21:53.584" v="9675" actId="478"/>
          <ac:spMkLst>
            <pc:docMk/>
            <pc:sldMk cId="866029653" sldId="363"/>
            <ac:spMk id="13" creationId="{3EE61B06-4E92-2B59-8D2F-4AEB9B97F4CD}"/>
          </ac:spMkLst>
        </pc:spChg>
        <pc:spChg chg="del">
          <ac:chgData name="Josh Hug" userId="e2159f7335c131c2" providerId="LiveId" clId="{32E4171B-2456-48A7-9A7B-008D0E23B930}" dt="2024-11-07T20:21:51.880" v="9673" actId="478"/>
          <ac:spMkLst>
            <pc:docMk/>
            <pc:sldMk cId="866029653" sldId="363"/>
            <ac:spMk id="16" creationId="{7F0B4704-AC7F-3812-4A89-3B4ABF49201D}"/>
          </ac:spMkLst>
        </pc:spChg>
        <pc:spChg chg="del">
          <ac:chgData name="Josh Hug" userId="e2159f7335c131c2" providerId="LiveId" clId="{32E4171B-2456-48A7-9A7B-008D0E23B930}" dt="2024-11-07T20:21:54.674" v="9676" actId="478"/>
          <ac:spMkLst>
            <pc:docMk/>
            <pc:sldMk cId="866029653" sldId="363"/>
            <ac:spMk id="17" creationId="{14606E78-63DB-66D3-B7BA-E2476F8D8D83}"/>
          </ac:spMkLst>
        </pc:spChg>
      </pc:sldChg>
      <pc:sldChg chg="modSp add mod">
        <pc:chgData name="Josh Hug" userId="e2159f7335c131c2" providerId="LiveId" clId="{32E4171B-2456-48A7-9A7B-008D0E23B930}" dt="2024-11-07T20:23:20.543" v="9690" actId="14100"/>
        <pc:sldMkLst>
          <pc:docMk/>
          <pc:sldMk cId="2240848838" sldId="364"/>
        </pc:sldMkLst>
        <pc:spChg chg="mod">
          <ac:chgData name="Josh Hug" userId="e2159f7335c131c2" providerId="LiveId" clId="{32E4171B-2456-48A7-9A7B-008D0E23B930}" dt="2024-11-07T20:23:20.543" v="9690" actId="14100"/>
          <ac:spMkLst>
            <pc:docMk/>
            <pc:sldMk cId="2240848838" sldId="364"/>
            <ac:spMk id="5" creationId="{33107169-031C-89FA-5046-93D9042006C8}"/>
          </ac:spMkLst>
        </pc:spChg>
      </pc:sldChg>
      <pc:sldChg chg="addSp modSp add mod">
        <pc:chgData name="Josh Hug" userId="e2159f7335c131c2" providerId="LiveId" clId="{32E4171B-2456-48A7-9A7B-008D0E23B930}" dt="2024-11-08T00:21:58.570" v="21414" actId="962"/>
        <pc:sldMkLst>
          <pc:docMk/>
          <pc:sldMk cId="3087193780" sldId="365"/>
        </pc:sldMkLst>
        <pc:spChg chg="mod">
          <ac:chgData name="Josh Hug" userId="e2159f7335c131c2" providerId="LiveId" clId="{32E4171B-2456-48A7-9A7B-008D0E23B930}" dt="2024-11-08T00:18:45.136" v="21404" actId="20577"/>
          <ac:spMkLst>
            <pc:docMk/>
            <pc:sldMk cId="3087193780" sldId="365"/>
            <ac:spMk id="3" creationId="{EB5A544E-FEBE-085E-E2EF-1A9B6A2B6233}"/>
          </ac:spMkLst>
        </pc:spChg>
        <pc:picChg chg="add mod">
          <ac:chgData name="Josh Hug" userId="e2159f7335c131c2" providerId="LiveId" clId="{32E4171B-2456-48A7-9A7B-008D0E23B930}" dt="2024-11-08T00:21:58.570" v="21414" actId="962"/>
          <ac:picMkLst>
            <pc:docMk/>
            <pc:sldMk cId="3087193780" sldId="365"/>
            <ac:picMk id="5" creationId="{4FAF5151-5D7C-AC50-B307-FF61A482513E}"/>
          </ac:picMkLst>
        </pc:picChg>
      </pc:sldChg>
      <pc:sldChg chg="addSp modSp add mod modAnim">
        <pc:chgData name="Josh Hug" userId="e2159f7335c131c2" providerId="LiveId" clId="{32E4171B-2456-48A7-9A7B-008D0E23B930}" dt="2024-11-08T00:23:44.150" v="21635"/>
        <pc:sldMkLst>
          <pc:docMk/>
          <pc:sldMk cId="628498383" sldId="366"/>
        </pc:sldMkLst>
        <pc:spChg chg="mod">
          <ac:chgData name="Josh Hug" userId="e2159f7335c131c2" providerId="LiveId" clId="{32E4171B-2456-48A7-9A7B-008D0E23B930}" dt="2024-11-08T00:23:41.734" v="21634" actId="20577"/>
          <ac:spMkLst>
            <pc:docMk/>
            <pc:sldMk cId="628498383" sldId="366"/>
            <ac:spMk id="3" creationId="{A7A6AA7E-EAB8-976B-990A-0A0CEACBDC37}"/>
          </ac:spMkLst>
        </pc:spChg>
        <pc:spChg chg="add mod">
          <ac:chgData name="Josh Hug" userId="e2159f7335c131c2" providerId="LiveId" clId="{32E4171B-2456-48A7-9A7B-008D0E23B930}" dt="2024-11-07T20:25:42.575" v="9807" actId="1076"/>
          <ac:spMkLst>
            <pc:docMk/>
            <pc:sldMk cId="628498383" sldId="366"/>
            <ac:spMk id="5" creationId="{98A3F301-ACB1-4EA6-1351-6EDF8895DE86}"/>
          </ac:spMkLst>
        </pc:spChg>
        <pc:spChg chg="add mod">
          <ac:chgData name="Josh Hug" userId="e2159f7335c131c2" providerId="LiveId" clId="{32E4171B-2456-48A7-9A7B-008D0E23B930}" dt="2024-11-07T20:25:51.785" v="9818" actId="1037"/>
          <ac:spMkLst>
            <pc:docMk/>
            <pc:sldMk cId="628498383" sldId="366"/>
            <ac:spMk id="6" creationId="{717706D4-4284-07BD-F1B3-7C4EB2861C6E}"/>
          </ac:spMkLst>
        </pc:spChg>
      </pc:sldChg>
      <pc:sldChg chg="delSp modSp add mod modAnim">
        <pc:chgData name="Josh Hug" userId="e2159f7335c131c2" providerId="LiveId" clId="{32E4171B-2456-48A7-9A7B-008D0E23B930}" dt="2024-11-08T00:24:15.090" v="21642" actId="20577"/>
        <pc:sldMkLst>
          <pc:docMk/>
          <pc:sldMk cId="877949680" sldId="367"/>
        </pc:sldMkLst>
        <pc:spChg chg="mod">
          <ac:chgData name="Josh Hug" userId="e2159f7335c131c2" providerId="LiveId" clId="{32E4171B-2456-48A7-9A7B-008D0E23B930}" dt="2024-11-08T00:24:15.090" v="21642" actId="20577"/>
          <ac:spMkLst>
            <pc:docMk/>
            <pc:sldMk cId="877949680" sldId="367"/>
            <ac:spMk id="3" creationId="{E3C8A54E-ACDC-921A-F0C6-7C125A22CB5B}"/>
          </ac:spMkLst>
        </pc:spChg>
        <pc:spChg chg="del">
          <ac:chgData name="Josh Hug" userId="e2159f7335c131c2" providerId="LiveId" clId="{32E4171B-2456-48A7-9A7B-008D0E23B930}" dt="2024-11-07T20:26:15.105" v="9869" actId="478"/>
          <ac:spMkLst>
            <pc:docMk/>
            <pc:sldMk cId="877949680" sldId="367"/>
            <ac:spMk id="5" creationId="{B7DC0519-FBD5-693E-F446-42E089939BDB}"/>
          </ac:spMkLst>
        </pc:spChg>
        <pc:spChg chg="del">
          <ac:chgData name="Josh Hug" userId="e2159f7335c131c2" providerId="LiveId" clId="{32E4171B-2456-48A7-9A7B-008D0E23B930}" dt="2024-11-07T20:26:14.169" v="9868" actId="478"/>
          <ac:spMkLst>
            <pc:docMk/>
            <pc:sldMk cId="877949680" sldId="367"/>
            <ac:spMk id="6" creationId="{09FB711B-7E73-D4F9-5615-60132B0673BB}"/>
          </ac:spMkLst>
        </pc:spChg>
      </pc:sldChg>
      <pc:sldChg chg="addSp modSp new mod">
        <pc:chgData name="Josh Hug" userId="e2159f7335c131c2" providerId="LiveId" clId="{32E4171B-2456-48A7-9A7B-008D0E23B930}" dt="2024-11-08T00:25:02.964" v="21658" actId="20577"/>
        <pc:sldMkLst>
          <pc:docMk/>
          <pc:sldMk cId="692795859" sldId="368"/>
        </pc:sldMkLst>
        <pc:spChg chg="mod">
          <ac:chgData name="Josh Hug" userId="e2159f7335c131c2" providerId="LiveId" clId="{32E4171B-2456-48A7-9A7B-008D0E23B930}" dt="2024-11-07T20:31:46.769" v="11218" actId="20577"/>
          <ac:spMkLst>
            <pc:docMk/>
            <pc:sldMk cId="692795859" sldId="368"/>
            <ac:spMk id="2" creationId="{A20D352A-17FE-92CF-3312-F5FB6027A0DE}"/>
          </ac:spMkLst>
        </pc:spChg>
        <pc:spChg chg="mod">
          <ac:chgData name="Josh Hug" userId="e2159f7335c131c2" providerId="LiveId" clId="{32E4171B-2456-48A7-9A7B-008D0E23B930}" dt="2024-11-08T00:25:02.964" v="21658" actId="20577"/>
          <ac:spMkLst>
            <pc:docMk/>
            <pc:sldMk cId="692795859" sldId="368"/>
            <ac:spMk id="3" creationId="{4624FCA2-6D32-C9F2-0D5E-40A561A49575}"/>
          </ac:spMkLst>
        </pc:spChg>
        <pc:spChg chg="add mod">
          <ac:chgData name="Josh Hug" userId="e2159f7335c131c2" providerId="LiveId" clId="{32E4171B-2456-48A7-9A7B-008D0E23B930}" dt="2024-11-07T20:33:21.356" v="11417" actId="1076"/>
          <ac:spMkLst>
            <pc:docMk/>
            <pc:sldMk cId="692795859" sldId="368"/>
            <ac:spMk id="5" creationId="{E3C81C71-708D-D46E-8083-7462EDA10F09}"/>
          </ac:spMkLst>
        </pc:spChg>
      </pc:sldChg>
      <pc:sldChg chg="modSp add mod">
        <pc:chgData name="Josh Hug" userId="e2159f7335c131c2" providerId="LiveId" clId="{32E4171B-2456-48A7-9A7B-008D0E23B930}" dt="2024-11-08T00:45:20.301" v="22376"/>
        <pc:sldMkLst>
          <pc:docMk/>
          <pc:sldMk cId="3088895424" sldId="369"/>
        </pc:sldMkLst>
        <pc:spChg chg="mod">
          <ac:chgData name="Josh Hug" userId="e2159f7335c131c2" providerId="LiveId" clId="{32E4171B-2456-48A7-9A7B-008D0E23B930}" dt="2024-11-07T20:51:09.500" v="13126" actId="20577"/>
          <ac:spMkLst>
            <pc:docMk/>
            <pc:sldMk cId="3088895424" sldId="369"/>
            <ac:spMk id="2" creationId="{A22528A0-A092-3413-E3E9-081BDF556066}"/>
          </ac:spMkLst>
        </pc:spChg>
        <pc:spChg chg="mod">
          <ac:chgData name="Josh Hug" userId="e2159f7335c131c2" providerId="LiveId" clId="{32E4171B-2456-48A7-9A7B-008D0E23B930}" dt="2024-11-08T00:45:20.301" v="22376"/>
          <ac:spMkLst>
            <pc:docMk/>
            <pc:sldMk cId="3088895424" sldId="369"/>
            <ac:spMk id="6" creationId="{88DBCB18-C5F0-1E93-D89F-0A05269B9051}"/>
          </ac:spMkLst>
        </pc:spChg>
      </pc:sldChg>
      <pc:sldChg chg="addSp delSp modSp new mod">
        <pc:chgData name="Josh Hug" userId="e2159f7335c131c2" providerId="LiveId" clId="{32E4171B-2456-48A7-9A7B-008D0E23B930}" dt="2024-11-07T20:45:15.354" v="12747" actId="2711"/>
        <pc:sldMkLst>
          <pc:docMk/>
          <pc:sldMk cId="369105603" sldId="370"/>
        </pc:sldMkLst>
        <pc:spChg chg="mod">
          <ac:chgData name="Josh Hug" userId="e2159f7335c131c2" providerId="LiveId" clId="{32E4171B-2456-48A7-9A7B-008D0E23B930}" dt="2024-11-07T20:40:36.189" v="12309"/>
          <ac:spMkLst>
            <pc:docMk/>
            <pc:sldMk cId="369105603" sldId="370"/>
            <ac:spMk id="2" creationId="{FCBD4AE0-1B24-C4BA-7760-3297A3293068}"/>
          </ac:spMkLst>
        </pc:spChg>
        <pc:spChg chg="del">
          <ac:chgData name="Josh Hug" userId="e2159f7335c131c2" providerId="LiveId" clId="{32E4171B-2456-48A7-9A7B-008D0E23B930}" dt="2024-11-07T20:40:45.763" v="12310" actId="22"/>
          <ac:spMkLst>
            <pc:docMk/>
            <pc:sldMk cId="369105603" sldId="370"/>
            <ac:spMk id="3" creationId="{EA6043D6-4D53-AAA8-ECE0-C4CBE4DF9BA6}"/>
          </ac:spMkLst>
        </pc:spChg>
        <pc:spChg chg="add mod">
          <ac:chgData name="Josh Hug" userId="e2159f7335c131c2" providerId="LiveId" clId="{32E4171B-2456-48A7-9A7B-008D0E23B930}" dt="2024-11-07T20:45:15.354" v="12747" actId="2711"/>
          <ac:spMkLst>
            <pc:docMk/>
            <pc:sldMk cId="369105603" sldId="370"/>
            <ac:spMk id="6" creationId="{2D98D077-5E0C-D475-711A-A69146A3E5DB}"/>
          </ac:spMkLst>
        </pc:spChg>
        <pc:picChg chg="add mod ord">
          <ac:chgData name="Josh Hug" userId="e2159f7335c131c2" providerId="LiveId" clId="{32E4171B-2456-48A7-9A7B-008D0E23B930}" dt="2024-11-07T20:40:45.763" v="12310" actId="22"/>
          <ac:picMkLst>
            <pc:docMk/>
            <pc:sldMk cId="369105603" sldId="370"/>
            <ac:picMk id="5" creationId="{4CA64613-F8A4-1B82-1665-E081C23D46F2}"/>
          </ac:picMkLst>
        </pc:picChg>
      </pc:sldChg>
      <pc:sldChg chg="modSp new mod modAnim">
        <pc:chgData name="Josh Hug" userId="e2159f7335c131c2" providerId="LiveId" clId="{32E4171B-2456-48A7-9A7B-008D0E23B930}" dt="2024-11-08T00:26:57.614" v="21740" actId="20577"/>
        <pc:sldMkLst>
          <pc:docMk/>
          <pc:sldMk cId="2322450243" sldId="371"/>
        </pc:sldMkLst>
        <pc:spChg chg="mod">
          <ac:chgData name="Josh Hug" userId="e2159f7335c131c2" providerId="LiveId" clId="{32E4171B-2456-48A7-9A7B-008D0E23B930}" dt="2024-11-07T20:45:33.784" v="12820" actId="20577"/>
          <ac:spMkLst>
            <pc:docMk/>
            <pc:sldMk cId="2322450243" sldId="371"/>
            <ac:spMk id="2" creationId="{F4D5D008-7438-84E5-AB24-4CD8B2902412}"/>
          </ac:spMkLst>
        </pc:spChg>
        <pc:spChg chg="mod">
          <ac:chgData name="Josh Hug" userId="e2159f7335c131c2" providerId="LiveId" clId="{32E4171B-2456-48A7-9A7B-008D0E23B930}" dt="2024-11-08T00:26:57.614" v="21740" actId="20577"/>
          <ac:spMkLst>
            <pc:docMk/>
            <pc:sldMk cId="2322450243" sldId="371"/>
            <ac:spMk id="3" creationId="{E2829048-6755-75B6-A9FA-2623C57BF9A8}"/>
          </ac:spMkLst>
        </pc:spChg>
      </pc:sldChg>
      <pc:sldChg chg="addSp delSp modSp add mod ord modAnim">
        <pc:chgData name="Josh Hug" userId="e2159f7335c131c2" providerId="LiveId" clId="{32E4171B-2456-48A7-9A7B-008D0E23B930}" dt="2024-11-08T00:27:39.111" v="21751"/>
        <pc:sldMkLst>
          <pc:docMk/>
          <pc:sldMk cId="2708226220" sldId="372"/>
        </pc:sldMkLst>
        <pc:spChg chg="mod">
          <ac:chgData name="Josh Hug" userId="e2159f7335c131c2" providerId="LiveId" clId="{32E4171B-2456-48A7-9A7B-008D0E23B930}" dt="2024-11-07T21:16:08.754" v="14937"/>
          <ac:spMkLst>
            <pc:docMk/>
            <pc:sldMk cId="2708226220" sldId="372"/>
            <ac:spMk id="3" creationId="{CA121B1F-B914-2BBE-4547-934BAFB9D00F}"/>
          </ac:spMkLst>
        </pc:spChg>
        <pc:spChg chg="add mod">
          <ac:chgData name="Josh Hug" userId="e2159f7335c131c2" providerId="LiveId" clId="{32E4171B-2456-48A7-9A7B-008D0E23B930}" dt="2024-11-07T21:16:06.990" v="14935" actId="1076"/>
          <ac:spMkLst>
            <pc:docMk/>
            <pc:sldMk cId="2708226220" sldId="372"/>
            <ac:spMk id="5" creationId="{099FA8D8-B1A1-57E4-D2FF-B060CB0B119B}"/>
          </ac:spMkLst>
        </pc:spChg>
        <pc:spChg chg="add mod">
          <ac:chgData name="Josh Hug" userId="e2159f7335c131c2" providerId="LiveId" clId="{32E4171B-2456-48A7-9A7B-008D0E23B930}" dt="2024-11-07T21:16:06.990" v="14935" actId="1076"/>
          <ac:spMkLst>
            <pc:docMk/>
            <pc:sldMk cId="2708226220" sldId="372"/>
            <ac:spMk id="6" creationId="{7976BC61-59EF-BB8E-1755-7D6C328D9E43}"/>
          </ac:spMkLst>
        </pc:spChg>
        <pc:spChg chg="add mod">
          <ac:chgData name="Josh Hug" userId="e2159f7335c131c2" providerId="LiveId" clId="{32E4171B-2456-48A7-9A7B-008D0E23B930}" dt="2024-11-07T21:16:06.990" v="14935" actId="1076"/>
          <ac:spMkLst>
            <pc:docMk/>
            <pc:sldMk cId="2708226220" sldId="372"/>
            <ac:spMk id="8" creationId="{B2CADD54-B423-1270-4A89-6DFDC745C1EF}"/>
          </ac:spMkLst>
        </pc:spChg>
        <pc:spChg chg="add mod">
          <ac:chgData name="Josh Hug" userId="e2159f7335c131c2" providerId="LiveId" clId="{32E4171B-2456-48A7-9A7B-008D0E23B930}" dt="2024-11-07T21:16:06.990" v="14935" actId="1076"/>
          <ac:spMkLst>
            <pc:docMk/>
            <pc:sldMk cId="2708226220" sldId="372"/>
            <ac:spMk id="9" creationId="{F0017405-A34B-D2D4-92B2-6E386DE22D70}"/>
          </ac:spMkLst>
        </pc:spChg>
        <pc:spChg chg="add mod">
          <ac:chgData name="Josh Hug" userId="e2159f7335c131c2" providerId="LiveId" clId="{32E4171B-2456-48A7-9A7B-008D0E23B930}" dt="2024-11-07T21:16:06.990" v="14935" actId="1076"/>
          <ac:spMkLst>
            <pc:docMk/>
            <pc:sldMk cId="2708226220" sldId="372"/>
            <ac:spMk id="10" creationId="{42390180-9B79-91F7-4C2A-719F761D2FD3}"/>
          </ac:spMkLst>
        </pc:spChg>
        <pc:spChg chg="add del mod">
          <ac:chgData name="Josh Hug" userId="e2159f7335c131c2" providerId="LiveId" clId="{32E4171B-2456-48A7-9A7B-008D0E23B930}" dt="2024-11-07T21:14:24.854" v="14807" actId="478"/>
          <ac:spMkLst>
            <pc:docMk/>
            <pc:sldMk cId="2708226220" sldId="372"/>
            <ac:spMk id="12" creationId="{DA2CF4E4-177B-46BD-841F-BEA00DEF81F5}"/>
          </ac:spMkLst>
        </pc:spChg>
        <pc:spChg chg="add del mod">
          <ac:chgData name="Josh Hug" userId="e2159f7335c131c2" providerId="LiveId" clId="{32E4171B-2456-48A7-9A7B-008D0E23B930}" dt="2024-11-07T21:14:25.884" v="14808" actId="478"/>
          <ac:spMkLst>
            <pc:docMk/>
            <pc:sldMk cId="2708226220" sldId="372"/>
            <ac:spMk id="13" creationId="{E7CA82A4-F636-58E3-1988-250B25DE60E6}"/>
          </ac:spMkLst>
        </pc:spChg>
        <pc:spChg chg="add del mod">
          <ac:chgData name="Josh Hug" userId="e2159f7335c131c2" providerId="LiveId" clId="{32E4171B-2456-48A7-9A7B-008D0E23B930}" dt="2024-11-07T21:15:12.148" v="14810" actId="21"/>
          <ac:spMkLst>
            <pc:docMk/>
            <pc:sldMk cId="2708226220" sldId="372"/>
            <ac:spMk id="15" creationId="{C5DD34EC-9857-562A-EE39-D18E027D0DCE}"/>
          </ac:spMkLst>
        </pc:spChg>
        <pc:spChg chg="add del mod">
          <ac:chgData name="Josh Hug" userId="e2159f7335c131c2" providerId="LiveId" clId="{32E4171B-2456-48A7-9A7B-008D0E23B930}" dt="2024-11-07T21:15:12.148" v="14810" actId="21"/>
          <ac:spMkLst>
            <pc:docMk/>
            <pc:sldMk cId="2708226220" sldId="372"/>
            <ac:spMk id="17" creationId="{FD1E3715-4EC0-C9B2-5907-FE9A29E49020}"/>
          </ac:spMkLst>
        </pc:spChg>
        <pc:spChg chg="add mod">
          <ac:chgData name="Josh Hug" userId="e2159f7335c131c2" providerId="LiveId" clId="{32E4171B-2456-48A7-9A7B-008D0E23B930}" dt="2024-11-07T21:16:44.494" v="14959" actId="1036"/>
          <ac:spMkLst>
            <pc:docMk/>
            <pc:sldMk cId="2708226220" sldId="372"/>
            <ac:spMk id="18" creationId="{C5DD34EC-9857-562A-EE39-D18E027D0DCE}"/>
          </ac:spMkLst>
        </pc:spChg>
        <pc:spChg chg="add mod">
          <ac:chgData name="Josh Hug" userId="e2159f7335c131c2" providerId="LiveId" clId="{32E4171B-2456-48A7-9A7B-008D0E23B930}" dt="2024-11-07T21:16:48.163" v="14960" actId="207"/>
          <ac:spMkLst>
            <pc:docMk/>
            <pc:sldMk cId="2708226220" sldId="372"/>
            <ac:spMk id="19" creationId="{FD1E3715-4EC0-C9B2-5907-FE9A29E49020}"/>
          </ac:spMkLst>
        </pc:spChg>
        <pc:spChg chg="add mod">
          <ac:chgData name="Josh Hug" userId="e2159f7335c131c2" providerId="LiveId" clId="{32E4171B-2456-48A7-9A7B-008D0E23B930}" dt="2024-11-07T21:16:40.893" v="14949" actId="1076"/>
          <ac:spMkLst>
            <pc:docMk/>
            <pc:sldMk cId="2708226220" sldId="372"/>
            <ac:spMk id="21" creationId="{DB92D1EC-CD76-E4B5-8132-6F85495FDB9D}"/>
          </ac:spMkLst>
        </pc:spChg>
        <pc:spChg chg="add mod">
          <ac:chgData name="Josh Hug" userId="e2159f7335c131c2" providerId="LiveId" clId="{32E4171B-2456-48A7-9A7B-008D0E23B930}" dt="2024-11-07T21:16:44.494" v="14959" actId="1036"/>
          <ac:spMkLst>
            <pc:docMk/>
            <pc:sldMk cId="2708226220" sldId="372"/>
            <ac:spMk id="23" creationId="{F0D25228-4533-23B3-1184-E148C4E28EC3}"/>
          </ac:spMkLst>
        </pc:spChg>
        <pc:spChg chg="add del mod">
          <ac:chgData name="Josh Hug" userId="e2159f7335c131c2" providerId="LiveId" clId="{32E4171B-2456-48A7-9A7B-008D0E23B930}" dt="2024-11-08T00:27:38.053" v="21750" actId="164"/>
          <ac:spMkLst>
            <pc:docMk/>
            <pc:sldMk cId="2708226220" sldId="372"/>
            <ac:spMk id="24" creationId="{D721BEE2-A04C-A18B-3846-50988E34147C}"/>
          </ac:spMkLst>
        </pc:spChg>
        <pc:spChg chg="add del mod">
          <ac:chgData name="Josh Hug" userId="e2159f7335c131c2" providerId="LiveId" clId="{32E4171B-2456-48A7-9A7B-008D0E23B930}" dt="2024-11-08T00:27:38.053" v="21750" actId="164"/>
          <ac:spMkLst>
            <pc:docMk/>
            <pc:sldMk cId="2708226220" sldId="372"/>
            <ac:spMk id="25" creationId="{7ECCC599-E340-7AA3-4C95-BD58BA5A0892}"/>
          </ac:spMkLst>
        </pc:spChg>
        <pc:grpChg chg="add mod">
          <ac:chgData name="Josh Hug" userId="e2159f7335c131c2" providerId="LiveId" clId="{32E4171B-2456-48A7-9A7B-008D0E23B930}" dt="2024-11-08T00:27:38.053" v="21750" actId="164"/>
          <ac:grpSpMkLst>
            <pc:docMk/>
            <pc:sldMk cId="2708226220" sldId="372"/>
            <ac:grpSpMk id="26" creationId="{E6012730-3C97-0384-939D-A848CB674604}"/>
          </ac:grpSpMkLst>
        </pc:grpChg>
      </pc:sldChg>
      <pc:sldChg chg="modSp add mod">
        <pc:chgData name="Josh Hug" userId="e2159f7335c131c2" providerId="LiveId" clId="{32E4171B-2456-48A7-9A7B-008D0E23B930}" dt="2024-11-08T00:45:23.844" v="22378"/>
        <pc:sldMkLst>
          <pc:docMk/>
          <pc:sldMk cId="2779317693" sldId="373"/>
        </pc:sldMkLst>
        <pc:spChg chg="mod">
          <ac:chgData name="Josh Hug" userId="e2159f7335c131c2" providerId="LiveId" clId="{32E4171B-2456-48A7-9A7B-008D0E23B930}" dt="2024-11-07T22:40:27.598" v="17935" actId="6549"/>
          <ac:spMkLst>
            <pc:docMk/>
            <pc:sldMk cId="2779317693" sldId="373"/>
            <ac:spMk id="2" creationId="{394D8C2F-6578-C8A2-D24F-308CCD0A1190}"/>
          </ac:spMkLst>
        </pc:spChg>
        <pc:spChg chg="mod">
          <ac:chgData name="Josh Hug" userId="e2159f7335c131c2" providerId="LiveId" clId="{32E4171B-2456-48A7-9A7B-008D0E23B930}" dt="2024-11-08T00:45:23.844" v="22378"/>
          <ac:spMkLst>
            <pc:docMk/>
            <pc:sldMk cId="2779317693" sldId="373"/>
            <ac:spMk id="6" creationId="{F11210E4-39E5-0209-F596-01BA0AC406EE}"/>
          </ac:spMkLst>
        </pc:spChg>
      </pc:sldChg>
      <pc:sldChg chg="add del mod modShow">
        <pc:chgData name="Josh Hug" userId="e2159f7335c131c2" providerId="LiveId" clId="{32E4171B-2456-48A7-9A7B-008D0E23B930}" dt="2024-11-07T21:25:28.361" v="15381" actId="47"/>
        <pc:sldMkLst>
          <pc:docMk/>
          <pc:sldMk cId="2067204274" sldId="374"/>
        </pc:sldMkLst>
      </pc:sldChg>
      <pc:sldChg chg="addSp delSp modSp add mod">
        <pc:chgData name="Josh Hug" userId="e2159f7335c131c2" providerId="LiveId" clId="{32E4171B-2456-48A7-9A7B-008D0E23B930}" dt="2024-11-08T00:26:00.955" v="21722" actId="20577"/>
        <pc:sldMkLst>
          <pc:docMk/>
          <pc:sldMk cId="1289915039" sldId="375"/>
        </pc:sldMkLst>
        <pc:spChg chg="mod">
          <ac:chgData name="Josh Hug" userId="e2159f7335c131c2" providerId="LiveId" clId="{32E4171B-2456-48A7-9A7B-008D0E23B930}" dt="2024-11-08T00:26:00.955" v="21722" actId="20577"/>
          <ac:spMkLst>
            <pc:docMk/>
            <pc:sldMk cId="1289915039" sldId="375"/>
            <ac:spMk id="2" creationId="{9F635177-6FDC-CE86-2C9F-CDC5E3A5E245}"/>
          </ac:spMkLst>
        </pc:spChg>
        <pc:spChg chg="del">
          <ac:chgData name="Josh Hug" userId="e2159f7335c131c2" providerId="LiveId" clId="{32E4171B-2456-48A7-9A7B-008D0E23B930}" dt="2024-11-07T20:56:05.843" v="13526" actId="478"/>
          <ac:spMkLst>
            <pc:docMk/>
            <pc:sldMk cId="1289915039" sldId="375"/>
            <ac:spMk id="6" creationId="{EA0D1FC1-508D-61B4-9DD5-F514B5045BB0}"/>
          </ac:spMkLst>
        </pc:spChg>
        <pc:graphicFrameChg chg="add mod modGraphic">
          <ac:chgData name="Josh Hug" userId="e2159f7335c131c2" providerId="LiveId" clId="{32E4171B-2456-48A7-9A7B-008D0E23B930}" dt="2024-11-08T00:25:33.851" v="21662"/>
          <ac:graphicFrameMkLst>
            <pc:docMk/>
            <pc:sldMk cId="1289915039" sldId="375"/>
            <ac:graphicFrameMk id="3" creationId="{5ACC7FA8-EDDE-A60F-91BA-A4AEC7D066C3}"/>
          </ac:graphicFrameMkLst>
        </pc:graphicFrameChg>
        <pc:picChg chg="mod">
          <ac:chgData name="Josh Hug" userId="e2159f7335c131c2" providerId="LiveId" clId="{32E4171B-2456-48A7-9A7B-008D0E23B930}" dt="2024-11-07T20:56:07.175" v="13527" actId="1076"/>
          <ac:picMkLst>
            <pc:docMk/>
            <pc:sldMk cId="1289915039" sldId="375"/>
            <ac:picMk id="5" creationId="{2495D96D-F413-768E-1D80-B4577A90C8B1}"/>
          </ac:picMkLst>
        </pc:picChg>
      </pc:sldChg>
      <pc:sldChg chg="addSp modSp add mod modAnim">
        <pc:chgData name="Josh Hug" userId="e2159f7335c131c2" providerId="LiveId" clId="{32E4171B-2456-48A7-9A7B-008D0E23B930}" dt="2024-11-08T00:26:03.485" v="21723"/>
        <pc:sldMkLst>
          <pc:docMk/>
          <pc:sldMk cId="2068979726" sldId="376"/>
        </pc:sldMkLst>
        <pc:spChg chg="mod">
          <ac:chgData name="Josh Hug" userId="e2159f7335c131c2" providerId="LiveId" clId="{32E4171B-2456-48A7-9A7B-008D0E23B930}" dt="2024-11-08T00:26:03.485" v="21723"/>
          <ac:spMkLst>
            <pc:docMk/>
            <pc:sldMk cId="2068979726" sldId="376"/>
            <ac:spMk id="2" creationId="{4D5344D4-FAE0-B3C0-B971-36BABAF08BBD}"/>
          </ac:spMkLst>
        </pc:spChg>
        <pc:spChg chg="add mod">
          <ac:chgData name="Josh Hug" userId="e2159f7335c131c2" providerId="LiveId" clId="{32E4171B-2456-48A7-9A7B-008D0E23B930}" dt="2024-11-08T00:25:45.252" v="21663" actId="20577"/>
          <ac:spMkLst>
            <pc:docMk/>
            <pc:sldMk cId="2068979726" sldId="376"/>
            <ac:spMk id="4" creationId="{8FF6CE33-49E9-697B-42D4-98876AB73D1A}"/>
          </ac:spMkLst>
        </pc:spChg>
        <pc:graphicFrameChg chg="modGraphic">
          <ac:chgData name="Josh Hug" userId="e2159f7335c131c2" providerId="LiveId" clId="{32E4171B-2456-48A7-9A7B-008D0E23B930}" dt="2024-11-07T21:00:12.764" v="14009" actId="20577"/>
          <ac:graphicFrameMkLst>
            <pc:docMk/>
            <pc:sldMk cId="2068979726" sldId="376"/>
            <ac:graphicFrameMk id="3" creationId="{14A34998-CEB5-B8DB-740B-B4165E3C7A3A}"/>
          </ac:graphicFrameMkLst>
        </pc:graphicFrameChg>
        <pc:picChg chg="mod">
          <ac:chgData name="Josh Hug" userId="e2159f7335c131c2" providerId="LiveId" clId="{32E4171B-2456-48A7-9A7B-008D0E23B930}" dt="2024-11-07T20:58:36.463" v="13602" actId="1076"/>
          <ac:picMkLst>
            <pc:docMk/>
            <pc:sldMk cId="2068979726" sldId="376"/>
            <ac:picMk id="5" creationId="{05C41554-9752-98C6-CD48-DBC31D726B6F}"/>
          </ac:picMkLst>
        </pc:picChg>
      </pc:sldChg>
      <pc:sldChg chg="addSp delSp modSp add mod ord modAnim">
        <pc:chgData name="Josh Hug" userId="e2159f7335c131c2" providerId="LiveId" clId="{32E4171B-2456-48A7-9A7B-008D0E23B930}" dt="2024-11-08T00:28:54.002" v="21796" actId="478"/>
        <pc:sldMkLst>
          <pc:docMk/>
          <pc:sldMk cId="3249914361" sldId="377"/>
        </pc:sldMkLst>
        <pc:spChg chg="mod">
          <ac:chgData name="Josh Hug" userId="e2159f7335c131c2" providerId="LiveId" clId="{32E4171B-2456-48A7-9A7B-008D0E23B930}" dt="2024-11-07T21:18:50.270" v="15092" actId="21"/>
          <ac:spMkLst>
            <pc:docMk/>
            <pc:sldMk cId="3249914361" sldId="377"/>
            <ac:spMk id="3" creationId="{E4D56A4F-D86F-D794-BD95-C8EEFFD14409}"/>
          </ac:spMkLst>
        </pc:spChg>
        <pc:spChg chg="del">
          <ac:chgData name="Josh Hug" userId="e2159f7335c131c2" providerId="LiveId" clId="{32E4171B-2456-48A7-9A7B-008D0E23B930}" dt="2024-11-07T21:17:59.434" v="15053" actId="478"/>
          <ac:spMkLst>
            <pc:docMk/>
            <pc:sldMk cId="3249914361" sldId="377"/>
            <ac:spMk id="5" creationId="{3E696634-C4A3-D335-DF28-C6028F057A6B}"/>
          </ac:spMkLst>
        </pc:spChg>
        <pc:spChg chg="del">
          <ac:chgData name="Josh Hug" userId="e2159f7335c131c2" providerId="LiveId" clId="{32E4171B-2456-48A7-9A7B-008D0E23B930}" dt="2024-11-07T21:17:59.434" v="15053" actId="478"/>
          <ac:spMkLst>
            <pc:docMk/>
            <pc:sldMk cId="3249914361" sldId="377"/>
            <ac:spMk id="6" creationId="{AC4C0004-A96A-4C45-51E3-F00616B0352B}"/>
          </ac:spMkLst>
        </pc:spChg>
        <pc:spChg chg="add mod">
          <ac:chgData name="Josh Hug" userId="e2159f7335c131c2" providerId="LiveId" clId="{32E4171B-2456-48A7-9A7B-008D0E23B930}" dt="2024-11-07T21:21:50.574" v="15258" actId="20577"/>
          <ac:spMkLst>
            <pc:docMk/>
            <pc:sldMk cId="3249914361" sldId="377"/>
            <ac:spMk id="7" creationId="{1A0CE029-4AAA-6781-723A-87BC5155A2B7}"/>
          </ac:spMkLst>
        </pc:spChg>
        <pc:spChg chg="del">
          <ac:chgData name="Josh Hug" userId="e2159f7335c131c2" providerId="LiveId" clId="{32E4171B-2456-48A7-9A7B-008D0E23B930}" dt="2024-11-07T21:17:59.434" v="15053" actId="478"/>
          <ac:spMkLst>
            <pc:docMk/>
            <pc:sldMk cId="3249914361" sldId="377"/>
            <ac:spMk id="8" creationId="{35FB6EC9-483B-F99F-9968-943FB5AC33D8}"/>
          </ac:spMkLst>
        </pc:spChg>
        <pc:spChg chg="del">
          <ac:chgData name="Josh Hug" userId="e2159f7335c131c2" providerId="LiveId" clId="{32E4171B-2456-48A7-9A7B-008D0E23B930}" dt="2024-11-07T21:17:59.434" v="15053" actId="478"/>
          <ac:spMkLst>
            <pc:docMk/>
            <pc:sldMk cId="3249914361" sldId="377"/>
            <ac:spMk id="9" creationId="{AD63CF00-78F6-250B-C772-FC434C281497}"/>
          </ac:spMkLst>
        </pc:spChg>
        <pc:spChg chg="del">
          <ac:chgData name="Josh Hug" userId="e2159f7335c131c2" providerId="LiveId" clId="{32E4171B-2456-48A7-9A7B-008D0E23B930}" dt="2024-11-07T21:18:00.445" v="15054" actId="478"/>
          <ac:spMkLst>
            <pc:docMk/>
            <pc:sldMk cId="3249914361" sldId="377"/>
            <ac:spMk id="10" creationId="{F4D6CAD3-7A7C-0685-066D-59E112813848}"/>
          </ac:spMkLst>
        </pc:spChg>
        <pc:spChg chg="add del">
          <ac:chgData name="Josh Hug" userId="e2159f7335c131c2" providerId="LiveId" clId="{32E4171B-2456-48A7-9A7B-008D0E23B930}" dt="2024-11-07T21:21:53.437" v="15259" actId="478"/>
          <ac:spMkLst>
            <pc:docMk/>
            <pc:sldMk cId="3249914361" sldId="377"/>
            <ac:spMk id="12" creationId="{C83BCE02-2AF7-3DB5-85FA-5E5ABFDE1088}"/>
          </ac:spMkLst>
        </pc:spChg>
        <pc:spChg chg="add mod">
          <ac:chgData name="Josh Hug" userId="e2159f7335c131c2" providerId="LiveId" clId="{32E4171B-2456-48A7-9A7B-008D0E23B930}" dt="2024-11-08T00:28:52.650" v="21795" actId="1035"/>
          <ac:spMkLst>
            <pc:docMk/>
            <pc:sldMk cId="3249914361" sldId="377"/>
            <ac:spMk id="14" creationId="{052EA36C-A064-35E3-3194-01A27381C02D}"/>
          </ac:spMkLst>
        </pc:spChg>
        <pc:spChg chg="add mod">
          <ac:chgData name="Josh Hug" userId="e2159f7335c131c2" providerId="LiveId" clId="{32E4171B-2456-48A7-9A7B-008D0E23B930}" dt="2024-11-08T00:28:50.947" v="21793" actId="1036"/>
          <ac:spMkLst>
            <pc:docMk/>
            <pc:sldMk cId="3249914361" sldId="377"/>
            <ac:spMk id="15" creationId="{93372F06-402A-F48F-9FCB-EDF2A76BEA69}"/>
          </ac:spMkLst>
        </pc:spChg>
        <pc:spChg chg="add mod">
          <ac:chgData name="Josh Hug" userId="e2159f7335c131c2" providerId="LiveId" clId="{32E4171B-2456-48A7-9A7B-008D0E23B930}" dt="2024-11-08T00:28:45.498" v="21790" actId="1035"/>
          <ac:spMkLst>
            <pc:docMk/>
            <pc:sldMk cId="3249914361" sldId="377"/>
            <ac:spMk id="16" creationId="{A75875C0-93D8-A8EE-438F-F242302D1BF3}"/>
          </ac:spMkLst>
        </pc:spChg>
        <pc:spChg chg="del">
          <ac:chgData name="Josh Hug" userId="e2159f7335c131c2" providerId="LiveId" clId="{32E4171B-2456-48A7-9A7B-008D0E23B930}" dt="2024-11-07T21:17:57.494" v="15052" actId="478"/>
          <ac:spMkLst>
            <pc:docMk/>
            <pc:sldMk cId="3249914361" sldId="377"/>
            <ac:spMk id="18" creationId="{E23AFAA6-C66B-1489-75AB-8F2186482225}"/>
          </ac:spMkLst>
        </pc:spChg>
        <pc:spChg chg="del">
          <ac:chgData name="Josh Hug" userId="e2159f7335c131c2" providerId="LiveId" clId="{32E4171B-2456-48A7-9A7B-008D0E23B930}" dt="2024-11-07T21:17:57.494" v="15052" actId="478"/>
          <ac:spMkLst>
            <pc:docMk/>
            <pc:sldMk cId="3249914361" sldId="377"/>
            <ac:spMk id="19" creationId="{E4E6F3AF-9396-7518-0C95-E5FD3F18A901}"/>
          </ac:spMkLst>
        </pc:spChg>
        <pc:spChg chg="del">
          <ac:chgData name="Josh Hug" userId="e2159f7335c131c2" providerId="LiveId" clId="{32E4171B-2456-48A7-9A7B-008D0E23B930}" dt="2024-11-07T21:17:57.494" v="15052" actId="478"/>
          <ac:spMkLst>
            <pc:docMk/>
            <pc:sldMk cId="3249914361" sldId="377"/>
            <ac:spMk id="21" creationId="{2D106981-1D22-AF00-D271-09B813EAAECA}"/>
          </ac:spMkLst>
        </pc:spChg>
        <pc:spChg chg="del">
          <ac:chgData name="Josh Hug" userId="e2159f7335c131c2" providerId="LiveId" clId="{32E4171B-2456-48A7-9A7B-008D0E23B930}" dt="2024-11-07T21:17:57.494" v="15052" actId="478"/>
          <ac:spMkLst>
            <pc:docMk/>
            <pc:sldMk cId="3249914361" sldId="377"/>
            <ac:spMk id="23" creationId="{F6D16EBE-1A5F-AEB9-FB75-42E374013DC2}"/>
          </ac:spMkLst>
        </pc:spChg>
        <pc:spChg chg="del">
          <ac:chgData name="Josh Hug" userId="e2159f7335c131c2" providerId="LiveId" clId="{32E4171B-2456-48A7-9A7B-008D0E23B930}" dt="2024-11-07T21:17:57.494" v="15052" actId="478"/>
          <ac:spMkLst>
            <pc:docMk/>
            <pc:sldMk cId="3249914361" sldId="377"/>
            <ac:spMk id="24" creationId="{6C37C9D0-94BF-E88B-7928-E2BB06C99D30}"/>
          </ac:spMkLst>
        </pc:spChg>
        <pc:spChg chg="del">
          <ac:chgData name="Josh Hug" userId="e2159f7335c131c2" providerId="LiveId" clId="{32E4171B-2456-48A7-9A7B-008D0E23B930}" dt="2024-11-07T21:17:55.637" v="15051" actId="478"/>
          <ac:spMkLst>
            <pc:docMk/>
            <pc:sldMk cId="3249914361" sldId="377"/>
            <ac:spMk id="25" creationId="{E75CE362-3113-1FF4-FB1C-76232D628D42}"/>
          </ac:spMkLst>
        </pc:spChg>
        <pc:cxnChg chg="add del mod">
          <ac:chgData name="Josh Hug" userId="e2159f7335c131c2" providerId="LiveId" clId="{32E4171B-2456-48A7-9A7B-008D0E23B930}" dt="2024-11-08T00:28:54.002" v="21796" actId="478"/>
          <ac:cxnSpMkLst>
            <pc:docMk/>
            <pc:sldMk cId="3249914361" sldId="377"/>
            <ac:cxnSpMk id="20" creationId="{886F3B9F-D5E8-1C33-D270-4BAA7ABAAD38}"/>
          </ac:cxnSpMkLst>
        </pc:cxnChg>
      </pc:sldChg>
      <pc:sldChg chg="addSp delSp modSp add mod modAnim">
        <pc:chgData name="Josh Hug" userId="e2159f7335c131c2" providerId="LiveId" clId="{32E4171B-2456-48A7-9A7B-008D0E23B930}" dt="2024-11-08T00:29:35.622" v="21800"/>
        <pc:sldMkLst>
          <pc:docMk/>
          <pc:sldMk cId="3279097462" sldId="378"/>
        </pc:sldMkLst>
        <pc:spChg chg="add mod">
          <ac:chgData name="Josh Hug" userId="e2159f7335c131c2" providerId="LiveId" clId="{32E4171B-2456-48A7-9A7B-008D0E23B930}" dt="2024-11-07T21:25:13.423" v="15378" actId="1076"/>
          <ac:spMkLst>
            <pc:docMk/>
            <pc:sldMk cId="3279097462" sldId="378"/>
            <ac:spMk id="4" creationId="{C17B7F1F-4D36-36EA-59A5-DCA3CEF3A52C}"/>
          </ac:spMkLst>
        </pc:spChg>
        <pc:spChg chg="del">
          <ac:chgData name="Josh Hug" userId="e2159f7335c131c2" providerId="LiveId" clId="{32E4171B-2456-48A7-9A7B-008D0E23B930}" dt="2024-11-07T21:24:29.120" v="15348" actId="478"/>
          <ac:spMkLst>
            <pc:docMk/>
            <pc:sldMk cId="3279097462" sldId="378"/>
            <ac:spMk id="5" creationId="{9BC956C9-F3B6-B290-2A1C-E43FF9CDCB66}"/>
          </ac:spMkLst>
        </pc:spChg>
        <pc:spChg chg="del">
          <ac:chgData name="Josh Hug" userId="e2159f7335c131c2" providerId="LiveId" clId="{32E4171B-2456-48A7-9A7B-008D0E23B930}" dt="2024-11-07T21:24:29.120" v="15348" actId="478"/>
          <ac:spMkLst>
            <pc:docMk/>
            <pc:sldMk cId="3279097462" sldId="378"/>
            <ac:spMk id="6" creationId="{B9AA2F94-3A46-1843-800E-879D58BED07C}"/>
          </ac:spMkLst>
        </pc:spChg>
        <pc:spChg chg="del">
          <ac:chgData name="Josh Hug" userId="e2159f7335c131c2" providerId="LiveId" clId="{32E4171B-2456-48A7-9A7B-008D0E23B930}" dt="2024-11-07T21:24:29.120" v="15348" actId="478"/>
          <ac:spMkLst>
            <pc:docMk/>
            <pc:sldMk cId="3279097462" sldId="378"/>
            <ac:spMk id="8" creationId="{E0EFAEBC-F67F-E5D0-568F-7F52047CC9A6}"/>
          </ac:spMkLst>
        </pc:spChg>
        <pc:spChg chg="del">
          <ac:chgData name="Josh Hug" userId="e2159f7335c131c2" providerId="LiveId" clId="{32E4171B-2456-48A7-9A7B-008D0E23B930}" dt="2024-11-07T21:24:29.120" v="15348" actId="478"/>
          <ac:spMkLst>
            <pc:docMk/>
            <pc:sldMk cId="3279097462" sldId="378"/>
            <ac:spMk id="9" creationId="{99BD78DF-F526-E853-9CB8-49358CCF9EA1}"/>
          </ac:spMkLst>
        </pc:spChg>
        <pc:spChg chg="del">
          <ac:chgData name="Josh Hug" userId="e2159f7335c131c2" providerId="LiveId" clId="{32E4171B-2456-48A7-9A7B-008D0E23B930}" dt="2024-11-07T21:24:29.120" v="15348" actId="478"/>
          <ac:spMkLst>
            <pc:docMk/>
            <pc:sldMk cId="3279097462" sldId="378"/>
            <ac:spMk id="10" creationId="{11B06E3B-A44C-9250-0B2F-D7CDFAB22E50}"/>
          </ac:spMkLst>
        </pc:spChg>
        <pc:spChg chg="mod">
          <ac:chgData name="Josh Hug" userId="e2159f7335c131c2" providerId="LiveId" clId="{32E4171B-2456-48A7-9A7B-008D0E23B930}" dt="2024-11-07T21:24:45.072" v="15354" actId="1076"/>
          <ac:spMkLst>
            <pc:docMk/>
            <pc:sldMk cId="3279097462" sldId="378"/>
            <ac:spMk id="18" creationId="{B466D2FA-849A-ACB6-4E87-3E9C26F7A5DB}"/>
          </ac:spMkLst>
        </pc:spChg>
        <pc:spChg chg="mod">
          <ac:chgData name="Josh Hug" userId="e2159f7335c131c2" providerId="LiveId" clId="{32E4171B-2456-48A7-9A7B-008D0E23B930}" dt="2024-11-07T21:24:45.072" v="15354" actId="1076"/>
          <ac:spMkLst>
            <pc:docMk/>
            <pc:sldMk cId="3279097462" sldId="378"/>
            <ac:spMk id="19" creationId="{44294384-2305-DDE3-2422-56EFA891C196}"/>
          </ac:spMkLst>
        </pc:spChg>
        <pc:spChg chg="del">
          <ac:chgData name="Josh Hug" userId="e2159f7335c131c2" providerId="LiveId" clId="{32E4171B-2456-48A7-9A7B-008D0E23B930}" dt="2024-11-07T21:24:32.598" v="15349" actId="478"/>
          <ac:spMkLst>
            <pc:docMk/>
            <pc:sldMk cId="3279097462" sldId="378"/>
            <ac:spMk id="21" creationId="{1A505EDF-9253-0013-754C-1C93EE0DFF4E}"/>
          </ac:spMkLst>
        </pc:spChg>
        <pc:spChg chg="mod">
          <ac:chgData name="Josh Hug" userId="e2159f7335c131c2" providerId="LiveId" clId="{32E4171B-2456-48A7-9A7B-008D0E23B930}" dt="2024-11-07T21:24:45.072" v="15354" actId="1076"/>
          <ac:spMkLst>
            <pc:docMk/>
            <pc:sldMk cId="3279097462" sldId="378"/>
            <ac:spMk id="23" creationId="{BD777F0A-814B-CF38-3AF1-C19575AC9A02}"/>
          </ac:spMkLst>
        </pc:spChg>
        <pc:spChg chg="mod">
          <ac:chgData name="Josh Hug" userId="e2159f7335c131c2" providerId="LiveId" clId="{32E4171B-2456-48A7-9A7B-008D0E23B930}" dt="2024-11-08T00:29:32.394" v="21798" actId="164"/>
          <ac:spMkLst>
            <pc:docMk/>
            <pc:sldMk cId="3279097462" sldId="378"/>
            <ac:spMk id="24" creationId="{CD54BD50-F235-A16B-6C79-E9E84DB4E341}"/>
          </ac:spMkLst>
        </pc:spChg>
        <pc:spChg chg="add del mod">
          <ac:chgData name="Josh Hug" userId="e2159f7335c131c2" providerId="LiveId" clId="{32E4171B-2456-48A7-9A7B-008D0E23B930}" dt="2024-11-08T00:29:32.394" v="21798" actId="164"/>
          <ac:spMkLst>
            <pc:docMk/>
            <pc:sldMk cId="3279097462" sldId="378"/>
            <ac:spMk id="25" creationId="{0F13965D-8316-378B-5A5F-5ADF8C875F7F}"/>
          </ac:spMkLst>
        </pc:spChg>
        <pc:grpChg chg="add mod">
          <ac:chgData name="Josh Hug" userId="e2159f7335c131c2" providerId="LiveId" clId="{32E4171B-2456-48A7-9A7B-008D0E23B930}" dt="2024-11-08T00:29:32.394" v="21798" actId="164"/>
          <ac:grpSpMkLst>
            <pc:docMk/>
            <pc:sldMk cId="3279097462" sldId="378"/>
            <ac:grpSpMk id="7" creationId="{D3180D52-E7B2-212F-9233-E5A8C13A6342}"/>
          </ac:grpSpMkLst>
        </pc:grpChg>
      </pc:sldChg>
      <pc:sldChg chg="addSp delSp modSp new mod modAnim">
        <pc:chgData name="Josh Hug" userId="e2159f7335c131c2" providerId="LiveId" clId="{32E4171B-2456-48A7-9A7B-008D0E23B930}" dt="2024-11-08T00:30:56.931" v="21804"/>
        <pc:sldMkLst>
          <pc:docMk/>
          <pc:sldMk cId="1570949431" sldId="379"/>
        </pc:sldMkLst>
        <pc:spChg chg="mod">
          <ac:chgData name="Josh Hug" userId="e2159f7335c131c2" providerId="LiveId" clId="{32E4171B-2456-48A7-9A7B-008D0E23B930}" dt="2024-11-07T21:25:44.941" v="15413" actId="20577"/>
          <ac:spMkLst>
            <pc:docMk/>
            <pc:sldMk cId="1570949431" sldId="379"/>
            <ac:spMk id="2" creationId="{D65164E2-604C-F0FA-7F7B-B0AA8B3BEA30}"/>
          </ac:spMkLst>
        </pc:spChg>
        <pc:spChg chg="mod">
          <ac:chgData name="Josh Hug" userId="e2159f7335c131c2" providerId="LiveId" clId="{32E4171B-2456-48A7-9A7B-008D0E23B930}" dt="2024-11-07T21:31:39.868" v="16016" actId="20577"/>
          <ac:spMkLst>
            <pc:docMk/>
            <pc:sldMk cId="1570949431" sldId="379"/>
            <ac:spMk id="3" creationId="{B4B50BA4-5F81-ABD2-AF05-4EB8CBC28703}"/>
          </ac:spMkLst>
        </pc:spChg>
        <pc:spChg chg="add del mod">
          <ac:chgData name="Josh Hug" userId="e2159f7335c131c2" providerId="LiveId" clId="{32E4171B-2456-48A7-9A7B-008D0E23B930}" dt="2024-11-07T21:26:09.156" v="15526" actId="478"/>
          <ac:spMkLst>
            <pc:docMk/>
            <pc:sldMk cId="1570949431" sldId="379"/>
            <ac:spMk id="4" creationId="{7CBF4FC9-1C56-541E-FACB-6D1DDE1D24FE}"/>
          </ac:spMkLst>
        </pc:spChg>
      </pc:sldChg>
      <pc:sldChg chg="addSp modSp new mod">
        <pc:chgData name="Josh Hug" userId="e2159f7335c131c2" providerId="LiveId" clId="{32E4171B-2456-48A7-9A7B-008D0E23B930}" dt="2024-11-08T00:31:10.101" v="21805" actId="207"/>
        <pc:sldMkLst>
          <pc:docMk/>
          <pc:sldMk cId="2330147431" sldId="380"/>
        </pc:sldMkLst>
        <pc:spChg chg="mod">
          <ac:chgData name="Josh Hug" userId="e2159f7335c131c2" providerId="LiveId" clId="{32E4171B-2456-48A7-9A7B-008D0E23B930}" dt="2024-11-07T21:36:10.757" v="16355" actId="20577"/>
          <ac:spMkLst>
            <pc:docMk/>
            <pc:sldMk cId="2330147431" sldId="380"/>
            <ac:spMk id="2" creationId="{B0039E84-D6EF-33C2-37A2-1C3A78AEC0EC}"/>
          </ac:spMkLst>
        </pc:spChg>
        <pc:spChg chg="mod">
          <ac:chgData name="Josh Hug" userId="e2159f7335c131c2" providerId="LiveId" clId="{32E4171B-2456-48A7-9A7B-008D0E23B930}" dt="2024-11-08T00:31:10.101" v="21805" actId="207"/>
          <ac:spMkLst>
            <pc:docMk/>
            <pc:sldMk cId="2330147431" sldId="380"/>
            <ac:spMk id="3" creationId="{01293243-AF3B-33C0-4E98-FCBAC9F8880E}"/>
          </ac:spMkLst>
        </pc:spChg>
        <pc:spChg chg="add mod">
          <ac:chgData name="Josh Hug" userId="e2159f7335c131c2" providerId="LiveId" clId="{32E4171B-2456-48A7-9A7B-008D0E23B930}" dt="2024-11-07T21:32:13.374" v="16096" actId="1076"/>
          <ac:spMkLst>
            <pc:docMk/>
            <pc:sldMk cId="2330147431" sldId="380"/>
            <ac:spMk id="4" creationId="{B8465DCF-C57B-FF66-8E77-004F34B87346}"/>
          </ac:spMkLst>
        </pc:spChg>
        <pc:spChg chg="add mod">
          <ac:chgData name="Josh Hug" userId="e2159f7335c131c2" providerId="LiveId" clId="{32E4171B-2456-48A7-9A7B-008D0E23B930}" dt="2024-11-07T21:32:23.932" v="16098" actId="1076"/>
          <ac:spMkLst>
            <pc:docMk/>
            <pc:sldMk cId="2330147431" sldId="380"/>
            <ac:spMk id="5" creationId="{216690A5-ED0C-7054-B4EF-57438DC5BAB7}"/>
          </ac:spMkLst>
        </pc:spChg>
        <pc:spChg chg="add mod">
          <ac:chgData name="Josh Hug" userId="e2159f7335c131c2" providerId="LiveId" clId="{32E4171B-2456-48A7-9A7B-008D0E23B930}" dt="2024-11-07T21:33:08.184" v="16331"/>
          <ac:spMkLst>
            <pc:docMk/>
            <pc:sldMk cId="2330147431" sldId="380"/>
            <ac:spMk id="6" creationId="{1447C471-F1F6-9D67-5023-EA15E2A4ECF7}"/>
          </ac:spMkLst>
        </pc:spChg>
      </pc:sldChg>
      <pc:sldChg chg="modSp new mod">
        <pc:chgData name="Josh Hug" userId="e2159f7335c131c2" providerId="LiveId" clId="{32E4171B-2456-48A7-9A7B-008D0E23B930}" dt="2024-11-07T21:58:07.801" v="16928" actId="5793"/>
        <pc:sldMkLst>
          <pc:docMk/>
          <pc:sldMk cId="1062060892" sldId="381"/>
        </pc:sldMkLst>
        <pc:spChg chg="mod">
          <ac:chgData name="Josh Hug" userId="e2159f7335c131c2" providerId="LiveId" clId="{32E4171B-2456-48A7-9A7B-008D0E23B930}" dt="2024-11-07T21:36:37.525" v="16477" actId="20577"/>
          <ac:spMkLst>
            <pc:docMk/>
            <pc:sldMk cId="1062060892" sldId="381"/>
            <ac:spMk id="2" creationId="{586F4EED-DDB3-449E-000E-D70E0A1D8E20}"/>
          </ac:spMkLst>
        </pc:spChg>
        <pc:spChg chg="mod">
          <ac:chgData name="Josh Hug" userId="e2159f7335c131c2" providerId="LiveId" clId="{32E4171B-2456-48A7-9A7B-008D0E23B930}" dt="2024-11-07T21:58:07.801" v="16928" actId="5793"/>
          <ac:spMkLst>
            <pc:docMk/>
            <pc:sldMk cId="1062060892" sldId="381"/>
            <ac:spMk id="3" creationId="{FA92769C-052E-3B9D-3FBA-716C3928DFA8}"/>
          </ac:spMkLst>
        </pc:spChg>
      </pc:sldChg>
      <pc:sldChg chg="addSp modSp new mod modAnim">
        <pc:chgData name="Josh Hug" userId="e2159f7335c131c2" providerId="LiveId" clId="{32E4171B-2456-48A7-9A7B-008D0E23B930}" dt="2024-11-08T00:32:34.530" v="21824"/>
        <pc:sldMkLst>
          <pc:docMk/>
          <pc:sldMk cId="3261971910" sldId="382"/>
        </pc:sldMkLst>
        <pc:spChg chg="mod">
          <ac:chgData name="Josh Hug" userId="e2159f7335c131c2" providerId="LiveId" clId="{32E4171B-2456-48A7-9A7B-008D0E23B930}" dt="2024-11-07T21:58:19.512" v="16951" actId="20577"/>
          <ac:spMkLst>
            <pc:docMk/>
            <pc:sldMk cId="3261971910" sldId="382"/>
            <ac:spMk id="2" creationId="{F0989295-EC61-EDD8-C2B9-53DAE9F8C443}"/>
          </ac:spMkLst>
        </pc:spChg>
        <pc:spChg chg="mod">
          <ac:chgData name="Josh Hug" userId="e2159f7335c131c2" providerId="LiveId" clId="{32E4171B-2456-48A7-9A7B-008D0E23B930}" dt="2024-11-08T00:32:11.299" v="21817"/>
          <ac:spMkLst>
            <pc:docMk/>
            <pc:sldMk cId="3261971910" sldId="382"/>
            <ac:spMk id="3" creationId="{1D5CF964-B0E0-503A-74E3-8F57384D53BB}"/>
          </ac:spMkLst>
        </pc:spChg>
        <pc:spChg chg="add mod">
          <ac:chgData name="Josh Hug" userId="e2159f7335c131c2" providerId="LiveId" clId="{32E4171B-2456-48A7-9A7B-008D0E23B930}" dt="2024-11-08T00:32:22.011" v="21820" actId="1036"/>
          <ac:spMkLst>
            <pc:docMk/>
            <pc:sldMk cId="3261971910" sldId="382"/>
            <ac:spMk id="5" creationId="{6998931A-F0AB-753E-78C3-8B0717298950}"/>
          </ac:spMkLst>
        </pc:spChg>
        <pc:spChg chg="add mod">
          <ac:chgData name="Josh Hug" userId="e2159f7335c131c2" providerId="LiveId" clId="{32E4171B-2456-48A7-9A7B-008D0E23B930}" dt="2024-11-08T00:32:22.011" v="21820" actId="1036"/>
          <ac:spMkLst>
            <pc:docMk/>
            <pc:sldMk cId="3261971910" sldId="382"/>
            <ac:spMk id="7" creationId="{D77AA6C8-72DD-CDA7-E920-E0EECD45D6E3}"/>
          </ac:spMkLst>
        </pc:spChg>
        <pc:spChg chg="add mod">
          <ac:chgData name="Josh Hug" userId="e2159f7335c131c2" providerId="LiveId" clId="{32E4171B-2456-48A7-9A7B-008D0E23B930}" dt="2024-11-08T00:32:22.011" v="21820" actId="1036"/>
          <ac:spMkLst>
            <pc:docMk/>
            <pc:sldMk cId="3261971910" sldId="382"/>
            <ac:spMk id="8" creationId="{D0CB9FBD-3BF6-421F-A72D-1187E1012925}"/>
          </ac:spMkLst>
        </pc:spChg>
        <pc:spChg chg="add mod">
          <ac:chgData name="Josh Hug" userId="e2159f7335c131c2" providerId="LiveId" clId="{32E4171B-2456-48A7-9A7B-008D0E23B930}" dt="2024-11-08T00:32:22.011" v="21820" actId="1036"/>
          <ac:spMkLst>
            <pc:docMk/>
            <pc:sldMk cId="3261971910" sldId="382"/>
            <ac:spMk id="9" creationId="{4304BF85-D6E1-9A6A-C34B-CB566E2EA0FF}"/>
          </ac:spMkLst>
        </pc:spChg>
      </pc:sldChg>
      <pc:sldChg chg="modSp new mod ord">
        <pc:chgData name="Josh Hug" userId="e2159f7335c131c2" providerId="LiveId" clId="{32E4171B-2456-48A7-9A7B-008D0E23B930}" dt="2024-11-08T00:40:59.671" v="22280" actId="20577"/>
        <pc:sldMkLst>
          <pc:docMk/>
          <pc:sldMk cId="2363137684" sldId="383"/>
        </pc:sldMkLst>
        <pc:spChg chg="mod">
          <ac:chgData name="Josh Hug" userId="e2159f7335c131c2" providerId="LiveId" clId="{32E4171B-2456-48A7-9A7B-008D0E23B930}" dt="2024-11-07T21:59:40.087" v="16961" actId="20577"/>
          <ac:spMkLst>
            <pc:docMk/>
            <pc:sldMk cId="2363137684" sldId="383"/>
            <ac:spMk id="2" creationId="{4340E9F5-C6AD-1B8C-D36F-4C2FE429F67A}"/>
          </ac:spMkLst>
        </pc:spChg>
        <pc:spChg chg="mod">
          <ac:chgData name="Josh Hug" userId="e2159f7335c131c2" providerId="LiveId" clId="{32E4171B-2456-48A7-9A7B-008D0E23B930}" dt="2024-11-08T00:40:59.671" v="22280" actId="20577"/>
          <ac:spMkLst>
            <pc:docMk/>
            <pc:sldMk cId="2363137684" sldId="383"/>
            <ac:spMk id="3" creationId="{DA6DE1DA-5FC0-E4C2-A58C-076CA7BB6381}"/>
          </ac:spMkLst>
        </pc:spChg>
      </pc:sldChg>
      <pc:sldChg chg="addSp delSp modSp add mod modAnim">
        <pc:chgData name="Josh Hug" userId="e2159f7335c131c2" providerId="LiveId" clId="{32E4171B-2456-48A7-9A7B-008D0E23B930}" dt="2024-11-08T00:33:07.034" v="21832" actId="1036"/>
        <pc:sldMkLst>
          <pc:docMk/>
          <pc:sldMk cId="2862553575" sldId="384"/>
        </pc:sldMkLst>
        <pc:spChg chg="mod">
          <ac:chgData name="Josh Hug" userId="e2159f7335c131c2" providerId="LiveId" clId="{32E4171B-2456-48A7-9A7B-008D0E23B930}" dt="2024-11-08T00:32:41.611" v="21825"/>
          <ac:spMkLst>
            <pc:docMk/>
            <pc:sldMk cId="2862553575" sldId="384"/>
            <ac:spMk id="3" creationId="{522DD397-9E06-2E77-674C-C936C43D1B6A}"/>
          </ac:spMkLst>
        </pc:spChg>
        <pc:spChg chg="mod">
          <ac:chgData name="Josh Hug" userId="e2159f7335c131c2" providerId="LiveId" clId="{32E4171B-2456-48A7-9A7B-008D0E23B930}" dt="2024-11-08T00:32:48.370" v="21827" actId="1035"/>
          <ac:spMkLst>
            <pc:docMk/>
            <pc:sldMk cId="2862553575" sldId="384"/>
            <ac:spMk id="5" creationId="{28792C6E-816D-1B51-D3C4-31B05392AEF1}"/>
          </ac:spMkLst>
        </pc:spChg>
        <pc:spChg chg="add mod">
          <ac:chgData name="Josh Hug" userId="e2159f7335c131c2" providerId="LiveId" clId="{32E4171B-2456-48A7-9A7B-008D0E23B930}" dt="2024-11-07T22:32:33.274" v="17600" actId="1076"/>
          <ac:spMkLst>
            <pc:docMk/>
            <pc:sldMk cId="2862553575" sldId="384"/>
            <ac:spMk id="6" creationId="{F3E8909C-3710-ED3F-1A68-B0B80D530D12}"/>
          </ac:spMkLst>
        </pc:spChg>
        <pc:spChg chg="del">
          <ac:chgData name="Josh Hug" userId="e2159f7335c131c2" providerId="LiveId" clId="{32E4171B-2456-48A7-9A7B-008D0E23B930}" dt="2024-11-07T22:32:15.330" v="17591" actId="478"/>
          <ac:spMkLst>
            <pc:docMk/>
            <pc:sldMk cId="2862553575" sldId="384"/>
            <ac:spMk id="7" creationId="{CE3D6995-995A-EAD9-434F-83EB5E65C622}"/>
          </ac:spMkLst>
        </pc:spChg>
        <pc:spChg chg="del">
          <ac:chgData name="Josh Hug" userId="e2159f7335c131c2" providerId="LiveId" clId="{32E4171B-2456-48A7-9A7B-008D0E23B930}" dt="2024-11-07T22:32:14.787" v="17588" actId="478"/>
          <ac:spMkLst>
            <pc:docMk/>
            <pc:sldMk cId="2862553575" sldId="384"/>
            <ac:spMk id="8" creationId="{D6F3DCE1-75BA-7795-226D-94CD6A009E4A}"/>
          </ac:spMkLst>
        </pc:spChg>
        <pc:spChg chg="del mod">
          <ac:chgData name="Josh Hug" userId="e2159f7335c131c2" providerId="LiveId" clId="{32E4171B-2456-48A7-9A7B-008D0E23B930}" dt="2024-11-07T22:32:14.790" v="17590"/>
          <ac:spMkLst>
            <pc:docMk/>
            <pc:sldMk cId="2862553575" sldId="384"/>
            <ac:spMk id="9" creationId="{A3479935-B424-200B-D44B-A1F239147BE1}"/>
          </ac:spMkLst>
        </pc:spChg>
        <pc:spChg chg="add mod">
          <ac:chgData name="Josh Hug" userId="e2159f7335c131c2" providerId="LiveId" clId="{32E4171B-2456-48A7-9A7B-008D0E23B930}" dt="2024-11-07T22:33:10.987" v="17638" actId="1076"/>
          <ac:spMkLst>
            <pc:docMk/>
            <pc:sldMk cId="2862553575" sldId="384"/>
            <ac:spMk id="10" creationId="{08137C09-DA45-53DD-BF77-82C667B26EBD}"/>
          </ac:spMkLst>
        </pc:spChg>
        <pc:spChg chg="add mod">
          <ac:chgData name="Josh Hug" userId="e2159f7335c131c2" providerId="LiveId" clId="{32E4171B-2456-48A7-9A7B-008D0E23B930}" dt="2024-11-07T22:33:25.644" v="17648" actId="1076"/>
          <ac:spMkLst>
            <pc:docMk/>
            <pc:sldMk cId="2862553575" sldId="384"/>
            <ac:spMk id="11" creationId="{278845F5-D677-00C4-D89B-97487BC5A601}"/>
          </ac:spMkLst>
        </pc:spChg>
        <pc:spChg chg="add del mod">
          <ac:chgData name="Josh Hug" userId="e2159f7335c131c2" providerId="LiveId" clId="{32E4171B-2456-48A7-9A7B-008D0E23B930}" dt="2024-11-07T22:34:03.729" v="17699" actId="478"/>
          <ac:spMkLst>
            <pc:docMk/>
            <pc:sldMk cId="2862553575" sldId="384"/>
            <ac:spMk id="12" creationId="{821F901F-00BE-7018-BBE4-DE3BA087F89A}"/>
          </ac:spMkLst>
        </pc:spChg>
        <pc:spChg chg="add mod">
          <ac:chgData name="Josh Hug" userId="e2159f7335c131c2" providerId="LiveId" clId="{32E4171B-2456-48A7-9A7B-008D0E23B930}" dt="2024-11-08T00:33:07.034" v="21832" actId="1036"/>
          <ac:spMkLst>
            <pc:docMk/>
            <pc:sldMk cId="2862553575" sldId="384"/>
            <ac:spMk id="13" creationId="{4385E868-FACE-3478-63AB-6D20191CDE72}"/>
          </ac:spMkLst>
        </pc:spChg>
        <pc:spChg chg="add mod">
          <ac:chgData name="Josh Hug" userId="e2159f7335c131c2" providerId="LiveId" clId="{32E4171B-2456-48A7-9A7B-008D0E23B930}" dt="2024-11-07T22:34:33.805" v="17711" actId="1076"/>
          <ac:spMkLst>
            <pc:docMk/>
            <pc:sldMk cId="2862553575" sldId="384"/>
            <ac:spMk id="14" creationId="{70DBA5B8-027A-182C-154A-EA14B688855F}"/>
          </ac:spMkLst>
        </pc:spChg>
        <pc:spChg chg="add mod">
          <ac:chgData name="Josh Hug" userId="e2159f7335c131c2" providerId="LiveId" clId="{32E4171B-2456-48A7-9A7B-008D0E23B930}" dt="2024-11-07T22:36:03.245" v="17712"/>
          <ac:spMkLst>
            <pc:docMk/>
            <pc:sldMk cId="2862553575" sldId="384"/>
            <ac:spMk id="15" creationId="{8909B63D-7732-2F19-69C5-2A32136AAA2D}"/>
          </ac:spMkLst>
        </pc:spChg>
      </pc:sldChg>
      <pc:sldChg chg="addSp delSp modSp add mod modAnim">
        <pc:chgData name="Josh Hug" userId="e2159f7335c131c2" providerId="LiveId" clId="{32E4171B-2456-48A7-9A7B-008D0E23B930}" dt="2024-11-08T00:33:53.512" v="21892" actId="20577"/>
        <pc:sldMkLst>
          <pc:docMk/>
          <pc:sldMk cId="3046488575" sldId="385"/>
        </pc:sldMkLst>
        <pc:spChg chg="mod">
          <ac:chgData name="Josh Hug" userId="e2159f7335c131c2" providerId="LiveId" clId="{32E4171B-2456-48A7-9A7B-008D0E23B930}" dt="2024-11-08T00:33:53.512" v="21892" actId="20577"/>
          <ac:spMkLst>
            <pc:docMk/>
            <pc:sldMk cId="3046488575" sldId="385"/>
            <ac:spMk id="3" creationId="{12B7BAFE-944B-172E-266A-E1331FEFDBB8}"/>
          </ac:spMkLst>
        </pc:spChg>
        <pc:spChg chg="add mod">
          <ac:chgData name="Josh Hug" userId="e2159f7335c131c2" providerId="LiveId" clId="{32E4171B-2456-48A7-9A7B-008D0E23B930}" dt="2024-11-07T22:38:58.682" v="17837" actId="1035"/>
          <ac:spMkLst>
            <pc:docMk/>
            <pc:sldMk cId="3046488575" sldId="385"/>
            <ac:spMk id="4" creationId="{05749F79-E9A7-D3A0-4525-5F672EE2FEEA}"/>
          </ac:spMkLst>
        </pc:spChg>
        <pc:spChg chg="del">
          <ac:chgData name="Josh Hug" userId="e2159f7335c131c2" providerId="LiveId" clId="{32E4171B-2456-48A7-9A7B-008D0E23B930}" dt="2024-11-07T22:36:17.352" v="17723" actId="478"/>
          <ac:spMkLst>
            <pc:docMk/>
            <pc:sldMk cId="3046488575" sldId="385"/>
            <ac:spMk id="5" creationId="{417BE9BD-F902-2622-319B-10C88603D28E}"/>
          </ac:spMkLst>
        </pc:spChg>
        <pc:spChg chg="del">
          <ac:chgData name="Josh Hug" userId="e2159f7335c131c2" providerId="LiveId" clId="{32E4171B-2456-48A7-9A7B-008D0E23B930}" dt="2024-11-07T22:36:24.634" v="17728" actId="478"/>
          <ac:spMkLst>
            <pc:docMk/>
            <pc:sldMk cId="3046488575" sldId="385"/>
            <ac:spMk id="6" creationId="{6F312A9F-72BC-21B8-418B-CC779CF4C87F}"/>
          </ac:spMkLst>
        </pc:spChg>
        <pc:spChg chg="del">
          <ac:chgData name="Josh Hug" userId="e2159f7335c131c2" providerId="LiveId" clId="{32E4171B-2456-48A7-9A7B-008D0E23B930}" dt="2024-11-07T22:36:23.307" v="17727" actId="478"/>
          <ac:spMkLst>
            <pc:docMk/>
            <pc:sldMk cId="3046488575" sldId="385"/>
            <ac:spMk id="10" creationId="{CA8A1B58-4344-3CD6-EFA6-583A779F51CC}"/>
          </ac:spMkLst>
        </pc:spChg>
        <pc:spChg chg="del">
          <ac:chgData name="Josh Hug" userId="e2159f7335c131c2" providerId="LiveId" clId="{32E4171B-2456-48A7-9A7B-008D0E23B930}" dt="2024-11-07T22:36:20.683" v="17726" actId="478"/>
          <ac:spMkLst>
            <pc:docMk/>
            <pc:sldMk cId="3046488575" sldId="385"/>
            <ac:spMk id="11" creationId="{81196678-D2F9-2A37-C382-3340674022AF}"/>
          </ac:spMkLst>
        </pc:spChg>
        <pc:spChg chg="del">
          <ac:chgData name="Josh Hug" userId="e2159f7335c131c2" providerId="LiveId" clId="{32E4171B-2456-48A7-9A7B-008D0E23B930}" dt="2024-11-07T22:36:19.673" v="17725" actId="478"/>
          <ac:spMkLst>
            <pc:docMk/>
            <pc:sldMk cId="3046488575" sldId="385"/>
            <ac:spMk id="13" creationId="{BBF13594-0891-9FE6-7D90-7AD49A517523}"/>
          </ac:spMkLst>
        </pc:spChg>
        <pc:spChg chg="del">
          <ac:chgData name="Josh Hug" userId="e2159f7335c131c2" providerId="LiveId" clId="{32E4171B-2456-48A7-9A7B-008D0E23B930}" dt="2024-11-07T22:36:18.747" v="17724" actId="478"/>
          <ac:spMkLst>
            <pc:docMk/>
            <pc:sldMk cId="3046488575" sldId="385"/>
            <ac:spMk id="14" creationId="{D37CA47E-F821-1D24-7DB2-CBFFB715147C}"/>
          </ac:spMkLst>
        </pc:spChg>
      </pc:sldChg>
      <pc:sldChg chg="addSp modSp add mod modAnim">
        <pc:chgData name="Josh Hug" userId="e2159f7335c131c2" providerId="LiveId" clId="{32E4171B-2456-48A7-9A7B-008D0E23B930}" dt="2024-11-07T23:21:39.446" v="18873" actId="6549"/>
        <pc:sldMkLst>
          <pc:docMk/>
          <pc:sldMk cId="658354400" sldId="386"/>
        </pc:sldMkLst>
        <pc:spChg chg="mod">
          <ac:chgData name="Josh Hug" userId="e2159f7335c131c2" providerId="LiveId" clId="{32E4171B-2456-48A7-9A7B-008D0E23B930}" dt="2024-11-07T23:21:39.446" v="18873" actId="6549"/>
          <ac:spMkLst>
            <pc:docMk/>
            <pc:sldMk cId="658354400" sldId="386"/>
            <ac:spMk id="3" creationId="{66869AEB-031E-3E62-BD6A-FA97C5136658}"/>
          </ac:spMkLst>
        </pc:spChg>
        <pc:spChg chg="add mod">
          <ac:chgData name="Josh Hug" userId="e2159f7335c131c2" providerId="LiveId" clId="{32E4171B-2456-48A7-9A7B-008D0E23B930}" dt="2024-11-07T23:15:39.793" v="18709" actId="1076"/>
          <ac:spMkLst>
            <pc:docMk/>
            <pc:sldMk cId="658354400" sldId="386"/>
            <ac:spMk id="4" creationId="{F23DE3F8-ED96-68B7-C786-70BFE25B3DC1}"/>
          </ac:spMkLst>
        </pc:spChg>
      </pc:sldChg>
      <pc:sldChg chg="add del">
        <pc:chgData name="Josh Hug" userId="e2159f7335c131c2" providerId="LiveId" clId="{32E4171B-2456-48A7-9A7B-008D0E23B930}" dt="2024-11-07T23:18:02.340" v="18753"/>
        <pc:sldMkLst>
          <pc:docMk/>
          <pc:sldMk cId="2342044016" sldId="387"/>
        </pc:sldMkLst>
      </pc:sldChg>
      <pc:sldChg chg="delSp modSp add mod modAnim">
        <pc:chgData name="Josh Hug" userId="e2159f7335c131c2" providerId="LiveId" clId="{32E4171B-2456-48A7-9A7B-008D0E23B930}" dt="2024-11-07T23:30:08.325" v="19420" actId="20577"/>
        <pc:sldMkLst>
          <pc:docMk/>
          <pc:sldMk cId="2557790496" sldId="387"/>
        </pc:sldMkLst>
        <pc:spChg chg="mod">
          <ac:chgData name="Josh Hug" userId="e2159f7335c131c2" providerId="LiveId" clId="{32E4171B-2456-48A7-9A7B-008D0E23B930}" dt="2024-11-07T23:30:08.325" v="19420" actId="20577"/>
          <ac:spMkLst>
            <pc:docMk/>
            <pc:sldMk cId="2557790496" sldId="387"/>
            <ac:spMk id="3" creationId="{CFE63A05-84AC-E0D9-82E5-309D07AF846A}"/>
          </ac:spMkLst>
        </pc:spChg>
        <pc:picChg chg="del">
          <ac:chgData name="Josh Hug" userId="e2159f7335c131c2" providerId="LiveId" clId="{32E4171B-2456-48A7-9A7B-008D0E23B930}" dt="2024-11-07T23:21:53.208" v="18880" actId="478"/>
          <ac:picMkLst>
            <pc:docMk/>
            <pc:sldMk cId="2557790496" sldId="387"/>
            <ac:picMk id="5" creationId="{6D5F47F2-D663-9F8E-F509-DD9196A9569B}"/>
          </ac:picMkLst>
        </pc:picChg>
      </pc:sldChg>
      <pc:sldChg chg="add del">
        <pc:chgData name="Josh Hug" userId="e2159f7335c131c2" providerId="LiveId" clId="{32E4171B-2456-48A7-9A7B-008D0E23B930}" dt="2024-11-07T23:12:43.904" v="18478" actId="47"/>
        <pc:sldMkLst>
          <pc:docMk/>
          <pc:sldMk cId="3138674360" sldId="387"/>
        </pc:sldMkLst>
      </pc:sldChg>
      <pc:sldChg chg="modSp new mod">
        <pc:chgData name="Josh Hug" userId="e2159f7335c131c2" providerId="LiveId" clId="{32E4171B-2456-48A7-9A7B-008D0E23B930}" dt="2024-11-08T00:00:54.671" v="20654" actId="20577"/>
        <pc:sldMkLst>
          <pc:docMk/>
          <pc:sldMk cId="57052355" sldId="388"/>
        </pc:sldMkLst>
        <pc:spChg chg="mod">
          <ac:chgData name="Josh Hug" userId="e2159f7335c131c2" providerId="LiveId" clId="{32E4171B-2456-48A7-9A7B-008D0E23B930}" dt="2024-11-08T00:00:45.417" v="20649" actId="20577"/>
          <ac:spMkLst>
            <pc:docMk/>
            <pc:sldMk cId="57052355" sldId="388"/>
            <ac:spMk id="2" creationId="{9599DF63-9084-89E9-0483-5E87A538196A}"/>
          </ac:spMkLst>
        </pc:spChg>
        <pc:spChg chg="mod">
          <ac:chgData name="Josh Hug" userId="e2159f7335c131c2" providerId="LiveId" clId="{32E4171B-2456-48A7-9A7B-008D0E23B930}" dt="2024-11-08T00:00:54.671" v="20654" actId="20577"/>
          <ac:spMkLst>
            <pc:docMk/>
            <pc:sldMk cId="57052355" sldId="388"/>
            <ac:spMk id="3" creationId="{34003109-BE9D-C641-D75E-FCF36D6A3814}"/>
          </ac:spMkLst>
        </pc:spChg>
      </pc:sldChg>
      <pc:sldChg chg="add del">
        <pc:chgData name="Josh Hug" userId="e2159f7335c131c2" providerId="LiveId" clId="{32E4171B-2456-48A7-9A7B-008D0E23B930}" dt="2024-11-07T23:12:40.790" v="18476" actId="47"/>
        <pc:sldMkLst>
          <pc:docMk/>
          <pc:sldMk cId="276434227" sldId="388"/>
        </pc:sldMkLst>
      </pc:sldChg>
      <pc:sldChg chg="addSp delSp modSp add mod modNotesTx">
        <pc:chgData name="Josh Hug" userId="e2159f7335c131c2" providerId="LiveId" clId="{32E4171B-2456-48A7-9A7B-008D0E23B930}" dt="2024-11-08T00:12:51.192" v="21168"/>
        <pc:sldMkLst>
          <pc:docMk/>
          <pc:sldMk cId="3114368392" sldId="389"/>
        </pc:sldMkLst>
        <pc:spChg chg="mod">
          <ac:chgData name="Josh Hug" userId="e2159f7335c131c2" providerId="LiveId" clId="{32E4171B-2456-48A7-9A7B-008D0E23B930}" dt="2024-11-08T00:12:51.192" v="21168"/>
          <ac:spMkLst>
            <pc:docMk/>
            <pc:sldMk cId="3114368392" sldId="389"/>
            <ac:spMk id="3" creationId="{055D0B09-3957-76B0-9A20-0F62A418700F}"/>
          </ac:spMkLst>
        </pc:spChg>
        <pc:spChg chg="del mod">
          <ac:chgData name="Josh Hug" userId="e2159f7335c131c2" providerId="LiveId" clId="{32E4171B-2456-48A7-9A7B-008D0E23B930}" dt="2024-11-08T00:12:34.466" v="21095" actId="478"/>
          <ac:spMkLst>
            <pc:docMk/>
            <pc:sldMk cId="3114368392" sldId="389"/>
            <ac:spMk id="6" creationId="{60D61596-82D0-09FD-8749-D47AE8F8D631}"/>
          </ac:spMkLst>
        </pc:spChg>
        <pc:spChg chg="del">
          <ac:chgData name="Josh Hug" userId="e2159f7335c131c2" providerId="LiveId" clId="{32E4171B-2456-48A7-9A7B-008D0E23B930}" dt="2024-11-08T00:12:33.776" v="21094" actId="478"/>
          <ac:spMkLst>
            <pc:docMk/>
            <pc:sldMk cId="3114368392" sldId="389"/>
            <ac:spMk id="7" creationId="{FC1BDE90-9238-CC97-BFE1-1C9905206638}"/>
          </ac:spMkLst>
        </pc:spChg>
        <pc:spChg chg="add mod">
          <ac:chgData name="Josh Hug" userId="e2159f7335c131c2" providerId="LiveId" clId="{32E4171B-2456-48A7-9A7B-008D0E23B930}" dt="2024-11-08T00:12:10.619" v="21077" actId="1076"/>
          <ac:spMkLst>
            <pc:docMk/>
            <pc:sldMk cId="3114368392" sldId="389"/>
            <ac:spMk id="8" creationId="{BFC8AC61-DF29-6BC7-FD83-1BAE18F000DB}"/>
          </ac:spMkLst>
        </pc:spChg>
        <pc:spChg chg="add mod">
          <ac:chgData name="Josh Hug" userId="e2159f7335c131c2" providerId="LiveId" clId="{32E4171B-2456-48A7-9A7B-008D0E23B930}" dt="2024-11-08T00:12:32.523" v="21093" actId="1076"/>
          <ac:spMkLst>
            <pc:docMk/>
            <pc:sldMk cId="3114368392" sldId="389"/>
            <ac:spMk id="9" creationId="{522F7694-D4DA-4B4D-6E58-9A07CA31FC9F}"/>
          </ac:spMkLst>
        </pc:spChg>
      </pc:sldChg>
      <pc:sldChg chg="modSp add modAnim">
        <pc:chgData name="Josh Hug" userId="e2159f7335c131c2" providerId="LiveId" clId="{32E4171B-2456-48A7-9A7B-008D0E23B930}" dt="2024-11-08T00:15:38.550" v="21270"/>
        <pc:sldMkLst>
          <pc:docMk/>
          <pc:sldMk cId="1484743467" sldId="390"/>
        </pc:sldMkLst>
        <pc:spChg chg="mod">
          <ac:chgData name="Josh Hug" userId="e2159f7335c131c2" providerId="LiveId" clId="{32E4171B-2456-48A7-9A7B-008D0E23B930}" dt="2024-11-08T00:15:25.584" v="21269"/>
          <ac:spMkLst>
            <pc:docMk/>
            <pc:sldMk cId="1484743467" sldId="390"/>
            <ac:spMk id="5" creationId="{905D1D7C-7646-662A-B30A-69B31DE90DD5}"/>
          </ac:spMkLst>
        </pc:spChg>
      </pc:sldChg>
      <pc:sldChg chg="add del">
        <pc:chgData name="Josh Hug" userId="e2159f7335c131c2" providerId="LiveId" clId="{32E4171B-2456-48A7-9A7B-008D0E23B930}" dt="2024-11-08T00:14:54.181" v="21263"/>
        <pc:sldMkLst>
          <pc:docMk/>
          <pc:sldMk cId="3791684041" sldId="390"/>
        </pc:sldMkLst>
      </pc:sldChg>
      <pc:sldChg chg="modSp add mod modAnim">
        <pc:chgData name="Josh Hug" userId="e2159f7335c131c2" providerId="LiveId" clId="{32E4171B-2456-48A7-9A7B-008D0E23B930}" dt="2024-11-08T00:38:40.184" v="22140" actId="20577"/>
        <pc:sldMkLst>
          <pc:docMk/>
          <pc:sldMk cId="2080732783" sldId="391"/>
        </pc:sldMkLst>
        <pc:spChg chg="mod">
          <ac:chgData name="Josh Hug" userId="e2159f7335c131c2" providerId="LiveId" clId="{32E4171B-2456-48A7-9A7B-008D0E23B930}" dt="2024-11-08T00:37:58.804" v="22087" actId="20577"/>
          <ac:spMkLst>
            <pc:docMk/>
            <pc:sldMk cId="2080732783" sldId="391"/>
            <ac:spMk id="2" creationId="{26731A19-A5E8-DE6B-A9FA-5CCCD06C56B3}"/>
          </ac:spMkLst>
        </pc:spChg>
        <pc:spChg chg="mod">
          <ac:chgData name="Josh Hug" userId="e2159f7335c131c2" providerId="LiveId" clId="{32E4171B-2456-48A7-9A7B-008D0E23B930}" dt="2024-11-08T00:38:40.184" v="22140" actId="20577"/>
          <ac:spMkLst>
            <pc:docMk/>
            <pc:sldMk cId="2080732783" sldId="391"/>
            <ac:spMk id="3" creationId="{3CA1B6E5-B77B-F0C3-3F52-3A7B596D622A}"/>
          </ac:spMkLst>
        </pc:spChg>
        <pc:spChg chg="mod">
          <ac:chgData name="Josh Hug" userId="e2159f7335c131c2" providerId="LiveId" clId="{32E4171B-2456-48A7-9A7B-008D0E23B930}" dt="2024-11-08T00:37:53.010" v="22085" actId="1038"/>
          <ac:spMkLst>
            <pc:docMk/>
            <pc:sldMk cId="2080732783" sldId="391"/>
            <ac:spMk id="4" creationId="{DFDCC737-DCF9-A576-7538-D2058B0294C2}"/>
          </ac:spMkLst>
        </pc:spChg>
      </pc:sldChg>
      <pc:sldChg chg="modSp new del mod">
        <pc:chgData name="Josh Hug" userId="e2159f7335c131c2" providerId="LiveId" clId="{32E4171B-2456-48A7-9A7B-008D0E23B930}" dt="2024-11-08T00:34:08.656" v="21972" actId="47"/>
        <pc:sldMkLst>
          <pc:docMk/>
          <pc:sldMk cId="4063639232" sldId="391"/>
        </pc:sldMkLst>
        <pc:spChg chg="mod">
          <ac:chgData name="Josh Hug" userId="e2159f7335c131c2" providerId="LiveId" clId="{32E4171B-2456-48A7-9A7B-008D0E23B930}" dt="2024-11-08T00:33:58.665" v="21908" actId="20577"/>
          <ac:spMkLst>
            <pc:docMk/>
            <pc:sldMk cId="4063639232" sldId="391"/>
            <ac:spMk id="2" creationId="{1A3851C9-0994-6497-18CA-65D03E9DDE0A}"/>
          </ac:spMkLst>
        </pc:spChg>
        <pc:spChg chg="mod">
          <ac:chgData name="Josh Hug" userId="e2159f7335c131c2" providerId="LiveId" clId="{32E4171B-2456-48A7-9A7B-008D0E23B930}" dt="2024-11-08T00:34:05.620" v="21971" actId="6549"/>
          <ac:spMkLst>
            <pc:docMk/>
            <pc:sldMk cId="4063639232" sldId="391"/>
            <ac:spMk id="3" creationId="{22193A76-7DB1-A34D-E26C-301608B049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E78D-A8C0-480E-889F-8EC1F207140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D8E4-4389-4BDB-844A-A58F014B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B4DE6-0811-889A-F3D8-5424ED11E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30232-17DB-3529-02A0-796CF110A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566A0-2838-506D-4F86-8E26F02F0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7B80-DB51-69CA-77CD-CB4A4B740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75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7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0192C-0442-5EDE-C84F-6813A5AC3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F04F5-44C1-8FA3-E9C5-748A3AB27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E6F9E-A167-4F59-9EB5-0870062D5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F031C-AB5E-903A-52AB-FA23CF546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 (by basic definition)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=𝔼</a:t>
                </a:r>
                <a:r>
                  <a:rPr lang="en-US" b="0" i="0">
                    <a:latin typeface="Cambria Math" panose="02040503050406030204" pitchFamily="18" charset="0"/>
                  </a:rPr>
                  <a:t>[(𝑐+𝑋−</a:t>
                </a:r>
                <a:r>
                  <a:rPr lang="en-US" i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𝔼</a:t>
                </a:r>
                <a:r>
                  <a:rPr lang="en-US" b="0" i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[𝑐+𝑋])^</a:t>
                </a:r>
                <a:r>
                  <a:rPr lang="en-US" b="0" i="0">
                    <a:latin typeface="Cambria Math" panose="02040503050406030204" pitchFamily="18" charset="0"/>
                  </a:rPr>
                  <a:t>2 ]</a:t>
                </a:r>
                <a:r>
                  <a:rPr lang="en-US"/>
                  <a:t>  (by basic definition)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7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3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1342D-DD5D-45B2-058B-138749CBD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3BABC-8278-2F44-B06E-F2501CAE1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639605-0DD0-3687-77DA-BB15373B4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5404A-8694-B331-37D9-BDB172EBF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0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1510.png"/><Relationship Id="rId4" Type="http://schemas.openxmlformats.org/officeDocument/2006/relationships/image" Target="../media/image14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4.png"/><Relationship Id="rId7" Type="http://schemas.openxmlformats.org/officeDocument/2006/relationships/image" Target="../media/image7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0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5.png"/><Relationship Id="rId7" Type="http://schemas.openxmlformats.org/officeDocument/2006/relationships/image" Target="../media/image7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7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1.png"/><Relationship Id="rId4" Type="http://schemas.openxmlformats.org/officeDocument/2006/relationships/image" Target="../media/image900.png"/><Relationship Id="rId9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940.png"/><Relationship Id="rId4" Type="http://schemas.openxmlformats.org/officeDocument/2006/relationships/image" Target="../media/image9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16.png"/><Relationship Id="rId4" Type="http://schemas.openxmlformats.org/officeDocument/2006/relationships/image" Target="../media/image1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18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70.png"/><Relationship Id="rId4" Type="http://schemas.openxmlformats.org/officeDocument/2006/relationships/image" Target="../media/image1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0.png"/><Relationship Id="rId4" Type="http://schemas.openxmlformats.org/officeDocument/2006/relationships/image" Target="../media/image15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4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73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74.png"/><Relationship Id="rId7" Type="http://schemas.openxmlformats.org/officeDocument/2006/relationships/image" Target="../media/image188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EA197-5D48-E69A-310A-2C7362B3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068D-F262-0D4D-9A88-9F0549613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Coupon Collector and Expectation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7EB40-5705-E228-57D8-366544801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21,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02583-2583-44CF-402F-863C841912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Coupon Collector and Expectation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Derivation and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Properties of 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Variance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Sums of Random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Covariance and Independence</a:t>
            </a:r>
          </a:p>
        </p:txBody>
      </p:sp>
    </p:spTree>
    <p:extLst>
      <p:ext uri="{BB962C8B-B14F-4D97-AF65-F5344CB8AC3E}">
        <p14:creationId xmlns:p14="http://schemas.microsoft.com/office/powerpoint/2010/main" val="336572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9CD85-A3BF-43BA-858A-2182051B3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106E-B5EA-A55F-E901-B4375F9F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869AEB-031E-3E62-BD6A-FA97C51366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cereal boxes we buy while trying to get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new coupon, </a:t>
                </a:r>
                <a:r>
                  <a:rPr lang="en-US" i="1" dirty="0"/>
                  <a:t>after</a:t>
                </a:r>
                <a:r>
                  <a:rPr lang="en-US" dirty="0"/>
                  <a:t> getting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err="1"/>
                  <a:t>st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always 1 because we always get a new coupon on the first purchase (we have no other coupons).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869AEB-031E-3E62-BD6A-FA97C5136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 b="-2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35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D4940-098C-45DA-1ED2-71A64DFDC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C805-061E-B403-920A-E5352B00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11578-9854-7B08-BC35-083586BF2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cereal boxes we buy while trying to get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new coupon, </a:t>
                </a:r>
                <a:r>
                  <a:rPr lang="en-US" i="1" dirty="0"/>
                  <a:t>after</a:t>
                </a:r>
                <a:r>
                  <a:rPr lang="en-US" dirty="0"/>
                  <a:t> getting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err="1"/>
                  <a:t>st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11578-9854-7B08-BC35-083586BF2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3DB38F-03A9-C8E8-4FFF-6C6BB4DD4CDD}"/>
                  </a:ext>
                </a:extLst>
              </p:cNvPr>
              <p:cNvSpPr txBox="1"/>
              <p:nvPr/>
            </p:nvSpPr>
            <p:spPr>
              <a:xfrm>
                <a:off x="326425" y="4830931"/>
                <a:ext cx="6141720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3DB38F-03A9-C8E8-4FFF-6C6BB4DD4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25" y="4830931"/>
                <a:ext cx="6141720" cy="794064"/>
              </a:xfrm>
              <a:prstGeom prst="rect">
                <a:avLst/>
              </a:prstGeom>
              <a:blipFill>
                <a:blip r:embed="rId3"/>
                <a:stretch>
                  <a:fillRect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66B45-011D-8A80-49A0-5A78DACBCAAE}"/>
                  </a:ext>
                </a:extLst>
              </p:cNvPr>
              <p:cNvSpPr txBox="1"/>
              <p:nvPr/>
            </p:nvSpPr>
            <p:spPr>
              <a:xfrm>
                <a:off x="-269508" y="3987576"/>
                <a:ext cx="6141720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66B45-011D-8A80-49A0-5A78DACBC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08" y="3987576"/>
                <a:ext cx="6141720" cy="724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6916D9-632F-8319-1375-F62A715C685E}"/>
                  </a:ext>
                </a:extLst>
              </p:cNvPr>
              <p:cNvSpPr txBox="1"/>
              <p:nvPr/>
            </p:nvSpPr>
            <p:spPr>
              <a:xfrm>
                <a:off x="380740" y="2666205"/>
                <a:ext cx="21321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6916D9-632F-8319-1375-F62A715C6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40" y="2666205"/>
                <a:ext cx="2132176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7107B9-9C8C-C4D8-D645-B757DB680C47}"/>
                  </a:ext>
                </a:extLst>
              </p:cNvPr>
              <p:cNvSpPr txBox="1"/>
              <p:nvPr/>
            </p:nvSpPr>
            <p:spPr>
              <a:xfrm>
                <a:off x="2757270" y="2534598"/>
                <a:ext cx="2553941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7107B9-9C8C-C4D8-D645-B757DB680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270" y="2534598"/>
                <a:ext cx="2553941" cy="724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CB0AF8-3F3B-AE43-2A9A-8701073267CA}"/>
                  </a:ext>
                </a:extLst>
              </p:cNvPr>
              <p:cNvSpPr txBox="1"/>
              <p:nvPr/>
            </p:nvSpPr>
            <p:spPr>
              <a:xfrm>
                <a:off x="5555565" y="2551905"/>
                <a:ext cx="2553941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CB0AF8-3F3B-AE43-2A9A-87010732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565" y="2551905"/>
                <a:ext cx="2553941" cy="7248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F7D78C-A4E7-0A70-B756-872A479A5C7F}"/>
                  </a:ext>
                </a:extLst>
              </p:cNvPr>
              <p:cNvSpPr txBox="1"/>
              <p:nvPr/>
            </p:nvSpPr>
            <p:spPr>
              <a:xfrm>
                <a:off x="8353860" y="2581362"/>
                <a:ext cx="2553941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F7D78C-A4E7-0A70-B756-872A479A5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860" y="2581362"/>
                <a:ext cx="2553941" cy="7248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9A27A47-E14B-19DC-75EE-10FE004AEBC5}"/>
              </a:ext>
            </a:extLst>
          </p:cNvPr>
          <p:cNvSpPr txBox="1"/>
          <p:nvPr/>
        </p:nvSpPr>
        <p:spPr>
          <a:xfrm>
            <a:off x="11092960" y="2712371"/>
            <a:ext cx="143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05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DC9B6-48FA-D762-256A-2514F6615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E948-F3B2-A3F4-3ECD-C83447D4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41622-A3AD-BC47-5079-11E5035786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1973424"/>
              </a:xfrm>
            </p:spPr>
            <p:txBody>
              <a:bodyPr/>
              <a:lstStyle/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cereal boxes we buy while trying to get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new coupon, </a:t>
                </a:r>
                <a:r>
                  <a:rPr lang="en-US" i="1" dirty="0"/>
                  <a:t>after</a:t>
                </a:r>
                <a:r>
                  <a:rPr lang="en-US" dirty="0"/>
                  <a:t> getting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err="1"/>
                  <a:t>st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41622-A3AD-BC47-5079-11E5035786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1973424"/>
              </a:xfrm>
              <a:blipFill>
                <a:blip r:embed="rId2"/>
                <a:stretch>
                  <a:fillRect l="-796" t="-1858" r="-1273" b="-58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9E7A0E-4123-491C-8F2E-4A0E57935EA3}"/>
                  </a:ext>
                </a:extLst>
              </p:cNvPr>
              <p:cNvSpPr txBox="1"/>
              <p:nvPr/>
            </p:nvSpPr>
            <p:spPr>
              <a:xfrm>
                <a:off x="239540" y="2506824"/>
                <a:ext cx="614172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9E7A0E-4123-491C-8F2E-4A0E57935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0" y="2506824"/>
                <a:ext cx="614172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4D8873-6C14-D39C-4C66-E3B058A02E18}"/>
                  </a:ext>
                </a:extLst>
              </p:cNvPr>
              <p:cNvSpPr txBox="1"/>
              <p:nvPr/>
            </p:nvSpPr>
            <p:spPr>
              <a:xfrm>
                <a:off x="-202379" y="5853509"/>
                <a:ext cx="43523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4D8873-6C14-D39C-4C66-E3B058A0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2379" y="5853509"/>
                <a:ext cx="4352348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32EC871-77BE-E6A1-7FAD-186EE773A8BB}"/>
              </a:ext>
            </a:extLst>
          </p:cNvPr>
          <p:cNvGrpSpPr/>
          <p:nvPr/>
        </p:nvGrpSpPr>
        <p:grpSpPr>
          <a:xfrm>
            <a:off x="1554160" y="3463540"/>
            <a:ext cx="9136997" cy="1988195"/>
            <a:chOff x="1554160" y="3463540"/>
            <a:chExt cx="9136997" cy="1988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39CDF83-E582-7CF9-8039-3EEFD4ACB433}"/>
                    </a:ext>
                  </a:extLst>
                </p:cNvPr>
                <p:cNvSpPr txBox="1"/>
                <p:nvPr/>
              </p:nvSpPr>
              <p:spPr>
                <a:xfrm>
                  <a:off x="3795200" y="4351177"/>
                  <a:ext cx="3837062" cy="11005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  ≈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𝐸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sz="2400" b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39CDF83-E582-7CF9-8039-3EEFD4ACB4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5200" y="4351177"/>
                  <a:ext cx="3837062" cy="11005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E6C7F93F-B209-2DD9-356B-3ABE042136AC}"/>
                </a:ext>
              </a:extLst>
            </p:cNvPr>
            <p:cNvSpPr/>
            <p:nvPr/>
          </p:nvSpPr>
          <p:spPr>
            <a:xfrm rot="5400000">
              <a:off x="3428722" y="1588978"/>
              <a:ext cx="259316" cy="400844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AA27D4D-D56C-AA9B-9FE0-AB002134B3C2}"/>
                    </a:ext>
                  </a:extLst>
                </p:cNvPr>
                <p:cNvSpPr txBox="1"/>
                <p:nvPr/>
              </p:nvSpPr>
              <p:spPr>
                <a:xfrm>
                  <a:off x="2309567" y="3827184"/>
                  <a:ext cx="5268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Inter Light" panose="02000503000000020004" pitchFamily="2" charset="0"/>
                      <a:ea typeface="Inter Light" panose="02000503000000020004" pitchFamily="2" charset="0"/>
                    </a:rPr>
                    <a:t>This is the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Inter Light" panose="02000503000000020004" pitchFamily="2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latin typeface="Inter Light" panose="02000503000000020004" pitchFamily="2" charset="0"/>
                      <a:ea typeface="Inter Light" panose="02000503000000020004" pitchFamily="2" charset="0"/>
                    </a:rPr>
                    <a:t>th “Harmonic Number”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AA27D4D-D56C-AA9B-9FE0-AB002134B3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567" y="3827184"/>
                  <a:ext cx="5268237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852" t="-10526" r="-46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D9B7DAC-605F-FCC5-6250-F9F623B65772}"/>
                    </a:ext>
                  </a:extLst>
                </p:cNvPr>
                <p:cNvSpPr txBox="1"/>
                <p:nvPr/>
              </p:nvSpPr>
              <p:spPr>
                <a:xfrm>
                  <a:off x="7551002" y="4687033"/>
                  <a:ext cx="31401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Inter Light" panose="02000403000000020004" pitchFamily="2" charset="0"/>
                      <a:ea typeface="Inter Light" panose="02000403000000020004" pitchFamily="2" charset="0"/>
                      <a:cs typeface="Inter Light" panose="02000403000000020004" pitchFamily="2" charset="0"/>
                    </a:rPr>
                    <a:t>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0.5772…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D9B7DAC-605F-FCC5-6250-F9F623B65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1002" y="4687033"/>
                  <a:ext cx="314015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107" t="-11842" r="-1165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E256FC4-A3E8-353E-698B-661D6A6F0929}"/>
              </a:ext>
            </a:extLst>
          </p:cNvPr>
          <p:cNvSpPr txBox="1"/>
          <p:nvPr/>
        </p:nvSpPr>
        <p:spPr>
          <a:xfrm>
            <a:off x="7324627" y="5249311"/>
            <a:ext cx="450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Inter Light" panose="02000503000000020004" pitchFamily="2" charset="0"/>
                <a:ea typeface="Inter Light" panose="02000503000000020004" pitchFamily="2" charset="0"/>
              </a:rPr>
              <a:t>The Euler–</a:t>
            </a:r>
            <a:r>
              <a:rPr lang="en-US" sz="2000" dirty="0" err="1">
                <a:latin typeface="Inter Light" panose="02000503000000020004" pitchFamily="2" charset="0"/>
                <a:ea typeface="Inter Light" panose="02000503000000020004" pitchFamily="2" charset="0"/>
              </a:rPr>
              <a:t>Mascheroni</a:t>
            </a:r>
            <a:r>
              <a:rPr lang="en-US" sz="2000" dirty="0">
                <a:latin typeface="Inter Light" panose="02000503000000020004" pitchFamily="2" charset="0"/>
                <a:ea typeface="Inter Light" panose="02000503000000020004" pitchFamily="2" charset="0"/>
              </a:rPr>
              <a:t> constant</a:t>
            </a:r>
          </a:p>
          <a:p>
            <a:r>
              <a:rPr lang="en-US" sz="2000" dirty="0">
                <a:latin typeface="Inter Light" panose="02000503000000020004" pitchFamily="2" charset="0"/>
                <a:ea typeface="Inter Light" panose="02000503000000020004" pitchFamily="2" charset="0"/>
              </a:rPr>
              <a:t>    ... Yes, that Euler. He got around…</a:t>
            </a:r>
          </a:p>
        </p:txBody>
      </p:sp>
    </p:spTree>
    <p:extLst>
      <p:ext uri="{BB962C8B-B14F-4D97-AF65-F5344CB8AC3E}">
        <p14:creationId xmlns:p14="http://schemas.microsoft.com/office/powerpoint/2010/main" val="18677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7549-F1BA-154A-D328-889E20B31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78AD-FCD2-F5EB-A899-2B96138E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6FA931-DE33-74E7-94A9-0646E5D4D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cereal boxes we buy while trying to get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new coupon, </a:t>
                </a:r>
                <a:r>
                  <a:rPr lang="en-US" i="1" dirty="0"/>
                  <a:t>after</a:t>
                </a:r>
                <a:r>
                  <a:rPr lang="en-US" dirty="0"/>
                  <a:t> getting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err="1"/>
                  <a:t>st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 gives 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≈20(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20+0.5772)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≈71.5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6FA931-DE33-74E7-94A9-0646E5D4D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46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B1179-06A3-0AEF-3736-A158C111C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BBF7-BF14-746A-E397-609E5566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Union Bound Approximations and E[X] as Sum of Geometric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E445A-082A-2624-618D-6347760271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Expected number of cereal boxes to get all coupons: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≈71.5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E445A-082A-2624-618D-634776027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number of balls&#10;&#10;Description automatically generated">
            <a:extLst>
              <a:ext uri="{FF2B5EF4-FFF2-40B4-BE49-F238E27FC236}">
                <a16:creationId xmlns:a16="http://schemas.microsoft.com/office/drawing/2014/main" id="{BE9550F4-A4E5-268B-3A64-17F7209B6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46" y="1066800"/>
            <a:ext cx="10058400" cy="565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BAD30D-9213-039E-B3E8-D1FD77FDF45A}"/>
              </a:ext>
            </a:extLst>
          </p:cNvPr>
          <p:cNvSpPr txBox="1"/>
          <p:nvPr/>
        </p:nvSpPr>
        <p:spPr>
          <a:xfrm>
            <a:off x="2743200" y="474484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P(67) ~ 50.1%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71C998-9F49-CD0F-1FE6-0F7DA2896905}"/>
              </a:ext>
            </a:extLst>
          </p:cNvPr>
          <p:cNvCxnSpPr>
            <a:cxnSpLocks/>
          </p:cNvCxnSpPr>
          <p:nvPr/>
        </p:nvCxnSpPr>
        <p:spPr>
          <a:xfrm flipV="1">
            <a:off x="3810000" y="4038600"/>
            <a:ext cx="137160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FF1C8E-9392-287A-6EEC-C207E06E4F4B}"/>
              </a:ext>
            </a:extLst>
          </p:cNvPr>
          <p:cNvCxnSpPr>
            <a:cxnSpLocks/>
          </p:cNvCxnSpPr>
          <p:nvPr/>
        </p:nvCxnSpPr>
        <p:spPr>
          <a:xfrm flipH="1">
            <a:off x="5448300" y="37338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66E42C7-66CF-4ECC-1B60-C9F94B40EC10}"/>
              </a:ext>
            </a:extLst>
          </p:cNvPr>
          <p:cNvSpPr txBox="1"/>
          <p:nvPr/>
        </p:nvSpPr>
        <p:spPr>
          <a:xfrm>
            <a:off x="6762287" y="343628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P(72) ~ 50%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E96EA-E27C-9787-F585-7ED34A6E49E7}"/>
              </a:ext>
            </a:extLst>
          </p:cNvPr>
          <p:cNvSpPr txBox="1"/>
          <p:nvPr/>
        </p:nvSpPr>
        <p:spPr>
          <a:xfrm>
            <a:off x="6976948" y="41748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P(80) ~ 36.79%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095886-7E35-63D9-AA08-44C674DBED37}"/>
              </a:ext>
            </a:extLst>
          </p:cNvPr>
          <p:cNvCxnSpPr>
            <a:cxnSpLocks/>
          </p:cNvCxnSpPr>
          <p:nvPr/>
        </p:nvCxnSpPr>
        <p:spPr>
          <a:xfrm flipH="1">
            <a:off x="5838029" y="4405704"/>
            <a:ext cx="1019971" cy="127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6F67EDF-5132-7B70-9CB7-2AA92B084A97}"/>
              </a:ext>
            </a:extLst>
          </p:cNvPr>
          <p:cNvSpPr txBox="1"/>
          <p:nvPr/>
        </p:nvSpPr>
        <p:spPr>
          <a:xfrm>
            <a:off x="3276600" y="523892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P(74) ~ 37.5%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ED18CE-28DE-12BE-D7D8-514920AB6C30}"/>
              </a:ext>
            </a:extLst>
          </p:cNvPr>
          <p:cNvCxnSpPr>
            <a:cxnSpLocks/>
          </p:cNvCxnSpPr>
          <p:nvPr/>
        </p:nvCxnSpPr>
        <p:spPr>
          <a:xfrm flipV="1">
            <a:off x="4879954" y="4519961"/>
            <a:ext cx="680787" cy="663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DA79B4-279A-045D-BF54-7E2CCE56B6BA}"/>
                  </a:ext>
                </a:extLst>
              </p:cNvPr>
              <p:cNvSpPr txBox="1"/>
              <p:nvPr/>
            </p:nvSpPr>
            <p:spPr>
              <a:xfrm>
                <a:off x="6713220" y="2274166"/>
                <a:ext cx="61443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50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=71.9</m:t>
                      </m:r>
                    </m:oMath>
                  </m:oMathPara>
                </a14:m>
                <a:endParaRPr lang="en-US" sz="2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DA79B4-279A-045D-BF54-7E2CCE56B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220" y="2274166"/>
                <a:ext cx="6144322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E4C511-BFBB-F055-A27B-48529174194F}"/>
                  </a:ext>
                </a:extLst>
              </p:cNvPr>
              <p:cNvSpPr txBox="1"/>
              <p:nvPr/>
            </p:nvSpPr>
            <p:spPr>
              <a:xfrm>
                <a:off x="6522720" y="2820015"/>
                <a:ext cx="61443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36.79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≈79.9</m:t>
                      </m:r>
                    </m:oMath>
                  </m:oMathPara>
                </a14:m>
                <a:endParaRPr lang="en-US" sz="2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E4C511-BFBB-F055-A27B-48529174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20" y="2820015"/>
                <a:ext cx="6144322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FE5C4F-D640-FEA5-19E3-BB38C4E15E68}"/>
                  </a:ext>
                </a:extLst>
              </p:cNvPr>
              <p:cNvSpPr txBox="1"/>
              <p:nvPr/>
            </p:nvSpPr>
            <p:spPr>
              <a:xfrm>
                <a:off x="8764294" y="5312299"/>
                <a:ext cx="2098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bins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FE5C4F-D640-FEA5-19E3-BB38C4E15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294" y="5312299"/>
                <a:ext cx="2098289" cy="369332"/>
              </a:xfrm>
              <a:prstGeom prst="rect">
                <a:avLst/>
              </a:prstGeom>
              <a:blipFill>
                <a:blip r:embed="rId6"/>
                <a:stretch>
                  <a:fillRect l="-261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27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F5F41-8236-66E6-1CBD-A9B958E6E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59A0-2052-A7C9-4968-00CD05701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Variance Derivation and Definition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67E26-8331-184E-BC94-EB2C61E58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21,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39E4A9-11E8-0335-117E-7EFB3E3120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Coupon Collector and Expectation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Derivation and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Properties of 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Variance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Sums of Random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Covariance and Independence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3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A63C-5EEF-EA67-BF43-DB30BA33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We Get Going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619F5-C7C6-1088-C92E-368F0270C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a random math fact we’ll need later, namely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619F5-C7C6-1088-C92E-368F0270C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D3825A-1A3C-3F6C-B4E3-DFE025C7FF42}"/>
                  </a:ext>
                </a:extLst>
              </p:cNvPr>
              <p:cNvSpPr txBox="1"/>
              <p:nvPr/>
            </p:nvSpPr>
            <p:spPr>
              <a:xfrm>
                <a:off x="3776748" y="1379913"/>
                <a:ext cx="5291051" cy="12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D3825A-1A3C-3F6C-B4E3-DFE025C7F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748" y="1379913"/>
                <a:ext cx="5291051" cy="1215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FBF30F-1FA3-6CE7-5E10-3DCA5BFB9994}"/>
                  </a:ext>
                </a:extLst>
              </p:cNvPr>
              <p:cNvSpPr txBox="1"/>
              <p:nvPr/>
            </p:nvSpPr>
            <p:spPr>
              <a:xfrm>
                <a:off x="4092633" y="3801090"/>
                <a:ext cx="67707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+1000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+1000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+1000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FBF30F-1FA3-6CE7-5E10-3DCA5BFB9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33" y="3801090"/>
                <a:ext cx="677071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94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9A41-B3A3-8CF2-79F1-2995CE59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93E49-BBE5-6114-C701-6BCDEDFE6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Suppose we a have a particle that starts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/>
                  <a:t>. Every time step, it either: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Moves up by 1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Moves down by 1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/>
                  <a:t>For example, the plot below shows a random walk where the x-axis is time, and the y-axis is the position of the particle.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93E49-BBE5-6114-C701-6BCDEDFE6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119BF60-42C9-EC46-A864-DEF2D870D4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06715" y="4013200"/>
            <a:ext cx="5685286" cy="28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5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53193-3494-865C-CA3D-348329611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5080-DFF1-DCA1-6D94-02CEFEBE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7A02A-07D8-33DF-65F1-C31886109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we a have a particle that starts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 dirty="0"/>
                  <a:t>. Every time step, it either: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Moves up by 1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Moves down by 1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position of the particle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moves.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(Note: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called a “random process”, though we won’t use this term in 70)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=500+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We can easily show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7A02A-07D8-33DF-65F1-C31886109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2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B41E65-29DA-9426-2C73-08E95D395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06715" y="4013200"/>
            <a:ext cx="5685286" cy="2842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83BB34-0400-E4A7-6B9F-C3046F724C36}"/>
                  </a:ext>
                </a:extLst>
              </p:cNvPr>
              <p:cNvSpPr/>
              <p:nvPr/>
            </p:nvSpPr>
            <p:spPr>
              <a:xfrm>
                <a:off x="1169477" y="5929667"/>
                <a:ext cx="24126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500+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83BB34-0400-E4A7-6B9F-C3046F724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77" y="5929667"/>
                <a:ext cx="241264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82C1C4-C05D-7625-AAE2-40D24A4DB211}"/>
                  </a:ext>
                </a:extLst>
              </p:cNvPr>
              <p:cNvSpPr/>
              <p:nvPr/>
            </p:nvSpPr>
            <p:spPr>
              <a:xfrm>
                <a:off x="1187034" y="6448479"/>
                <a:ext cx="29187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500+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×0=500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82C1C4-C05D-7625-AAE2-40D24A4DB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34" y="6448479"/>
                <a:ext cx="2918748" cy="461665"/>
              </a:xfrm>
              <a:prstGeom prst="rect">
                <a:avLst/>
              </a:prstGeom>
              <a:blipFill>
                <a:blip r:embed="rId5"/>
                <a:stretch>
                  <a:fillRect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262A29-4B2A-780E-9A70-9291A3E48C06}"/>
                  </a:ext>
                </a:extLst>
              </p:cNvPr>
              <p:cNvSpPr/>
              <p:nvPr/>
            </p:nvSpPr>
            <p:spPr>
              <a:xfrm>
                <a:off x="6834827" y="1268164"/>
                <a:ext cx="4595361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=+1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262A29-4B2A-780E-9A70-9291A3E48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27" y="1268164"/>
                <a:ext cx="4595361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ADD28-7747-D7BF-1729-75E4E344B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ABB9-E87D-D61D-5140-32DB6723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2389A-CE2F-74B7-FE8F-E3CD22D2A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we a have a particle that starts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 dirty="0"/>
                  <a:t>. Every time step, it either: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Moves up by 1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Moves down by 1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position of the particle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moves.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2389A-CE2F-74B7-FE8F-E3CD22D2A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DDBC48F-CB17-F138-D0D2-BD16C6F3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06715" y="4013200"/>
            <a:ext cx="5685286" cy="2842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A92E0D-1C5B-B13A-3521-766A7C099200}"/>
                  </a:ext>
                </a:extLst>
              </p:cNvPr>
              <p:cNvSpPr/>
              <p:nvPr/>
            </p:nvSpPr>
            <p:spPr>
              <a:xfrm>
                <a:off x="6834826" y="1268164"/>
                <a:ext cx="4595361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=+1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A92E0D-1C5B-B13A-3521-766A7C099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26" y="1268164"/>
                <a:ext cx="4595361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33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D15C-5767-406D-7411-E44AB97F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Balls and Bins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9C58D4-0266-6077-8B3F-814851124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1674138"/>
              </a:xfrm>
            </p:spPr>
            <p:txBody>
              <a:bodyPr/>
              <a:lstStyle/>
              <a:p>
                <a:r>
                  <a:rPr lang="en-US" dirty="0"/>
                  <a:t>What if we throw balls into bins until every bin has at least one ball?</a:t>
                </a:r>
              </a:p>
              <a:p>
                <a:endParaRPr lang="en-US" dirty="0"/>
              </a:p>
              <a:p>
                <a:r>
                  <a:rPr lang="en-US" dirty="0"/>
                  <a:t>Or: randomly drawing items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types to test and want to test every type.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9C58D4-0266-6077-8B3F-814851124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1674138"/>
              </a:xfrm>
              <a:blipFill>
                <a:blip r:embed="rId2"/>
                <a:stretch>
                  <a:fillRect l="-796" t="-2190" b="-94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1C41EA5-CC5B-42D9-D512-CA8A72861D8D}"/>
              </a:ext>
            </a:extLst>
          </p:cNvPr>
          <p:cNvSpPr/>
          <p:nvPr/>
        </p:nvSpPr>
        <p:spPr>
          <a:xfrm>
            <a:off x="2820185" y="2512325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CABA9-B927-577F-A9AF-31339F069882}"/>
              </a:ext>
            </a:extLst>
          </p:cNvPr>
          <p:cNvSpPr/>
          <p:nvPr/>
        </p:nvSpPr>
        <p:spPr>
          <a:xfrm>
            <a:off x="3810785" y="2512326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27109-9F01-671C-7836-9A7CEDC994DE}"/>
              </a:ext>
            </a:extLst>
          </p:cNvPr>
          <p:cNvSpPr/>
          <p:nvPr/>
        </p:nvSpPr>
        <p:spPr>
          <a:xfrm>
            <a:off x="4801385" y="2512325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AF077-FDC7-2AFA-3D97-D7AA862EA85D}"/>
              </a:ext>
            </a:extLst>
          </p:cNvPr>
          <p:cNvSpPr/>
          <p:nvPr/>
        </p:nvSpPr>
        <p:spPr>
          <a:xfrm>
            <a:off x="5142645" y="3131366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78EE13-D32B-CBC9-C43F-CA09729F3EB3}"/>
              </a:ext>
            </a:extLst>
          </p:cNvPr>
          <p:cNvSpPr/>
          <p:nvPr/>
        </p:nvSpPr>
        <p:spPr>
          <a:xfrm>
            <a:off x="5791985" y="2512326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6A00C6-EA26-0D14-4C62-5F1C83808C7B}"/>
              </a:ext>
            </a:extLst>
          </p:cNvPr>
          <p:cNvSpPr/>
          <p:nvPr/>
        </p:nvSpPr>
        <p:spPr>
          <a:xfrm>
            <a:off x="6782585" y="2512325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76AA36-E8EE-81E5-E2DB-C6D849523137}"/>
              </a:ext>
            </a:extLst>
          </p:cNvPr>
          <p:cNvSpPr/>
          <p:nvPr/>
        </p:nvSpPr>
        <p:spPr>
          <a:xfrm>
            <a:off x="6133245" y="3131366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C39C5D-A2C9-000C-34DA-1E259B59C111}"/>
              </a:ext>
            </a:extLst>
          </p:cNvPr>
          <p:cNvSpPr/>
          <p:nvPr/>
        </p:nvSpPr>
        <p:spPr>
          <a:xfrm>
            <a:off x="7773185" y="2512326"/>
            <a:ext cx="990600" cy="916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D64988-359D-2FFB-C165-BEC556FC24E7}"/>
              </a:ext>
            </a:extLst>
          </p:cNvPr>
          <p:cNvSpPr/>
          <p:nvPr/>
        </p:nvSpPr>
        <p:spPr>
          <a:xfrm>
            <a:off x="3982235" y="3131366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52C24A-10F7-F525-B806-BE7837451AD3}"/>
              </a:ext>
            </a:extLst>
          </p:cNvPr>
          <p:cNvSpPr/>
          <p:nvPr/>
        </p:nvSpPr>
        <p:spPr>
          <a:xfrm>
            <a:off x="4391810" y="3126964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70673C-808D-6F61-83A6-A2EB97D110B6}"/>
              </a:ext>
            </a:extLst>
          </p:cNvPr>
          <p:cNvSpPr/>
          <p:nvPr/>
        </p:nvSpPr>
        <p:spPr>
          <a:xfrm>
            <a:off x="2855825" y="3126964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40DE3B-A503-EFC9-2E4D-51AD36EA6CF8}"/>
              </a:ext>
            </a:extLst>
          </p:cNvPr>
          <p:cNvSpPr/>
          <p:nvPr/>
        </p:nvSpPr>
        <p:spPr>
          <a:xfrm>
            <a:off x="4178422" y="2905697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4FE185-0369-BB97-CC6A-417204ED346A}"/>
              </a:ext>
            </a:extLst>
          </p:cNvPr>
          <p:cNvSpPr/>
          <p:nvPr/>
        </p:nvSpPr>
        <p:spPr>
          <a:xfrm>
            <a:off x="4494945" y="2817774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AA10DB-B0E0-EE9D-A933-4F25A5DBB8F8}"/>
              </a:ext>
            </a:extLst>
          </p:cNvPr>
          <p:cNvSpPr/>
          <p:nvPr/>
        </p:nvSpPr>
        <p:spPr>
          <a:xfrm>
            <a:off x="8153366" y="3131366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8F2D25-36B0-BC79-7D76-21B6FCCBAE86}"/>
              </a:ext>
            </a:extLst>
          </p:cNvPr>
          <p:cNvSpPr/>
          <p:nvPr/>
        </p:nvSpPr>
        <p:spPr>
          <a:xfrm>
            <a:off x="6447893" y="3127793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6C5D8A-3C31-34CF-3BA1-DCA0F5FD745F}"/>
              </a:ext>
            </a:extLst>
          </p:cNvPr>
          <p:cNvSpPr/>
          <p:nvPr/>
        </p:nvSpPr>
        <p:spPr>
          <a:xfrm>
            <a:off x="7134983" y="3124214"/>
            <a:ext cx="306440" cy="30644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C16FBA-9A8C-B5D6-F81D-10D527024744}"/>
              </a:ext>
            </a:extLst>
          </p:cNvPr>
          <p:cNvSpPr txBox="1"/>
          <p:nvPr/>
        </p:nvSpPr>
        <p:spPr>
          <a:xfrm>
            <a:off x="93657" y="3961108"/>
            <a:ext cx="1158240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Took 10 throws for 6 bins this time.</a:t>
            </a:r>
          </a:p>
          <a:p>
            <a:pPr marL="5746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In general: What’s the distribution?</a:t>
            </a:r>
          </a:p>
          <a:p>
            <a:pPr marL="5746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How many throws before 50% probability of all bins having a ball?</a:t>
            </a:r>
          </a:p>
          <a:p>
            <a:pPr marL="5746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What’s the expected value?</a:t>
            </a:r>
          </a:p>
        </p:txBody>
      </p:sp>
    </p:spTree>
    <p:extLst>
      <p:ext uri="{BB962C8B-B14F-4D97-AF65-F5344CB8AC3E}">
        <p14:creationId xmlns:p14="http://schemas.microsoft.com/office/powerpoint/2010/main" val="8361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E6746-ADFD-C248-0C01-3D47BAF2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5E1A-8676-57DA-2664-2674DEE1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4AFE9-D17D-220B-0A78-3A8B64416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we a have a particle that starts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 dirty="0"/>
                  <a:t>. Every time step, it either: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Moves up by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3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Moves down by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3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position of the particle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moves.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4AFE9-D17D-220B-0A78-3A8B64416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B4738F2-1336-0B7D-CABF-2BABBBD1A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9164" y="4013200"/>
            <a:ext cx="5680387" cy="2842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2AA624C-9EFE-1C77-F922-7DB6A0DE764E}"/>
                  </a:ext>
                </a:extLst>
              </p:cNvPr>
              <p:cNvSpPr/>
              <p:nvPr/>
            </p:nvSpPr>
            <p:spPr>
              <a:xfrm>
                <a:off x="6827613" y="1268164"/>
                <a:ext cx="4609787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2AA624C-9EFE-1C77-F922-7DB6A0DE7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13" y="1268164"/>
                <a:ext cx="4609787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7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014A-CFD6-63FA-09E8-443502B6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Random Walks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DCD88-2BCB-ED30-9FFD-9F6882328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Both of our random walks have an expected value of 500.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… but our random walk with a larger step size swings more widely.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If we only use the expectation to summarize the random variable, we completely miss this important difference.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9AFCC-DE27-47AE-0085-9FB02CB7BC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6681" y="4093564"/>
            <a:ext cx="5543577" cy="2771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B15932-ECCE-FF68-5DEE-1378A744BA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1597" y="4093565"/>
            <a:ext cx="5543580" cy="27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74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A104-37A4-2186-B8B7-EC76316E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Dispersion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94872-51F0-E997-3637-684CD3A00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1392115"/>
          </a:xfrm>
        </p:spPr>
        <p:txBody>
          <a:bodyPr/>
          <a:lstStyle/>
          <a:p>
            <a:r>
              <a:rPr lang="en-US" dirty="0"/>
              <a:t>We’d like to measure the dispersion (or spread) of a distribution.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One summary statistic for dispersion is the standard deviation.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EBDC4E-5A96-96DA-2FEF-2B1D5439D9D7}"/>
              </a:ext>
            </a:extLst>
          </p:cNvPr>
          <p:cNvGrpSpPr/>
          <p:nvPr/>
        </p:nvGrpSpPr>
        <p:grpSpPr>
          <a:xfrm>
            <a:off x="2303843" y="2099545"/>
            <a:ext cx="7218227" cy="3118950"/>
            <a:chOff x="1292727" y="2530368"/>
            <a:chExt cx="9606546" cy="41509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A8499F-7887-A135-E10E-E70F605FF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727" y="2530368"/>
              <a:ext cx="9606546" cy="30269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0284F5-66C1-A0FF-51EF-98F3797C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1437" y="5347795"/>
              <a:ext cx="4429125" cy="13335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67D66DB-1514-3C69-2D7A-1C1D17DC730D}"/>
              </a:ext>
            </a:extLst>
          </p:cNvPr>
          <p:cNvSpPr txBox="1"/>
          <p:nvPr/>
        </p:nvSpPr>
        <p:spPr>
          <a:xfrm>
            <a:off x="93657" y="5290624"/>
            <a:ext cx="1229375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Warning: Easy to misinterpret this – a student taking an exam is not a </a:t>
            </a:r>
            <a:r>
              <a:rPr lang="en-US" sz="2400" dirty="0" err="1">
                <a:latin typeface="Inter Light" panose="02000503000000020004" pitchFamily="2" charset="0"/>
                <a:ea typeface="Inter Light" panose="02000503000000020004" pitchFamily="2" charset="0"/>
              </a:rPr>
              <a:t>r.v.</a:t>
            </a:r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 or outcome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But selecting a random student’s grade out of the class is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Probability theory vs statistics…</a:t>
            </a:r>
          </a:p>
        </p:txBody>
      </p:sp>
    </p:spTree>
    <p:extLst>
      <p:ext uri="{BB962C8B-B14F-4D97-AF65-F5344CB8AC3E}">
        <p14:creationId xmlns:p14="http://schemas.microsoft.com/office/powerpoint/2010/main" val="378100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4A921-703A-BAD1-D75A-9FB34D551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DD5A45-3E7C-0430-7005-A9F3E2BB7E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Attempt One: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DD5A45-3E7C-0430-7005-A9F3E2BB7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54" t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22AB1D-14EE-6722-E8C6-B637BA5AF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a first attempt, imagine we attempt to define the “difference from the mean”.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Difference from the mean: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The difference from the mean is also random variable.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 natural summary statistic would be the “expected difference from the mean”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A summary statistic is a number which summarizes a distribution.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22AB1D-14EE-6722-E8C6-B637BA5AF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7382A1F-70A6-D77B-F643-3554BF7D1C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46681" y="4093564"/>
            <a:ext cx="5543577" cy="2771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31F2B-92BF-1A4A-DA98-47D7926B76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1597" y="4093565"/>
            <a:ext cx="5543580" cy="27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88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4A5EB-8397-0249-B33D-B5AF97CB6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AC3424-E3FA-206D-F1A4-D5F89AF6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6681" y="4093564"/>
            <a:ext cx="5543577" cy="27717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0B2D87-2D45-CDC8-C355-F68034DA1D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1597" y="4093565"/>
            <a:ext cx="5543580" cy="2771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7DE088-215D-EDB9-7324-50BACF0E4E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Attempt One: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7DE088-215D-EDB9-7324-50BACF0E4E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754" t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6C4D6-E30E-890B-3BAB-26FB73EEC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a first attempt, imagine we attempt to define the “difference from the mean”.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Expected difference from the mean: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Using linearity of expectation, we get: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−500=500−500=0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Unfortunately, this quantity is on average zero.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Positive and negative deviations cancel out.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6C4D6-E30E-890B-3BAB-26FB73EEC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96" t="-649" r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FCF692D-BFB4-F541-AD3E-50013EF45660}"/>
              </a:ext>
            </a:extLst>
          </p:cNvPr>
          <p:cNvGrpSpPr/>
          <p:nvPr/>
        </p:nvGrpSpPr>
        <p:grpSpPr>
          <a:xfrm>
            <a:off x="7333925" y="4790513"/>
            <a:ext cx="4300489" cy="354564"/>
            <a:chOff x="7333925" y="4790513"/>
            <a:chExt cx="4300489" cy="35456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CED105-226A-456F-208B-DFEA131B3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3363" y="4790513"/>
              <a:ext cx="0" cy="1427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D272F5-B593-49BC-979E-54B6331DFE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3925" y="4951408"/>
              <a:ext cx="43004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BB98BC-CC83-2E90-4A26-8B82858DE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9112" y="4968899"/>
              <a:ext cx="0" cy="176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9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CEB2D-5F6D-2832-E4BE-66095531B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27BB92-DD61-8714-178A-AB52879F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1597" y="4093565"/>
            <a:ext cx="5543580" cy="2771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4E594E-F8C4-9916-CA59-B80F2DD966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Attempt Two: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4E594E-F8C4-9916-CA59-B80F2DD96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52FB32-6133-35E6-F5E0-3D12F359FE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next idea: Compute the expected absolute difference from the mean.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Now we’re a bit stuck. The absolute value stops us from using linearity of expectation to distribute the operator.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could start trying to break this into cases, e.g.,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≤500</m:t>
                    </m:r>
                  </m:oMath>
                </a14:m>
                <a:r>
                  <a:rPr lang="en-US" dirty="0"/>
                  <a:t> vs.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&gt;500</m:t>
                    </m:r>
                  </m:oMath>
                </a14:m>
                <a:r>
                  <a:rPr lang="en-US" dirty="0"/>
                  <a:t>, but for many reasons we won’t pursue this approach.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52FB32-6133-35E6-F5E0-3D12F359F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96" t="-649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DED9494-EEFF-2F0C-41B1-C7FFA4175A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46681" y="4093564"/>
            <a:ext cx="5543577" cy="27717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0809958-B5FE-04E1-85DA-C8FED216AB2A}"/>
              </a:ext>
            </a:extLst>
          </p:cNvPr>
          <p:cNvGrpSpPr/>
          <p:nvPr/>
        </p:nvGrpSpPr>
        <p:grpSpPr>
          <a:xfrm>
            <a:off x="7333925" y="4790513"/>
            <a:ext cx="4300489" cy="354564"/>
            <a:chOff x="7333925" y="4790513"/>
            <a:chExt cx="4300489" cy="35456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FDF3C9-8504-C43D-C20C-940157FC6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3363" y="4790513"/>
              <a:ext cx="0" cy="1427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AE6E8A-5B19-CA82-6AAD-806FEB6DC6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3925" y="4951408"/>
              <a:ext cx="43004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7A83F2-0B7A-ADFF-FFEC-7A3E2C6A7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9112" y="4968899"/>
              <a:ext cx="0" cy="176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705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1EAB5-2FD0-04AB-0BFC-654F92F4B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66A63-1EFD-3169-D95E-BDC8FF21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6681" y="4093564"/>
            <a:ext cx="5543577" cy="277178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5AEBE8-F552-F6F0-AEA5-ED8331075F95}"/>
              </a:ext>
            </a:extLst>
          </p:cNvPr>
          <p:cNvGrpSpPr/>
          <p:nvPr/>
        </p:nvGrpSpPr>
        <p:grpSpPr>
          <a:xfrm>
            <a:off x="7333925" y="4790513"/>
            <a:ext cx="4300489" cy="354564"/>
            <a:chOff x="7333925" y="4790513"/>
            <a:chExt cx="4300489" cy="35456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4140B92-1198-DABD-BE50-6EB9C8CAD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3363" y="4790513"/>
              <a:ext cx="0" cy="1427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C032CA-8066-EB55-84E2-365567384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3925" y="4951408"/>
              <a:ext cx="43004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D1064A-FBCE-429F-0B4E-33E5320F61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9112" y="4968899"/>
              <a:ext cx="0" cy="176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469EA-AFAB-76C0-2B36-223C70A5D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1597" y="4093565"/>
            <a:ext cx="5543580" cy="2771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CD2A1A-EFD2-42D6-990C-FE06BB6FFA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Attempt Three: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CD2A1A-EFD2-42D6-990C-FE06BB6FF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F4F40-55D8-9D02-7CAA-5076A1B94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alternate way to convert the distance into a positive value is to square 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That is, let’s compute the expected squared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Using linearity of expectation, we can try to compute this quantity.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−1000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F4F40-55D8-9D02-7CAA-5076A1B94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96" t="-649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4FA4A-4A4C-2A26-7BD5-8D39D25675BB}"/>
                  </a:ext>
                </a:extLst>
              </p:cNvPr>
              <p:cNvSpPr txBox="1"/>
              <p:nvPr/>
            </p:nvSpPr>
            <p:spPr>
              <a:xfrm>
                <a:off x="2638422" y="3227455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+250,000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4FA4A-4A4C-2A26-7BD5-8D39D2567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22" y="3227455"/>
                <a:ext cx="614310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E921DB-3190-42EE-F3C3-D5DC67684200}"/>
                  </a:ext>
                </a:extLst>
              </p:cNvPr>
              <p:cNvSpPr txBox="1"/>
              <p:nvPr/>
            </p:nvSpPr>
            <p:spPr>
              <a:xfrm>
                <a:off x="2192526" y="3791648"/>
                <a:ext cx="7697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500,000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250,000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E921DB-3190-42EE-F3C3-D5DC67684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26" y="3791648"/>
                <a:ext cx="769731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084BB7-5401-5019-BBDF-A2389D006CC1}"/>
              </a:ext>
            </a:extLst>
          </p:cNvPr>
          <p:cNvCxnSpPr/>
          <p:nvPr/>
        </p:nvCxnSpPr>
        <p:spPr>
          <a:xfrm flipH="1">
            <a:off x="7316228" y="3555077"/>
            <a:ext cx="285750" cy="2514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C57198-1FF2-1533-AD69-7968668DB300}"/>
              </a:ext>
            </a:extLst>
          </p:cNvPr>
          <p:cNvSpPr txBox="1"/>
          <p:nvPr/>
        </p:nvSpPr>
        <p:spPr>
          <a:xfrm>
            <a:off x="7475729" y="3235863"/>
            <a:ext cx="412329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+mn-lt"/>
              </a:rPr>
              <a:t>Need to compute this somehow.</a:t>
            </a:r>
          </a:p>
        </p:txBody>
      </p:sp>
    </p:spTree>
    <p:extLst>
      <p:ext uri="{BB962C8B-B14F-4D97-AF65-F5344CB8AC3E}">
        <p14:creationId xmlns:p14="http://schemas.microsoft.com/office/powerpoint/2010/main" val="23507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8531-5C1B-AF3B-D56D-52C1140F5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ED29A1-6A98-C03F-4EF1-F31A9376B4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Attempt Three: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ED29A1-6A98-C03F-4EF1-F31A9376B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C62B2-58FE-5B68-B573-D9F37612B4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 dirty="0"/>
                  <a:t>Using linearity of expectation, compute expected squared difference from mean.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500+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C62B2-58FE-5B68-B573-D9F37612B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3"/>
                <a:stretch>
                  <a:fillRect l="-780" t="-649" r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B99979-39A1-726D-7FCD-4F03C4F513E3}"/>
                  </a:ext>
                </a:extLst>
              </p:cNvPr>
              <p:cNvSpPr/>
              <p:nvPr/>
            </p:nvSpPr>
            <p:spPr>
              <a:xfrm>
                <a:off x="1094031" y="3005670"/>
                <a:ext cx="4172617" cy="466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+…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B99979-39A1-726D-7FCD-4F03C4F5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31" y="3005670"/>
                <a:ext cx="4172617" cy="466859"/>
              </a:xfrm>
              <a:prstGeom prst="rect">
                <a:avLst/>
              </a:prstGeom>
              <a:blipFill>
                <a:blip r:embed="rId4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380490-A47B-C61A-59E0-EDA1C3A89145}"/>
                  </a:ext>
                </a:extLst>
              </p:cNvPr>
              <p:cNvSpPr/>
              <p:nvPr/>
            </p:nvSpPr>
            <p:spPr>
              <a:xfrm>
                <a:off x="1730004" y="3635646"/>
                <a:ext cx="50297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+1000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+1000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+…+1000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380490-A47B-C61A-59E0-EDA1C3A89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004" y="3635646"/>
                <a:ext cx="5029775" cy="461665"/>
              </a:xfrm>
              <a:prstGeom prst="rect">
                <a:avLst/>
              </a:prstGeom>
              <a:blipFill>
                <a:blip r:embed="rId5"/>
                <a:stretch>
                  <a:fillRect l="-12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18C276-2AC3-E04F-1804-22AFF220D7AF}"/>
                  </a:ext>
                </a:extLst>
              </p:cNvPr>
              <p:cNvSpPr/>
              <p:nvPr/>
            </p:nvSpPr>
            <p:spPr>
              <a:xfrm>
                <a:off x="1730004" y="4260428"/>
                <a:ext cx="38383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18C276-2AC3-E04F-1804-22AFF220D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004" y="4260428"/>
                <a:ext cx="3838358" cy="461665"/>
              </a:xfrm>
              <a:prstGeom prst="rect">
                <a:avLst/>
              </a:prstGeom>
              <a:blipFill>
                <a:blip r:embed="rId6"/>
                <a:stretch>
                  <a:fillRect l="-15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48A2FAF-7236-D66D-49C5-24C837C2FC05}"/>
              </a:ext>
            </a:extLst>
          </p:cNvPr>
          <p:cNvGrpSpPr/>
          <p:nvPr/>
        </p:nvGrpSpPr>
        <p:grpSpPr>
          <a:xfrm>
            <a:off x="5266648" y="3239100"/>
            <a:ext cx="6541757" cy="1239846"/>
            <a:chOff x="5266648" y="3239100"/>
            <a:chExt cx="6541757" cy="123984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7A9528-2095-EC56-906E-5AB57552379A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>
              <a:off x="5568362" y="3866478"/>
              <a:ext cx="2116744" cy="61246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D93D75-6055-6A19-2899-5069E712F428}"/>
                </a:ext>
              </a:extLst>
            </p:cNvPr>
            <p:cNvSpPr txBox="1"/>
            <p:nvPr/>
          </p:nvSpPr>
          <p:spPr>
            <a:xfrm>
              <a:off x="7685106" y="3681812"/>
              <a:ext cx="4123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+mn-lt"/>
                </a:rPr>
                <a:t>Need to compute these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81EB4AF-1504-12DF-A286-069A587A0E82}"/>
                </a:ext>
              </a:extLst>
            </p:cNvPr>
            <p:cNvCxnSpPr>
              <a:cxnSpLocks/>
              <a:stCxn id="20" idx="1"/>
              <a:endCxn id="17" idx="3"/>
            </p:cNvCxnSpPr>
            <p:nvPr/>
          </p:nvCxnSpPr>
          <p:spPr>
            <a:xfrm flipH="1">
              <a:off x="6759779" y="3866478"/>
              <a:ext cx="925327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CEAE6DA-1C52-6A7E-B064-661B6381B4F8}"/>
                </a:ext>
              </a:extLst>
            </p:cNvPr>
            <p:cNvCxnSpPr>
              <a:cxnSpLocks/>
              <a:stCxn id="20" idx="1"/>
              <a:endCxn id="16" idx="3"/>
            </p:cNvCxnSpPr>
            <p:nvPr/>
          </p:nvCxnSpPr>
          <p:spPr>
            <a:xfrm flipH="1" flipV="1">
              <a:off x="5266648" y="3239100"/>
              <a:ext cx="2418458" cy="627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44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94E5A-F865-76C6-C21F-1A02A4056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1938-F703-A152-5C50-F876C570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Math Interlude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2A90F-1B05-FDAF-9FC2-D848FCF0C7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2A90F-1B05-FDAF-9FC2-D848FCF0C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8A440-DCDC-FA73-7218-3A6AE2E0EC38}"/>
                  </a:ext>
                </a:extLst>
              </p:cNvPr>
              <p:cNvSpPr/>
              <p:nvPr/>
            </p:nvSpPr>
            <p:spPr>
              <a:xfrm>
                <a:off x="7719518" y="5935166"/>
                <a:ext cx="4604081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=+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8A440-DCDC-FA73-7218-3A6AE2E0E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518" y="5935166"/>
                <a:ext cx="4604081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534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AB78E-ADA6-550A-A7AA-C37D4F827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21E7-EDC9-3B36-F0C4-BDEC4A02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Math Interlude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1E75D-8BD7-3DAE-D12F-FC4F5E7D3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always 3 or -3,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is always 9. 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-3 or 3 with probability ½,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=−3×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can be:</a:t>
                </a:r>
              </a:p>
              <a:p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3×3=9</m:t>
                    </m:r>
                  </m:oMath>
                </a14:m>
                <a:r>
                  <a:rPr lang="en-US" dirty="0"/>
                  <a:t> with probability ¼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3×−3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en-US" dirty="0"/>
                  <a:t> with probability ¼</a:t>
                </a:r>
              </a:p>
              <a:p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−3×3=−9</m:t>
                    </m:r>
                  </m:oMath>
                </a14:m>
                <a:r>
                  <a:rPr lang="en-US" dirty="0"/>
                  <a:t> with probability ¼ </a:t>
                </a:r>
              </a:p>
              <a:p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3×3=9</m:t>
                    </m:r>
                  </m:oMath>
                </a14:m>
                <a:r>
                  <a:rPr lang="en-US" dirty="0"/>
                  <a:t> with probability ¼ </a:t>
                </a:r>
              </a:p>
              <a:p>
                <a:r>
                  <a:rPr lang="en-US" dirty="0"/>
                  <a:t>     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=9×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−9×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−9×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+9×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1E75D-8BD7-3DAE-D12F-FC4F5E7D3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758" b="-20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B1F20D-4785-7147-754A-AA868E5F9BD1}"/>
                  </a:ext>
                </a:extLst>
              </p:cNvPr>
              <p:cNvSpPr/>
              <p:nvPr/>
            </p:nvSpPr>
            <p:spPr>
              <a:xfrm>
                <a:off x="7719516" y="5935166"/>
                <a:ext cx="4604081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=+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B1F20D-4785-7147-754A-AA868E5F9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516" y="5935166"/>
                <a:ext cx="4604081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92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CBF3-A285-2A68-6133-BF5D00DF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Restatement – Coupon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A2638-ED07-7057-4089-0A324FA38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coupon collecting problem, we imagine a contest where every            time you buy a box of cereal, there is a coupon in the box.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different coupons.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Once you collect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coupons, you can redeem them all for a discount on your next cereal.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be the number of boxes of cereal you buy. How many boxes of cereal must we buy, i.e., how big must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get before we have a 50% chance of getting all of the coupons?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A2638-ED07-7057-4089-0A324FA38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90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20C28-5AA1-F1E8-3676-35C617E96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403B02-8240-D550-0C75-BCBA940C18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Attempt Three: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403B02-8240-D550-0C75-BCBA940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FA332-5C4C-D393-93ED-C51AFC00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linearity of expectation, we can try to compute this quantity.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500+</m:t>
                                    </m:r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FA332-5C4C-D393-93ED-C51AFC00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E373FC-1582-F666-16EC-A127972D470C}"/>
                  </a:ext>
                </a:extLst>
              </p:cNvPr>
              <p:cNvSpPr/>
              <p:nvPr/>
            </p:nvSpPr>
            <p:spPr>
              <a:xfrm>
                <a:off x="1094031" y="3005670"/>
                <a:ext cx="4172617" cy="466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+…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E373FC-1582-F666-16EC-A127972D4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31" y="3005670"/>
                <a:ext cx="4172617" cy="466859"/>
              </a:xfrm>
              <a:prstGeom prst="rect">
                <a:avLst/>
              </a:prstGeom>
              <a:blipFill>
                <a:blip r:embed="rId4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E5A283-5F4C-B616-5AF8-A97124923CEE}"/>
                  </a:ext>
                </a:extLst>
              </p:cNvPr>
              <p:cNvSpPr/>
              <p:nvPr/>
            </p:nvSpPr>
            <p:spPr>
              <a:xfrm>
                <a:off x="1730004" y="3635646"/>
                <a:ext cx="50297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+1000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+1000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+…+1000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E5A283-5F4C-B616-5AF8-A97124923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004" y="3635646"/>
                <a:ext cx="5029775" cy="461665"/>
              </a:xfrm>
              <a:prstGeom prst="rect">
                <a:avLst/>
              </a:prstGeom>
              <a:blipFill>
                <a:blip r:embed="rId5"/>
                <a:stretch>
                  <a:fillRect l="-12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4B00F2-9F15-719E-F8CD-DCCDFA43F1E9}"/>
                  </a:ext>
                </a:extLst>
              </p:cNvPr>
              <p:cNvSpPr/>
              <p:nvPr/>
            </p:nvSpPr>
            <p:spPr>
              <a:xfrm>
                <a:off x="1730004" y="4260428"/>
                <a:ext cx="38383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4B00F2-9F15-719E-F8CD-DCCDFA43F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004" y="4260428"/>
                <a:ext cx="3838358" cy="461665"/>
              </a:xfrm>
              <a:prstGeom prst="rect">
                <a:avLst/>
              </a:prstGeom>
              <a:blipFill>
                <a:blip r:embed="rId6"/>
                <a:stretch>
                  <a:fillRect l="-15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8B02571-2687-A88A-B061-532E42CE2F07}"/>
              </a:ext>
            </a:extLst>
          </p:cNvPr>
          <p:cNvGrpSpPr/>
          <p:nvPr/>
        </p:nvGrpSpPr>
        <p:grpSpPr>
          <a:xfrm>
            <a:off x="5266648" y="2984510"/>
            <a:ext cx="6292268" cy="509178"/>
            <a:chOff x="5266648" y="2984510"/>
            <a:chExt cx="6292268" cy="50917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7A9BA6E-51DA-2E6C-1AD5-372F66186790}"/>
                </a:ext>
              </a:extLst>
            </p:cNvPr>
            <p:cNvCxnSpPr>
              <a:cxnSpLocks/>
              <a:stCxn id="7" idx="1"/>
              <a:endCxn id="16" idx="3"/>
            </p:cNvCxnSpPr>
            <p:nvPr/>
          </p:nvCxnSpPr>
          <p:spPr>
            <a:xfrm flipH="1">
              <a:off x="5266648" y="3239099"/>
              <a:ext cx="292994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624B199-65A4-828F-F508-32E1FC2ED003}"/>
                    </a:ext>
                  </a:extLst>
                </p:cNvPr>
                <p:cNvSpPr txBox="1"/>
                <p:nvPr/>
              </p:nvSpPr>
              <p:spPr>
                <a:xfrm>
                  <a:off x="8196591" y="2984510"/>
                  <a:ext cx="3362325" cy="509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oMath>
                    </m:oMathPara>
                  </a14:m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624B199-65A4-828F-F508-32E1FC2ED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6591" y="2984510"/>
                  <a:ext cx="3362325" cy="5091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A3D50E-943C-CA48-E767-B87CE29C2981}"/>
              </a:ext>
            </a:extLst>
          </p:cNvPr>
          <p:cNvGrpSpPr/>
          <p:nvPr/>
        </p:nvGrpSpPr>
        <p:grpSpPr>
          <a:xfrm>
            <a:off x="6759779" y="3635646"/>
            <a:ext cx="4775653" cy="461665"/>
            <a:chOff x="6759779" y="3635646"/>
            <a:chExt cx="4775653" cy="46166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5871D99-B06C-4190-7D24-8B839964B5CC}"/>
                </a:ext>
              </a:extLst>
            </p:cNvPr>
            <p:cNvCxnSpPr>
              <a:cxnSpLocks/>
              <a:stCxn id="8" idx="1"/>
              <a:endCxn id="17" idx="3"/>
            </p:cNvCxnSpPr>
            <p:nvPr/>
          </p:nvCxnSpPr>
          <p:spPr>
            <a:xfrm flipH="1">
              <a:off x="6759779" y="3866479"/>
              <a:ext cx="141332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B4C60E7-C295-17D2-B0A3-B7A688B08263}"/>
                    </a:ext>
                  </a:extLst>
                </p:cNvPr>
                <p:cNvSpPr txBox="1"/>
                <p:nvPr/>
              </p:nvSpPr>
              <p:spPr>
                <a:xfrm>
                  <a:off x="8173107" y="3635646"/>
                  <a:ext cx="33623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B4C60E7-C295-17D2-B0A3-B7A688B08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107" y="3635646"/>
                  <a:ext cx="3362325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544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EFC19D-ED7D-23C0-2098-527905E04E15}"/>
              </a:ext>
            </a:extLst>
          </p:cNvPr>
          <p:cNvGrpSpPr/>
          <p:nvPr/>
        </p:nvGrpSpPr>
        <p:grpSpPr>
          <a:xfrm>
            <a:off x="5568362" y="4230093"/>
            <a:ext cx="5967069" cy="517834"/>
            <a:chOff x="5568362" y="4230093"/>
            <a:chExt cx="5967069" cy="51783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E735D38-A542-B23A-5E5F-A9DF2529254A}"/>
                </a:ext>
              </a:extLst>
            </p:cNvPr>
            <p:cNvCxnSpPr>
              <a:cxnSpLocks/>
              <a:stCxn id="9" idx="1"/>
              <a:endCxn id="18" idx="3"/>
            </p:cNvCxnSpPr>
            <p:nvPr/>
          </p:nvCxnSpPr>
          <p:spPr>
            <a:xfrm flipH="1">
              <a:off x="5568362" y="4489010"/>
              <a:ext cx="2604744" cy="225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E58C6F-76C8-5E00-36D1-A20F0B32B26E}"/>
                    </a:ext>
                  </a:extLst>
                </p:cNvPr>
                <p:cNvSpPr txBox="1"/>
                <p:nvPr/>
              </p:nvSpPr>
              <p:spPr>
                <a:xfrm>
                  <a:off x="8173106" y="4230093"/>
                  <a:ext cx="3362325" cy="5178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E58C6F-76C8-5E00-36D1-A20F0B32B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106" y="4230093"/>
                  <a:ext cx="3362325" cy="51783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06C51F-BE7C-7629-30C6-EF22AEB9329E}"/>
                  </a:ext>
                </a:extLst>
              </p:cNvPr>
              <p:cNvSpPr/>
              <p:nvPr/>
            </p:nvSpPr>
            <p:spPr>
              <a:xfrm>
                <a:off x="1094031" y="5159587"/>
                <a:ext cx="23614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250,000+9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06C51F-BE7C-7629-30C6-EF22AEB93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31" y="5159587"/>
                <a:ext cx="236148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09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4D174-3B26-FBE0-6FD5-13F35A4B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52894D-04A5-8A4A-1FAB-29E97973CB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6681" y="4093564"/>
            <a:ext cx="5543577" cy="277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CDEA93-2F92-389C-C14B-79DB8ED6B6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Attempt Three: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CDEA93-2F92-389C-C14B-79DB8ED6B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53204-684C-38CB-CF79-77587EF07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alternate way to convert the distance into a positive value is to square 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That is, let’s compute the expected squared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Using linearity of expectation, we can try to compute this quantity.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−1000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53204-684C-38CB-CF79-77587EF07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96" t="-649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6C4B9C-957C-C53A-BB52-A0B4D16271BD}"/>
                  </a:ext>
                </a:extLst>
              </p:cNvPr>
              <p:cNvSpPr txBox="1"/>
              <p:nvPr/>
            </p:nvSpPr>
            <p:spPr>
              <a:xfrm>
                <a:off x="2638422" y="3227455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+250,000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6C4B9C-957C-C53A-BB52-A0B4D1627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22" y="3227455"/>
                <a:ext cx="61431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DAA452-0F3B-749E-A249-B6C4186498BF}"/>
                  </a:ext>
                </a:extLst>
              </p:cNvPr>
              <p:cNvSpPr txBox="1"/>
              <p:nvPr/>
            </p:nvSpPr>
            <p:spPr>
              <a:xfrm>
                <a:off x="1990838" y="3791648"/>
                <a:ext cx="8087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500,000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250,000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DAA452-0F3B-749E-A249-B6C418649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838" y="3791648"/>
                <a:ext cx="80872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BCFB12-23A8-CE5A-8BBB-54B134BD0017}"/>
              </a:ext>
            </a:extLst>
          </p:cNvPr>
          <p:cNvCxnSpPr/>
          <p:nvPr/>
        </p:nvCxnSpPr>
        <p:spPr>
          <a:xfrm flipH="1">
            <a:off x="7466886" y="3521996"/>
            <a:ext cx="285750" cy="2514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15F00-8916-63F5-187D-7C79F3D9B3C9}"/>
                  </a:ext>
                </a:extLst>
              </p:cNvPr>
              <p:cNvSpPr txBox="1"/>
              <p:nvPr/>
            </p:nvSpPr>
            <p:spPr>
              <a:xfrm>
                <a:off x="7237258" y="3167319"/>
                <a:ext cx="495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+mn-lt"/>
                  </a:rPr>
                  <a:t>Took some deeper thought. 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250,000+9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15F00-8916-63F5-187D-7C79F3D9B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8" y="3167319"/>
                <a:ext cx="4953000" cy="369332"/>
              </a:xfrm>
              <a:prstGeom prst="rect">
                <a:avLst/>
              </a:prstGeom>
              <a:blipFill>
                <a:blip r:embed="rId7"/>
                <a:stretch>
                  <a:fillRect l="-98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2ABBEC-F375-907F-13F4-B4C2B4F39ECD}"/>
                  </a:ext>
                </a:extLst>
              </p:cNvPr>
              <p:cNvSpPr txBox="1"/>
              <p:nvPr/>
            </p:nvSpPr>
            <p:spPr>
              <a:xfrm>
                <a:off x="2451296" y="4327008"/>
                <a:ext cx="414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=250,000+9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−250,000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2ABBEC-F375-907F-13F4-B4C2B4F39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296" y="4327008"/>
                <a:ext cx="414337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3A481D-DA35-C2A5-3D46-3FA1148D73F3}"/>
                  </a:ext>
                </a:extLst>
              </p:cNvPr>
              <p:cNvSpPr txBox="1"/>
              <p:nvPr/>
            </p:nvSpPr>
            <p:spPr>
              <a:xfrm>
                <a:off x="2699949" y="4764764"/>
                <a:ext cx="414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3A481D-DA35-C2A5-3D46-3FA1148D7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949" y="4764764"/>
                <a:ext cx="414337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4A2037C-8E84-25F2-3E3B-25A6253B314C}"/>
              </a:ext>
            </a:extLst>
          </p:cNvPr>
          <p:cNvGrpSpPr/>
          <p:nvPr/>
        </p:nvGrpSpPr>
        <p:grpSpPr>
          <a:xfrm>
            <a:off x="7333925" y="4790513"/>
            <a:ext cx="4300489" cy="354564"/>
            <a:chOff x="7333925" y="4790513"/>
            <a:chExt cx="4300489" cy="3545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2AC8A3-7351-E3D4-C396-9B7435DD4E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3363" y="4790513"/>
              <a:ext cx="0" cy="1427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451C10-ECFA-172F-B9B5-1C1AB4E770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3925" y="4951408"/>
              <a:ext cx="43004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1F21BA-1693-7553-683D-2579E61EFB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9112" y="4968899"/>
              <a:ext cx="0" cy="176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83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36169-8811-7E3F-6579-A4DD4404F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EFB8C-DD8C-3375-F32D-AB5A87CE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6681" y="4093564"/>
            <a:ext cx="5543577" cy="277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35F774-5525-9F9A-27E4-99FCE35AC5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Attempt Three: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35F774-5525-9F9A-27E4-99FCE35AC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98A07-44CD-3B8F-5065-1BF662586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2895600"/>
              </a:xfrm>
            </p:spPr>
            <p:txBody>
              <a:bodyPr/>
              <a:lstStyle/>
              <a:p>
                <a:r>
                  <a:rPr lang="en-US" dirty="0"/>
                  <a:t>An alternate way to convert the distance into a positive value is to square 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That is, let’s compute the expected squared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Using linearity of expectation, we can try to compute this quantity.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98A07-44CD-3B8F-5065-1BF662586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2895600"/>
              </a:xfrm>
              <a:blipFill>
                <a:blip r:embed="rId4"/>
                <a:stretch>
                  <a:fillRect l="-796" t="-1263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BBC256-DBE7-ABAB-0073-CADD5C1E65FB}"/>
                  </a:ext>
                </a:extLst>
              </p:cNvPr>
              <p:cNvSpPr txBox="1"/>
              <p:nvPr/>
            </p:nvSpPr>
            <p:spPr>
              <a:xfrm>
                <a:off x="261112" y="3814784"/>
                <a:ext cx="113212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That is, on average, we can expect that by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the squared distance of the particle from 500 will be around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BBC256-DBE7-ABAB-0073-CADD5C1E6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2" y="3814784"/>
                <a:ext cx="11321290" cy="830997"/>
              </a:xfrm>
              <a:prstGeom prst="rect">
                <a:avLst/>
              </a:prstGeom>
              <a:blipFill>
                <a:blip r:embed="rId5"/>
                <a:stretch>
                  <a:fillRect l="-86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D58B90A-BBC8-671C-AD02-D5372C575399}"/>
              </a:ext>
            </a:extLst>
          </p:cNvPr>
          <p:cNvSpPr txBox="1"/>
          <p:nvPr/>
        </p:nvSpPr>
        <p:spPr>
          <a:xfrm>
            <a:off x="304044" y="4352215"/>
            <a:ext cx="65955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400" b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We called this the “expected squared difference from the mean”.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This quantity is commonly known as the “variance” of the random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393D92-3515-85CB-2460-7C435990815E}"/>
              </a:ext>
            </a:extLst>
          </p:cNvPr>
          <p:cNvGrpSpPr/>
          <p:nvPr/>
        </p:nvGrpSpPr>
        <p:grpSpPr>
          <a:xfrm>
            <a:off x="7333925" y="4790513"/>
            <a:ext cx="4300489" cy="354564"/>
            <a:chOff x="7333925" y="4790513"/>
            <a:chExt cx="4300489" cy="35456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FF6584-3A10-1A0B-D12D-0FEBF97A7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3363" y="4790513"/>
              <a:ext cx="0" cy="1427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2AD6ED-85E8-723F-17BE-4D58C8779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3925" y="4951408"/>
              <a:ext cx="43004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61CF82-4C15-2292-F98C-C511882435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9112" y="4968899"/>
              <a:ext cx="0" cy="176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91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57731-97F0-7F58-585E-8415DECF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E50F02-C15F-8920-8D6D-AD927EF0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ED288BF-A881-6786-0C24-2CC5579A67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variance</a:t>
                </a:r>
                <a:r>
                  <a:rPr lang="en-US" dirty="0"/>
                  <a:t>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defined as: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Note, we sometimes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to avoid messy nested brackets, i.e.,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ED288BF-A881-6786-0C24-2CC5579A67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548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290A5-2967-51CF-60B0-0D6A9DCD5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8A30-1B8C-0FBB-80F2-0C88FA4CE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Properties of 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A4562-BD99-3197-65CD-89E6CECF7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21,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A66A5-50DD-79E3-0EDA-16DA5AD780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Coupon Collector and Expectation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Derivation and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Properties of 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Variance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Sums of Random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Covariance and Independence</a:t>
            </a:r>
          </a:p>
        </p:txBody>
      </p:sp>
    </p:spTree>
    <p:extLst>
      <p:ext uri="{BB962C8B-B14F-4D97-AF65-F5344CB8AC3E}">
        <p14:creationId xmlns:p14="http://schemas.microsoft.com/office/powerpoint/2010/main" val="13810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BDB96-C695-41C9-EB14-0F72C2633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CF62ED-F64C-0BC9-5BA8-18E7A743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Property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121E5D-1668-33A6-9D23-454C0C0D2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Variance is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Useful Property 1:</a:t>
                </a:r>
                <a:r>
                  <a:rPr lang="en-US" b="1" dirty="0"/>
                  <a:t> </a:t>
                </a:r>
                <a:r>
                  <a:rPr lang="en-US" dirty="0"/>
                  <a:t>Can write variance as: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121E5D-1668-33A6-9D23-454C0C0D2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7A5ECA-160A-AE64-41B7-E2A89B357C97}"/>
                  </a:ext>
                </a:extLst>
              </p:cNvPr>
              <p:cNvSpPr txBox="1"/>
              <p:nvPr/>
            </p:nvSpPr>
            <p:spPr>
              <a:xfrm>
                <a:off x="3411594" y="3940850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7A5ECA-160A-AE64-41B7-E2A89B357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94" y="3940850"/>
                <a:ext cx="614310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A8C612-2C98-7FC3-455B-4D3B1F653A23}"/>
                  </a:ext>
                </a:extLst>
              </p:cNvPr>
              <p:cNvSpPr txBox="1"/>
              <p:nvPr/>
            </p:nvSpPr>
            <p:spPr>
              <a:xfrm>
                <a:off x="2943130" y="4605100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A8C612-2C98-7FC3-455B-4D3B1F653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130" y="4605100"/>
                <a:ext cx="6143104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72D1E3-B8CE-ABF3-C13A-3C8E4E3A97E2}"/>
                  </a:ext>
                </a:extLst>
              </p:cNvPr>
              <p:cNvSpPr txBox="1"/>
              <p:nvPr/>
            </p:nvSpPr>
            <p:spPr>
              <a:xfrm>
                <a:off x="2518134" y="5269350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72D1E3-B8CE-ABF3-C13A-3C8E4E3A9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134" y="5269350"/>
                <a:ext cx="6143104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1B5FE-563C-9D3E-C0EB-B618E9DE9282}"/>
                  </a:ext>
                </a:extLst>
              </p:cNvPr>
              <p:cNvSpPr txBox="1"/>
              <p:nvPr/>
            </p:nvSpPr>
            <p:spPr>
              <a:xfrm>
                <a:off x="2971800" y="3276600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1B5FE-563C-9D3E-C0EB-B618E9DE9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276600"/>
                <a:ext cx="6143104" cy="461665"/>
              </a:xfrm>
              <a:prstGeom prst="rect">
                <a:avLst/>
              </a:prstGeom>
              <a:blipFill>
                <a:blip r:embed="rId7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79932-C45B-6727-81DC-02CF02837C66}"/>
                  </a:ext>
                </a:extLst>
              </p:cNvPr>
              <p:cNvSpPr txBox="1"/>
              <p:nvPr/>
            </p:nvSpPr>
            <p:spPr>
              <a:xfrm>
                <a:off x="2739975" y="5933601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79932-C45B-6727-81DC-02CF02837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975" y="5933601"/>
                <a:ext cx="614310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650E-1AB7-B16F-13BA-7FE60FA5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Property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B8CB5-A315-147F-63BF-91F944E3A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whose variance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Proof: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(by useful property 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B8CB5-A315-147F-63BF-91F944E3A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91BA00-F4E7-E941-4B2B-5009153DC399}"/>
                  </a:ext>
                </a:extLst>
              </p:cNvPr>
              <p:cNvSpPr txBox="1"/>
              <p:nvPr/>
            </p:nvSpPr>
            <p:spPr>
              <a:xfrm>
                <a:off x="669082" y="2680642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91BA00-F4E7-E941-4B2B-5009153DC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82" y="2680642"/>
                <a:ext cx="61431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92D965-5DC8-495F-6164-7E37809D3B11}"/>
                  </a:ext>
                </a:extLst>
              </p:cNvPr>
              <p:cNvSpPr txBox="1"/>
              <p:nvPr/>
            </p:nvSpPr>
            <p:spPr>
              <a:xfrm>
                <a:off x="622851" y="3350910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92D965-5DC8-495F-6164-7E37809D3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1" y="3350910"/>
                <a:ext cx="61431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444C6C-6D4C-8796-0977-4FBAEF904D0D}"/>
                  </a:ext>
                </a:extLst>
              </p:cNvPr>
              <p:cNvSpPr txBox="1"/>
              <p:nvPr/>
            </p:nvSpPr>
            <p:spPr>
              <a:xfrm>
                <a:off x="573153" y="4021178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444C6C-6D4C-8796-0977-4FBAEF904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53" y="4021178"/>
                <a:ext cx="61431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E195B6-8931-7775-5338-1A9A2ABFCAB6}"/>
                  </a:ext>
                </a:extLst>
              </p:cNvPr>
              <p:cNvSpPr txBox="1"/>
              <p:nvPr/>
            </p:nvSpPr>
            <p:spPr>
              <a:xfrm>
                <a:off x="573156" y="4691446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E195B6-8931-7775-5338-1A9A2ABFC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56" y="4691446"/>
                <a:ext cx="614310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B5EBE7-566F-B1C6-0632-E1E8DB2AA888}"/>
                  </a:ext>
                </a:extLst>
              </p:cNvPr>
              <p:cNvSpPr txBox="1"/>
              <p:nvPr/>
            </p:nvSpPr>
            <p:spPr>
              <a:xfrm>
                <a:off x="-58532" y="5361715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B5EBE7-566F-B1C6-0632-E1E8DB2AA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532" y="5361715"/>
                <a:ext cx="6143104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1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4F070-A885-C15E-03F5-7C978B874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A443-3459-8892-10B7-D2C078DB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Property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4711-F04F-96C8-38D6-42EF0DD74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whose variance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Proof: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4711-F04F-96C8-38D6-42EF0DD74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282ECB-04C8-69E8-E7AD-A1486F957D66}"/>
                  </a:ext>
                </a:extLst>
              </p:cNvPr>
              <p:cNvSpPr txBox="1"/>
              <p:nvPr/>
            </p:nvSpPr>
            <p:spPr>
              <a:xfrm>
                <a:off x="1411860" y="2694226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]−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282ECB-04C8-69E8-E7AD-A1486F957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860" y="2694226"/>
                <a:ext cx="614310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186793-B4D5-B3A8-DEAF-6DB9E2AA590C}"/>
                  </a:ext>
                </a:extLst>
              </p:cNvPr>
              <p:cNvSpPr txBox="1"/>
              <p:nvPr/>
            </p:nvSpPr>
            <p:spPr>
              <a:xfrm>
                <a:off x="1208459" y="3448286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186793-B4D5-B3A8-DEAF-6DB9E2AA5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459" y="3448286"/>
                <a:ext cx="61431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F4515B-BBCD-DDFF-71AE-6AE0F36E58B7}"/>
                  </a:ext>
                </a:extLst>
              </p:cNvPr>
              <p:cNvSpPr txBox="1"/>
              <p:nvPr/>
            </p:nvSpPr>
            <p:spPr>
              <a:xfrm>
                <a:off x="696965" y="4202346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F4515B-BBCD-DDFF-71AE-6AE0F36E5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65" y="4202346"/>
                <a:ext cx="614310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191222-FCC7-DE86-D9BA-7E316E3482B3}"/>
                  </a:ext>
                </a:extLst>
              </p:cNvPr>
              <p:cNvSpPr txBox="1"/>
              <p:nvPr/>
            </p:nvSpPr>
            <p:spPr>
              <a:xfrm>
                <a:off x="165713" y="4956406"/>
                <a:ext cx="6143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191222-FCC7-DE86-D9BA-7E316E348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13" y="4956406"/>
                <a:ext cx="6143104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CCBB59-38EC-9B2D-D107-F5520A926E8F}"/>
                  </a:ext>
                </a:extLst>
              </p:cNvPr>
              <p:cNvSpPr txBox="1"/>
              <p:nvPr/>
            </p:nvSpPr>
            <p:spPr>
              <a:xfrm>
                <a:off x="5257800" y="6294659"/>
                <a:ext cx="7924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Recall basic definition: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CCBB59-38EC-9B2D-D107-F5520A926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294659"/>
                <a:ext cx="7924800" cy="461665"/>
              </a:xfrm>
              <a:prstGeom prst="rect">
                <a:avLst/>
              </a:prstGeom>
              <a:blipFill>
                <a:blip r:embed="rId8"/>
                <a:stretch>
                  <a:fillRect l="-123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57EFA4-3FB3-925F-429E-F1E582C83899}"/>
                  </a:ext>
                </a:extLst>
              </p:cNvPr>
              <p:cNvSpPr txBox="1"/>
              <p:nvPr/>
            </p:nvSpPr>
            <p:spPr>
              <a:xfrm>
                <a:off x="2514600" y="1990522"/>
                <a:ext cx="66383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 (by basic definition)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57EFA4-3FB3-925F-429E-F1E582C83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990522"/>
                <a:ext cx="6638364" cy="461665"/>
              </a:xfrm>
              <a:prstGeom prst="rect">
                <a:avLst/>
              </a:prstGeom>
              <a:blipFill>
                <a:blip r:embed="rId9"/>
                <a:stretch>
                  <a:fillRect t="-10667" r="-36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5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B417D7-75FE-7C06-5714-92BDD1E6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29" y="5629275"/>
            <a:ext cx="4714875" cy="1152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4E50B-F2CD-5EDB-EA2F-5669BEFC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and 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FBBFD-124E-2796-AD9E-EEB5A82E3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Variance is not in the same units as the original random variable.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midterm score for a randomly selected student,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 in points squared.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The most natural correction is just to compute the square root of the variance. This is called the standard deviation (</a:t>
                </a:r>
                <a:r>
                  <a:rPr lang="en-US" dirty="0" err="1"/>
                  <a:t>stdev</a:t>
                </a:r>
                <a:r>
                  <a:rPr lang="en-US" dirty="0"/>
                  <a:t> for short).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Variance of 2007.1 points squared: less intuitive than </a:t>
                </a:r>
                <a:r>
                  <a:rPr lang="en-US" dirty="0" err="1"/>
                  <a:t>stdev</a:t>
                </a:r>
                <a:r>
                  <a:rPr lang="en-US" dirty="0"/>
                  <a:t> of 44.8 points.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Often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as symbol for </a:t>
                </a:r>
                <a:r>
                  <a:rPr lang="en-US" dirty="0" err="1"/>
                  <a:t>stdev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FBBFD-124E-2796-AD9E-EEB5A82E3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CFAB0E-648C-0815-BF60-FD83F33C5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428" y="3962400"/>
            <a:ext cx="5641472" cy="1777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CE69B2-3CB1-AB56-A1D6-6D0F86C2DDEB}"/>
              </a:ext>
            </a:extLst>
          </p:cNvPr>
          <p:cNvSpPr txBox="1"/>
          <p:nvPr/>
        </p:nvSpPr>
        <p:spPr>
          <a:xfrm>
            <a:off x="448408" y="5108330"/>
            <a:ext cx="4809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Warning again: data-driven (statistics) vs model-driven (probability theory) is different. Statistics has population variance, sample variance (biased and unbiased), … not as “clean” as probability.</a:t>
            </a:r>
          </a:p>
        </p:txBody>
      </p:sp>
    </p:spTree>
    <p:extLst>
      <p:ext uri="{BB962C8B-B14F-4D97-AF65-F5344CB8AC3E}">
        <p14:creationId xmlns:p14="http://schemas.microsoft.com/office/powerpoint/2010/main" val="12088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3C77C-EAFB-4786-B7A7-44937A39F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30E3-218B-E863-92E5-DFBD2306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Properties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114A1-2E5A-D767-8CE7-4F69B735E7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Basic definition of 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Useful property 1: Can rewrite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Useful property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Useful property 3: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Units of variance are squared units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Can use square root of variance (standard deviation)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114A1-2E5A-D767-8CE7-4F69B735E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19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A9D0-BA60-9DBE-2729-EDE50CEE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Coupon Collector: Union Bound for Probability of Missing a Coupon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90B0C-4F37-55B0-F2A9-83381F6B38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6072026"/>
              </a:xfrm>
            </p:spPr>
            <p:txBody>
              <a:bodyPr/>
              <a:lstStyle/>
              <a:p>
                <a:r>
                  <a:rPr lang="en-US" dirty="0"/>
                  <a:t>Define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the event where we are missing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coupon,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the event where we are missing at least one coupon.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Pick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boxes, coupon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prob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each box: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dirty="0"/>
                  <a:t> such that this probability is at most 50%: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Buying this many boxes ensures you have all coupons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≥50%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90B0C-4F37-55B0-F2A9-83381F6B3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6072026"/>
              </a:xfrm>
              <a:blipFill>
                <a:blip r:embed="rId3"/>
                <a:stretch>
                  <a:fillRect l="-796" t="-602" r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9C6A44-FF25-D016-17AC-A36147868816}"/>
                  </a:ext>
                </a:extLst>
              </p:cNvPr>
              <p:cNvSpPr txBox="1"/>
              <p:nvPr/>
            </p:nvSpPr>
            <p:spPr>
              <a:xfrm>
                <a:off x="2765645" y="3352766"/>
                <a:ext cx="6144768" cy="83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9C6A44-FF25-D016-17AC-A36147868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45" y="3352766"/>
                <a:ext cx="6144768" cy="836960"/>
              </a:xfrm>
              <a:prstGeom prst="rect">
                <a:avLst/>
              </a:prstGeom>
              <a:blipFill>
                <a:blip r:embed="rId4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BEE095-8830-3B3E-B630-F4D7B338D422}"/>
                  </a:ext>
                </a:extLst>
              </p:cNvPr>
              <p:cNvSpPr txBox="1"/>
              <p:nvPr/>
            </p:nvSpPr>
            <p:spPr>
              <a:xfrm>
                <a:off x="5834291" y="4839667"/>
                <a:ext cx="6147352" cy="111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BEE095-8830-3B3E-B630-F4D7B338D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291" y="4839667"/>
                <a:ext cx="6147352" cy="11158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1B9B0E-11C5-BD09-5C4F-4BEB8A3E1FF6}"/>
                  </a:ext>
                </a:extLst>
              </p:cNvPr>
              <p:cNvSpPr txBox="1"/>
              <p:nvPr/>
            </p:nvSpPr>
            <p:spPr>
              <a:xfrm>
                <a:off x="492898" y="4919459"/>
                <a:ext cx="6144768" cy="83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1B9B0E-11C5-BD09-5C4F-4BEB8A3E1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98" y="4919459"/>
                <a:ext cx="6144768" cy="836960"/>
              </a:xfrm>
              <a:prstGeom prst="rect">
                <a:avLst/>
              </a:prstGeom>
              <a:blipFill>
                <a:blip r:embed="rId6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89C540-913D-F33B-7CD6-62D07868AD74}"/>
              </a:ext>
            </a:extLst>
          </p:cNvPr>
          <p:cNvCxnSpPr/>
          <p:nvPr/>
        </p:nvCxnSpPr>
        <p:spPr>
          <a:xfrm>
            <a:off x="5347252" y="5337939"/>
            <a:ext cx="129041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4279D-D81D-365C-98B4-15BA9F500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9C58-351B-B61F-B748-2BC34E815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Example Variance Calculations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08C73-135D-1FD3-D3DC-D6D9AEF65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21,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58EB1-3704-0570-A1A3-BE3D601BC9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Coupon Collector and Expectation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Derivation and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Properties of 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Example Variance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Sums of Random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Covariance and Independence</a:t>
            </a:r>
          </a:p>
        </p:txBody>
      </p:sp>
    </p:spTree>
    <p:extLst>
      <p:ext uri="{BB962C8B-B14F-4D97-AF65-F5344CB8AC3E}">
        <p14:creationId xmlns:p14="http://schemas.microsoft.com/office/powerpoint/2010/main" val="3718165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DF63-9084-89E9-0483-5E87A538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the Variance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003109-BE9D-C641-D75E-FCF36D6A3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computing the variance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two quantities: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expectation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expectation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Often, but not always,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requires some cleverness to compute.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003109-BE9D-C641-D75E-FCF36D6A3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52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5173-274C-B7CC-8E2C-6248272E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Bernoulli RV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14280-138A-67F7-D38C-C43620BA12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84751" cy="5638732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always 0 or 1,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variance is therefore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Often this is written 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Observation, if we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(always heads), then the variance is 0.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makes sense! If the RV isn’t actually random, there should be no variance.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Similarly,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close to 0 or 1, the variance is low, usually get same flip.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14280-138A-67F7-D38C-C43620BA12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84751" cy="5638732"/>
              </a:xfrm>
              <a:blipFill>
                <a:blip r:embed="rId2"/>
                <a:stretch>
                  <a:fillRect l="-776" t="-649" r="-310" b="-14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8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33E4-6FBA-229F-B04B-C8BFA317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Rolling a Fair Six-Sided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80973-5A61-2A87-3BF1-25953D100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rolling a fair six-sided die, we have that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=7/2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To compute variance, we just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This is straightforward: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80973-5A61-2A87-3BF1-25953D100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74B2-8E15-4FF0-F0E4-8352716F3641}"/>
                  </a:ext>
                </a:extLst>
              </p:cNvPr>
              <p:cNvSpPr txBox="1"/>
              <p:nvPr/>
            </p:nvSpPr>
            <p:spPr>
              <a:xfrm>
                <a:off x="2074025" y="3995470"/>
                <a:ext cx="614310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74B2-8E15-4FF0-F0E4-8352716F3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25" y="3995470"/>
                <a:ext cx="6143104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F5813-1E39-3C52-50E4-65FA6F0DB7CA}"/>
                  </a:ext>
                </a:extLst>
              </p:cNvPr>
              <p:cNvSpPr txBox="1"/>
              <p:nvPr/>
            </p:nvSpPr>
            <p:spPr>
              <a:xfrm>
                <a:off x="0" y="5029200"/>
                <a:ext cx="614310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F5813-1E39-3C52-50E4-65FA6F0DB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9200"/>
                <a:ext cx="6143104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2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BE65-0FB9-A5A2-0B94-68EA26B4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6006-8011-A3E1-C442-FFE5BFBA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Rolling a Fair Six-Sided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AF342-F14E-8541-79B8-2BB0B51F4F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rolling a fair six-sided die, we have that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=7/2</m:t>
                    </m:r>
                  </m:oMath>
                </a14:m>
                <a:r>
                  <a:rPr lang="en-US" dirty="0"/>
                  <a:t>. We also just computed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=91/6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variance of a six-sided die roll is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use this result later today for multiple rolls.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AF342-F14E-8541-79B8-2BB0B51F4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30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68EC36-1E1C-CE69-297A-33649447E22E}"/>
                  </a:ext>
                </a:extLst>
              </p:cNvPr>
              <p:cNvSpPr txBox="1"/>
              <p:nvPr/>
            </p:nvSpPr>
            <p:spPr>
              <a:xfrm>
                <a:off x="5486400" y="2701861"/>
                <a:ext cx="6144610" cy="995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68EC36-1E1C-CE69-297A-33649447E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701861"/>
                <a:ext cx="6144610" cy="995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28BCF5-70E2-04B8-57B4-9E71FC56DA9D}"/>
                  </a:ext>
                </a:extLst>
              </p:cNvPr>
              <p:cNvSpPr txBox="1"/>
              <p:nvPr/>
            </p:nvSpPr>
            <p:spPr>
              <a:xfrm>
                <a:off x="5462096" y="3886200"/>
                <a:ext cx="6144610" cy="79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≈2.92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28BCF5-70E2-04B8-57B4-9E71FC56D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96" y="3886200"/>
                <a:ext cx="6144610" cy="79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0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1C814-6847-0FF4-CF5F-4E32833D7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AE24-931E-EC76-F10F-2A81024B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 of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7E712-1B68-7388-24F0-8BDF3A4B0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number of students who receive their own homework if we take </a:t>
                </a:r>
                <a:r>
                  <a:rPr lang="en-US" dirty="0" err="1"/>
                  <a:t>homeworks</a:t>
                </a:r>
                <a:r>
                  <a:rPr lang="en-US" dirty="0"/>
                  <a:t> from every student and hand them back randomly.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Earlier we showed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How dispersed is this? Do we expect to sometimes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As before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means 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got their homework back.</a:t>
                </a:r>
              </a:p>
              <a:p>
                <a:endParaRPr lang="en-US" dirty="0"/>
              </a:p>
              <a:p>
                <a:r>
                  <a:rPr lang="en-US" dirty="0"/>
                  <a:t>To compute variance, we already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We just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7E712-1B68-7388-24F0-8BDF3A4B0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581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2FF2-81B0-EB97-3C4C-5DADDF7FF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D54A-3561-3775-C0C2-56D1213C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 of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4C184F-952B-BDDF-EEEB-679FB2304A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41177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means 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got their homework back.</a:t>
                </a:r>
              </a:p>
              <a:p>
                <a:endParaRPr lang="en-US" dirty="0"/>
              </a:p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To get this,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Using the same formula from before, we have that: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4C184F-952B-BDDF-EEEB-679FB2304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4117731"/>
              </a:xfrm>
              <a:blipFill>
                <a:blip r:embed="rId2"/>
                <a:stretch>
                  <a:fillRect l="-796" t="-889" b="-15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4450D-9371-C5BE-8E36-10BA4936F0A2}"/>
                  </a:ext>
                </a:extLst>
              </p:cNvPr>
              <p:cNvSpPr txBox="1"/>
              <p:nvPr/>
            </p:nvSpPr>
            <p:spPr>
              <a:xfrm>
                <a:off x="1524000" y="2667000"/>
                <a:ext cx="8711105" cy="1142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4450D-9371-C5BE-8E36-10BA4936F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67000"/>
                <a:ext cx="8711105" cy="11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81CE2EF-B530-B9DB-EF8C-276343664CE1}"/>
              </a:ext>
            </a:extLst>
          </p:cNvPr>
          <p:cNvGrpSpPr/>
          <p:nvPr/>
        </p:nvGrpSpPr>
        <p:grpSpPr>
          <a:xfrm>
            <a:off x="896815" y="4651131"/>
            <a:ext cx="4325158" cy="1628008"/>
            <a:chOff x="896815" y="4651131"/>
            <a:chExt cx="4325158" cy="1628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158728E-5386-8593-11CB-5602163B3CEE}"/>
                    </a:ext>
                  </a:extLst>
                </p:cNvPr>
                <p:cNvSpPr txBox="1"/>
                <p:nvPr/>
              </p:nvSpPr>
              <p:spPr>
                <a:xfrm>
                  <a:off x="896815" y="4651131"/>
                  <a:ext cx="3789179" cy="78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158728E-5386-8593-11CB-5602163B3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15" y="4651131"/>
                  <a:ext cx="3789179" cy="786241"/>
                </a:xfrm>
                <a:prstGeom prst="rect">
                  <a:avLst/>
                </a:prstGeom>
                <a:blipFill>
                  <a:blip r:embed="rId4"/>
                  <a:stretch>
                    <a:fillRect r="-3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CBA1A7F-9F43-7BBD-05DA-39D27CDC251B}"/>
                    </a:ext>
                  </a:extLst>
                </p:cNvPr>
                <p:cNvSpPr txBox="1"/>
                <p:nvPr/>
              </p:nvSpPr>
              <p:spPr>
                <a:xfrm>
                  <a:off x="896815" y="5492898"/>
                  <a:ext cx="4325158" cy="78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=0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503000000020004" pitchFamily="2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=0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CBA1A7F-9F43-7BBD-05DA-39D27CDC2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15" y="5492898"/>
                  <a:ext cx="4325158" cy="786241"/>
                </a:xfrm>
                <a:prstGeom prst="rect">
                  <a:avLst/>
                </a:prstGeom>
                <a:blipFill>
                  <a:blip r:embed="rId5"/>
                  <a:stretch>
                    <a:fillRect r="-2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CD9835-5957-1111-A0FC-310D431D9B1C}"/>
              </a:ext>
            </a:extLst>
          </p:cNvPr>
          <p:cNvGrpSpPr/>
          <p:nvPr/>
        </p:nvGrpSpPr>
        <p:grpSpPr>
          <a:xfrm>
            <a:off x="5508939" y="4651131"/>
            <a:ext cx="3799376" cy="1740877"/>
            <a:chOff x="5508939" y="4651131"/>
            <a:chExt cx="3799376" cy="1740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09D7A1-C16E-FE00-9105-712E8AF9DDDB}"/>
                    </a:ext>
                  </a:extLst>
                </p:cNvPr>
                <p:cNvSpPr txBox="1"/>
                <p:nvPr/>
              </p:nvSpPr>
              <p:spPr>
                <a:xfrm>
                  <a:off x="6095897" y="5128449"/>
                  <a:ext cx="3212418" cy="78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⟹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09D7A1-C16E-FE00-9105-712E8AF9D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897" y="5128449"/>
                  <a:ext cx="3212418" cy="7862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A7ACC4BC-BD91-2E6B-D67C-53530DA3FFBA}"/>
                </a:ext>
              </a:extLst>
            </p:cNvPr>
            <p:cNvSpPr/>
            <p:nvPr/>
          </p:nvSpPr>
          <p:spPr>
            <a:xfrm>
              <a:off x="5508939" y="4651131"/>
              <a:ext cx="360484" cy="1740877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78CCC7-E1AC-F65F-66B0-B292FA57F12F}"/>
                  </a:ext>
                </a:extLst>
              </p:cNvPr>
              <p:cNvSpPr txBox="1"/>
              <p:nvPr/>
            </p:nvSpPr>
            <p:spPr>
              <a:xfrm>
                <a:off x="9503784" y="4971290"/>
                <a:ext cx="2032479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78CCC7-E1AC-F65F-66B0-B292FA57F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784" y="4971290"/>
                <a:ext cx="2032479" cy="1100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1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BD63C-9454-A56D-345F-70389F2D6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353F-556D-692F-4E9B-A6976F68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 of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33A40-B005-86A4-65F0-86CD5E9C94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means 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got their homework back.</a:t>
                </a:r>
              </a:p>
              <a:p>
                <a:endParaRPr lang="en-US" dirty="0"/>
              </a:p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To get this,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Using the same formula from before, we have that: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33A40-B005-86A4-65F0-86CD5E9C94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EAF17D-87A7-4F25-3EC5-99BEED5302B2}"/>
                  </a:ext>
                </a:extLst>
              </p:cNvPr>
              <p:cNvSpPr txBox="1"/>
              <p:nvPr/>
            </p:nvSpPr>
            <p:spPr>
              <a:xfrm>
                <a:off x="2743200" y="2667000"/>
                <a:ext cx="7491905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EAF17D-87A7-4F25-3EC5-99BEED530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67000"/>
                <a:ext cx="7491905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365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264AC-B84E-6CC1-4AB8-9968730ED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E030-1DD4-7053-FCB8-B613B7A3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 of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0B09-3957-76B0-9A20-0F62A4187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means 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got their homework back.</a:t>
                </a:r>
              </a:p>
              <a:p>
                <a:endParaRPr lang="en-US" dirty="0"/>
              </a:p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To get this,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Using the same formula from before, we have that: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only one of these terms is non-zero: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0B09-3957-76B0-9A20-0F62A4187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b="-3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BABF7F-7D27-B41D-0300-C236AA5CA6A9}"/>
                  </a:ext>
                </a:extLst>
              </p:cNvPr>
              <p:cNvSpPr txBox="1"/>
              <p:nvPr/>
            </p:nvSpPr>
            <p:spPr>
              <a:xfrm>
                <a:off x="2743200" y="2667000"/>
                <a:ext cx="7491905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BABF7F-7D27-B41D-0300-C236AA5CA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67000"/>
                <a:ext cx="7491905" cy="1030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C8AC61-DF29-6BC7-FD83-1BAE18F000DB}"/>
                  </a:ext>
                </a:extLst>
              </p:cNvPr>
              <p:cNvSpPr txBox="1"/>
              <p:nvPr/>
            </p:nvSpPr>
            <p:spPr>
              <a:xfrm>
                <a:off x="-304800" y="4267200"/>
                <a:ext cx="9144000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=0×0×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=0,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0×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=0,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C8AC61-DF29-6BC7-FD83-1BAE18F00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267200"/>
                <a:ext cx="9144000" cy="517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F7694-D4DA-4B4D-6E58-9A07CA31FC9F}"/>
                  </a:ext>
                </a:extLst>
              </p:cNvPr>
              <p:cNvSpPr txBox="1"/>
              <p:nvPr/>
            </p:nvSpPr>
            <p:spPr>
              <a:xfrm>
                <a:off x="60527" y="4869389"/>
                <a:ext cx="9144000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+1×0×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=1,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F7694-D4DA-4B4D-6E58-9A07CA31F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7" y="4869389"/>
                <a:ext cx="9144000" cy="517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368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8CDD2-D2ED-68CE-9073-6A11AC68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1E24-1D17-1449-3236-60E82E94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 of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E5BA6-13DD-019D-51CD-E447CAA27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means 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got their homework back.</a:t>
                </a:r>
              </a:p>
              <a:p>
                <a:endParaRPr lang="en-US" dirty="0"/>
              </a:p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To get this,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Using the same formula from before, we have that: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indicators, so for the non-zero term: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E5BA6-13DD-019D-51CD-E447CAA27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E99F5-7BF9-41BC-7572-3C8D4A91E632}"/>
                  </a:ext>
                </a:extLst>
              </p:cNvPr>
              <p:cNvSpPr txBox="1"/>
              <p:nvPr/>
            </p:nvSpPr>
            <p:spPr>
              <a:xfrm>
                <a:off x="2743200" y="2667000"/>
                <a:ext cx="7491905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E99F5-7BF9-41BC-7572-3C8D4A91E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67000"/>
                <a:ext cx="7491905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F1BDE-791F-7305-2A04-2585480B6FC1}"/>
                  </a:ext>
                </a:extLst>
              </p:cNvPr>
              <p:cNvSpPr txBox="1"/>
              <p:nvPr/>
            </p:nvSpPr>
            <p:spPr>
              <a:xfrm>
                <a:off x="533400" y="4876800"/>
                <a:ext cx="1447800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F1BDE-791F-7305-2A04-2585480B6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76800"/>
                <a:ext cx="1447800" cy="517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CDD0A4-C676-7619-575D-D76AA0C26985}"/>
                  </a:ext>
                </a:extLst>
              </p:cNvPr>
              <p:cNvSpPr txBox="1"/>
              <p:nvPr/>
            </p:nvSpPr>
            <p:spPr>
              <a:xfrm>
                <a:off x="1523999" y="4876800"/>
                <a:ext cx="3953609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1×1×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=1,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CDD0A4-C676-7619-575D-D76AA0C26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876800"/>
                <a:ext cx="3953609" cy="517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9D1DA6-6EF4-278F-907E-2412C75CEBAA}"/>
                  </a:ext>
                </a:extLst>
              </p:cNvPr>
              <p:cNvSpPr txBox="1"/>
              <p:nvPr/>
            </p:nvSpPr>
            <p:spPr>
              <a:xfrm>
                <a:off x="1497622" y="5403426"/>
                <a:ext cx="61423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get</m:t>
                          </m:r>
                          <m: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their</m:t>
                          </m:r>
                          <m: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own</m:t>
                          </m:r>
                          <m: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homework</m:t>
                          </m:r>
                          <m: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back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9D1DA6-6EF4-278F-907E-2412C75CE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22" y="5403426"/>
                <a:ext cx="6142382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78D1F4-26DD-48BE-2798-6E7E1B762857}"/>
                  </a:ext>
                </a:extLst>
              </p:cNvPr>
              <p:cNvSpPr txBox="1"/>
              <p:nvPr/>
            </p:nvSpPr>
            <p:spPr>
              <a:xfrm>
                <a:off x="1622284" y="5910150"/>
                <a:ext cx="3582761" cy="8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78D1F4-26DD-48BE-2798-6E7E1B762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284" y="5910150"/>
                <a:ext cx="3582761" cy="8745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4A58D5E-5D00-E90E-6D1C-2610F9876025}"/>
              </a:ext>
            </a:extLst>
          </p:cNvPr>
          <p:cNvCxnSpPr>
            <a:cxnSpLocks/>
            <a:stCxn id="11" idx="3"/>
            <a:endCxn id="5" idx="3"/>
          </p:cNvCxnSpPr>
          <p:nvPr/>
        </p:nvCxnSpPr>
        <p:spPr>
          <a:xfrm flipV="1">
            <a:off x="5205045" y="3182174"/>
            <a:ext cx="5030060" cy="3165275"/>
          </a:xfrm>
          <a:prstGeom prst="bentConnector3">
            <a:avLst>
              <a:gd name="adj1" fmla="val 104545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5D178-0ECD-0A03-6DB3-3F3B2912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372183-DE2B-8912-EBBB-CC4981E9E75D}"/>
              </a:ext>
            </a:extLst>
          </p:cNvPr>
          <p:cNvGrpSpPr/>
          <p:nvPr/>
        </p:nvGrpSpPr>
        <p:grpSpPr>
          <a:xfrm>
            <a:off x="1357042" y="908445"/>
            <a:ext cx="8961973" cy="5041110"/>
            <a:chOff x="1544446" y="1352737"/>
            <a:chExt cx="10058400" cy="5657850"/>
          </a:xfrm>
        </p:grpSpPr>
        <p:pic>
          <p:nvPicPr>
            <p:cNvPr id="5" name="Picture 4" descr="A graph of a number of balls&#10;&#10;Description automatically generated">
              <a:extLst>
                <a:ext uri="{FF2B5EF4-FFF2-40B4-BE49-F238E27FC236}">
                  <a16:creationId xmlns:a16="http://schemas.microsoft.com/office/drawing/2014/main" id="{51476F9B-6A71-1E4B-C8D3-D81D6B867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446" y="1352737"/>
              <a:ext cx="10058400" cy="56578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138D8D-BF8D-D1A3-28DD-722234F5C7B2}"/>
                </a:ext>
              </a:extLst>
            </p:cNvPr>
            <p:cNvSpPr txBox="1"/>
            <p:nvPr/>
          </p:nvSpPr>
          <p:spPr>
            <a:xfrm>
              <a:off x="2743200" y="5013194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3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P(67) ~ 50.1%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B23020C-272D-20B2-60B9-06FBD0997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000" y="4306953"/>
              <a:ext cx="137160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A465B5D-6A01-4483-DA3A-00CF084F06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8300" y="4002153"/>
              <a:ext cx="129540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9A9302-5EB1-2FD2-DC48-F69E5896E527}"/>
                </a:ext>
              </a:extLst>
            </p:cNvPr>
            <p:cNvSpPr txBox="1"/>
            <p:nvPr/>
          </p:nvSpPr>
          <p:spPr>
            <a:xfrm>
              <a:off x="6762287" y="3704642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P(72) ~ 50%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98001C7-8CF1-696E-0AAF-15AA15C60100}"/>
                    </a:ext>
                  </a:extLst>
                </p:cNvPr>
                <p:cNvSpPr txBox="1"/>
                <p:nvPr/>
              </p:nvSpPr>
              <p:spPr>
                <a:xfrm>
                  <a:off x="8764294" y="5586619"/>
                  <a:ext cx="20982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>
                      <a:latin typeface="Inter Light" panose="02000403000000020004" pitchFamily="2" charset="0"/>
                      <a:ea typeface="Inter Light" panose="02000403000000020004" pitchFamily="2" charset="0"/>
                      <a:cs typeface="Inter Light" panose="02000403000000020004" pitchFamily="2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a14:m>
                  <a:r>
                    <a:rPr lang="en-US">
                      <a:latin typeface="Inter Light" panose="02000403000000020004" pitchFamily="2" charset="0"/>
                      <a:ea typeface="Inter Light" panose="02000403000000020004" pitchFamily="2" charset="0"/>
                      <a:cs typeface="Inter Light" panose="02000403000000020004" pitchFamily="2" charset="0"/>
                    </a:rPr>
                    <a:t> bins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98001C7-8CF1-696E-0AAF-15AA15C601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4294" y="5586619"/>
                  <a:ext cx="209828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932" t="-11111" r="-1629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7A81E6A-808C-ABB1-37A8-3DFD1CE1D9E6}"/>
                    </a:ext>
                  </a:extLst>
                </p:cNvPr>
                <p:cNvSpPr txBox="1"/>
                <p:nvPr/>
              </p:nvSpPr>
              <p:spPr>
                <a:xfrm>
                  <a:off x="4981576" y="2700709"/>
                  <a:ext cx="6143624" cy="9005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⁡(20)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den>
                        </m:f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≈72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7A81E6A-808C-ABB1-37A8-3DFD1CE1D9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576" y="2700709"/>
                  <a:ext cx="6143624" cy="900568"/>
                </a:xfrm>
                <a:prstGeom prst="rect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C133D8-BBA0-2C93-449D-F2C701FA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Coupon Collector: Union Bound vs. Empirical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3C98EC-7367-55E2-8E8A-2E9095FB74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629479"/>
              </a:xfrm>
            </p:spPr>
            <p:txBody>
              <a:bodyPr/>
              <a:lstStyle/>
              <a:p>
                <a:r>
                  <a:rPr lang="en-US" dirty="0"/>
                  <a:t>We can see this upper bound overlaid on experiments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3C98EC-7367-55E2-8E8A-2E9095FB7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629479"/>
              </a:xfrm>
              <a:blipFill>
                <a:blip r:embed="rId6"/>
                <a:stretch>
                  <a:fillRect l="-796" t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2B0BEA-F91C-B428-0534-90107918155D}"/>
                  </a:ext>
                </a:extLst>
              </p:cNvPr>
              <p:cNvSpPr txBox="1"/>
              <p:nvPr/>
            </p:nvSpPr>
            <p:spPr>
              <a:xfrm>
                <a:off x="93655" y="5862935"/>
                <a:ext cx="11749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Can also show that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boxes, missing one with prob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≈0.3679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2B0BEA-F91C-B428-0534-901079181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5" y="5862935"/>
                <a:ext cx="11749583" cy="461665"/>
              </a:xfrm>
              <a:prstGeom prst="rect">
                <a:avLst/>
              </a:prstGeom>
              <a:blipFill>
                <a:blip r:embed="rId7"/>
                <a:stretch>
                  <a:fillRect l="-778" t="-10526" r="-10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1975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E610D-7F16-2976-614B-45DF7D9F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ED02-CFC9-5860-0B00-7873EA2F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 of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8EB7B-AF58-1457-60F0-E7E989C5C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means 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got their homework back.</a:t>
                </a:r>
              </a:p>
              <a:p>
                <a:endParaRPr lang="en-US" dirty="0"/>
              </a:p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To get this,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Using the same formula from before, we have that: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indicators, so for the non-zero term 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8EB7B-AF58-1457-60F0-E7E989C5C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B0F550-3561-DE9A-5205-500932379B83}"/>
                  </a:ext>
                </a:extLst>
              </p:cNvPr>
              <p:cNvSpPr txBox="1"/>
              <p:nvPr/>
            </p:nvSpPr>
            <p:spPr>
              <a:xfrm>
                <a:off x="2743200" y="2667000"/>
                <a:ext cx="7491905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B0F550-3561-DE9A-5205-500932379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67000"/>
                <a:ext cx="7491905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B90A56-D138-CC9A-BFE9-E18B0B6ACAC5}"/>
                  </a:ext>
                </a:extLst>
              </p:cNvPr>
              <p:cNvSpPr txBox="1"/>
              <p:nvPr/>
            </p:nvSpPr>
            <p:spPr>
              <a:xfrm>
                <a:off x="533400" y="4876800"/>
                <a:ext cx="1447800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B90A56-D138-CC9A-BFE9-E18B0B6AC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76800"/>
                <a:ext cx="1447800" cy="517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F8A42D-34A8-914C-7DCE-BD26CDCC1932}"/>
                  </a:ext>
                </a:extLst>
              </p:cNvPr>
              <p:cNvSpPr txBox="1"/>
              <p:nvPr/>
            </p:nvSpPr>
            <p:spPr>
              <a:xfrm>
                <a:off x="1523999" y="4876800"/>
                <a:ext cx="3953609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1×1×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=1,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F8A42D-34A8-914C-7DCE-BD26CDCC1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876800"/>
                <a:ext cx="3953609" cy="517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72791F9-04B9-F3F7-F145-BD92F5A8AF8C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5055577" y="3182174"/>
            <a:ext cx="5179528" cy="3165275"/>
          </a:xfrm>
          <a:prstGeom prst="bentConnector3">
            <a:avLst>
              <a:gd name="adj1" fmla="val 104414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4CAFA-E6C7-9E97-AF6A-43F6FB6BB63E}"/>
                  </a:ext>
                </a:extLst>
              </p:cNvPr>
              <p:cNvSpPr txBox="1"/>
              <p:nvPr/>
            </p:nvSpPr>
            <p:spPr>
              <a:xfrm>
                <a:off x="1622284" y="5910150"/>
                <a:ext cx="3582761" cy="8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4CAFA-E6C7-9E97-AF6A-43F6FB6BB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284" y="5910150"/>
                <a:ext cx="3582761" cy="874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741345-D552-0DF9-C5E5-CF875CD068F2}"/>
                  </a:ext>
                </a:extLst>
              </p:cNvPr>
              <p:cNvSpPr txBox="1"/>
              <p:nvPr/>
            </p:nvSpPr>
            <p:spPr>
              <a:xfrm>
                <a:off x="1497622" y="5403426"/>
                <a:ext cx="61423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get</m:t>
                          </m:r>
                          <m: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their</m:t>
                          </m:r>
                          <m: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own</m:t>
                          </m:r>
                          <m: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homework</m:t>
                          </m:r>
                          <m: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back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741345-D552-0DF9-C5E5-CF875CD06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22" y="5403426"/>
                <a:ext cx="6142382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855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C9235-E5B9-6758-60A3-C57FB01C3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A3E5-95B4-9C63-AEDE-63CBEA96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 of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F3EFD-83CE-D6F8-30AB-A8F120B7A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means 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got their homework back.</a:t>
                </a:r>
              </a:p>
              <a:p>
                <a:endParaRPr lang="en-US" dirty="0"/>
              </a:p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To get this,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Using the same formula from before, we have that: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r>
                  <a:rPr lang="en-US" dirty="0"/>
                  <a:t>? 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pairs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each with one ordering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so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F3EFD-83CE-D6F8-30AB-A8F120B7A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FEAC6-80FB-D8D8-6EBD-A6BB35002833}"/>
                  </a:ext>
                </a:extLst>
              </p:cNvPr>
              <p:cNvSpPr txBox="1"/>
              <p:nvPr/>
            </p:nvSpPr>
            <p:spPr>
              <a:xfrm>
                <a:off x="2743200" y="2667000"/>
                <a:ext cx="7491905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FEAC6-80FB-D8D8-6EBD-A6BB35002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67000"/>
                <a:ext cx="7491905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AF5B3C-D3E5-48BD-BA66-ABBE070954AE}"/>
                  </a:ext>
                </a:extLst>
              </p:cNvPr>
              <p:cNvSpPr txBox="1"/>
              <p:nvPr/>
            </p:nvSpPr>
            <p:spPr>
              <a:xfrm>
                <a:off x="4124654" y="4724400"/>
                <a:ext cx="6144610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AF5B3C-D3E5-48BD-BA66-ABBE07095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54" y="4724400"/>
                <a:ext cx="6144610" cy="1030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8311D0-E946-E04A-2F4F-690B5FE3DF36}"/>
                  </a:ext>
                </a:extLst>
              </p:cNvPr>
              <p:cNvSpPr txBox="1"/>
              <p:nvPr/>
            </p:nvSpPr>
            <p:spPr>
              <a:xfrm>
                <a:off x="5178972" y="5854842"/>
                <a:ext cx="6708228" cy="8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8311D0-E946-E04A-2F4F-690B5FE3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72" y="5854842"/>
                <a:ext cx="6708228" cy="87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74AD2D-BF47-3901-DF74-D135487DB4B2}"/>
                  </a:ext>
                </a:extLst>
              </p:cNvPr>
              <p:cNvSpPr txBox="1"/>
              <p:nvPr/>
            </p:nvSpPr>
            <p:spPr>
              <a:xfrm>
                <a:off x="9395868" y="6069858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74AD2D-BF47-3901-DF74-D135487DB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868" y="6069858"/>
                <a:ext cx="24384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1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5A2BC-0012-C503-8F23-5CBDDB66D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1200-A4FC-C7C0-8E8C-0B667E1D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 of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1018D-5B60-D74A-CB4D-51F86D968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means 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got their homework back.</a:t>
                </a:r>
              </a:p>
              <a:p>
                <a:endParaRPr lang="en-US" dirty="0"/>
              </a:p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To get this,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Using the same formula from before, we have that: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After all that work, we’ve learned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1018D-5B60-D74A-CB4D-51F86D968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75BA79-CD7E-F3E2-7623-5321D167CFBC}"/>
                  </a:ext>
                </a:extLst>
              </p:cNvPr>
              <p:cNvSpPr txBox="1"/>
              <p:nvPr/>
            </p:nvSpPr>
            <p:spPr>
              <a:xfrm>
                <a:off x="2199858" y="2869178"/>
                <a:ext cx="74919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75BA79-CD7E-F3E2-7623-5321D167C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858" y="2869178"/>
                <a:ext cx="7491905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029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9F28-D50B-7522-BB97-70421EB6D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26DE-8C02-8A6E-9E24-F2B231AB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 of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544E-FEBE-085E-E2EF-1A9B6A2B6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4100146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number of students who receive their own homework if we take </a:t>
                </a:r>
                <a:r>
                  <a:rPr lang="en-US" dirty="0" err="1"/>
                  <a:t>homeworks</a:t>
                </a:r>
                <a:r>
                  <a:rPr lang="en-US" dirty="0"/>
                  <a:t> from every student and hand them back randomly.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Last time we showed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How dispersed is this? Do we expect to sometimes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To compute variance,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We now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544E-FEBE-085E-E2EF-1A9B6A2B6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4100146"/>
              </a:xfrm>
              <a:blipFill>
                <a:blip r:embed="rId2"/>
                <a:stretch>
                  <a:fillRect l="-796" t="-893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3CFEA0-6E32-5BB1-5655-7925A8831F5A}"/>
                  </a:ext>
                </a:extLst>
              </p:cNvPr>
              <p:cNvSpPr txBox="1"/>
              <p:nvPr/>
            </p:nvSpPr>
            <p:spPr>
              <a:xfrm>
                <a:off x="2947291" y="4118370"/>
                <a:ext cx="4058419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>
                  <a:spcBef>
                    <a:spcPts val="600"/>
                  </a:spcBef>
                </a:pPr>
                <a:r>
                  <a:rPr lang="en-US" sz="2400" b="0" dirty="0"/>
                  <a:t>	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b="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	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3CFEA0-6E32-5BB1-5655-7925A8831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291" y="4118370"/>
                <a:ext cx="4058419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1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00AC8-559B-AB4E-D936-95C4B7CAF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C85A-5D10-FD0B-B78D-C3D4B87F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 of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8A54E-ACDC-921A-F0C6-7C125A22C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number of students who receive their own homework if we take </a:t>
                </a:r>
                <a:r>
                  <a:rPr lang="en-US" dirty="0" err="1"/>
                  <a:t>homeworks</a:t>
                </a:r>
                <a:r>
                  <a:rPr lang="en-US" dirty="0"/>
                  <a:t> from every student and hand them back randomly.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Last time we showed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And we also know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dispersed is this? Do we expect to sometimes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don’t expect to get a value near 10, no matter how big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gets.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On average, the number of students who gets their homework back is 1.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And the variance (and standard deviation) is 1.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we were to run a bunch of experiments, the average difference from our observation and the mean (1) would be 1.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8A54E-ACDC-921A-F0C6-7C125A22C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949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352A-17FE-92CF-3312-F5FB6027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Example(s) 4: Geometric and Poisson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24FCA2-6D32-C9F2-0D5E-40A561A495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proofs are in the notes – study them there!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proof for geometric is especially worth going through. Uses a super-cool calculus trick…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24FCA2-6D32-C9F2-0D5E-40A561A49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C81C71-708D-D46E-8083-7462EDA10F09}"/>
                  </a:ext>
                </a:extLst>
              </p:cNvPr>
              <p:cNvSpPr txBox="1"/>
              <p:nvPr/>
            </p:nvSpPr>
            <p:spPr>
              <a:xfrm>
                <a:off x="4572000" y="1371600"/>
                <a:ext cx="6144610" cy="656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C81C71-708D-D46E-8083-7462EDA1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71600"/>
                <a:ext cx="6144610" cy="6564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795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891A-7499-FCB3-4EB4-296C9D40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3CB33-F9B0-8B17-3C76-BD96F0D8D9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notes also discuss the uniform distribution.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Uniform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on values from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 2, 3,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equal probability. </a:t>
                </a:r>
              </a:p>
              <a:p>
                <a:endParaRPr lang="en-US" dirty="0"/>
              </a:p>
              <a:p>
                <a:r>
                  <a:rPr lang="en-US" dirty="0"/>
                  <a:t>The notes give the mean and variance of the uniform distribution without proof. I won’t state them here. This slide just exists to make sure you don’t miss this in the notes (note 16, page 4).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3CB33-F9B0-8B17-3C76-BD96F0D8D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992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2A26D-CD5E-7574-9621-5C2BEFD3D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28A0-A092-3413-E3E9-081BDF556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Sums of Independent 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27407-7587-D375-DF03-F16B8C1F3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21,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BCB18-C5F0-1E93-D89F-0A05269B90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Coupon Collector and Expectation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Derivation and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Properties of 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Variance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Sums of Random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Covariance and Independence</a:t>
            </a:r>
          </a:p>
        </p:txBody>
      </p:sp>
    </p:spTree>
    <p:extLst>
      <p:ext uri="{BB962C8B-B14F-4D97-AF65-F5344CB8AC3E}">
        <p14:creationId xmlns:p14="http://schemas.microsoft.com/office/powerpoint/2010/main" val="3088895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8B00-AE38-01A9-478B-8DA93CB0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15C0E8-D92B-D8DF-9CBF-2B807FA6C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previous lecture we already saw that if we have independent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about the variance of the sum?</a:t>
                </a:r>
              </a:p>
              <a:p>
                <a:endParaRPr lang="en-US" dirty="0"/>
              </a:p>
              <a:p>
                <a:r>
                  <a:rPr lang="en-US" dirty="0"/>
                  <a:t>In general, summing random variables is a complicated business.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It’s a notable property that two Poisson RVs sum to be Poisson as well.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 (always) true for the sum of Bernoulli, Binomial, Geometric.</a:t>
                </a:r>
              </a:p>
              <a:p>
                <a:endParaRPr lang="en-US" dirty="0"/>
              </a:p>
              <a:p>
                <a:r>
                  <a:rPr lang="en-US" dirty="0"/>
                  <a:t>As an example, consider summing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of fair six-sided dice (next slide).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15C0E8-D92B-D8DF-9CBF-2B807FA6C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BC40B5-2AE0-5948-F353-D27D14278154}"/>
                  </a:ext>
                </a:extLst>
              </p:cNvPr>
              <p:cNvSpPr txBox="1"/>
              <p:nvPr/>
            </p:nvSpPr>
            <p:spPr>
              <a:xfrm>
                <a:off x="5986020" y="1470581"/>
                <a:ext cx="2242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BC40B5-2AE0-5948-F353-D27D14278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020" y="1470581"/>
                <a:ext cx="2242217" cy="461665"/>
              </a:xfrm>
              <a:prstGeom prst="rect">
                <a:avLst/>
              </a:prstGeom>
              <a:blipFill>
                <a:blip r:embed="rId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4AE0-1B24-C4BA-7760-3297A32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https://mathworld.wolfram.com/Dice.html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A64613-F8A4-1B82-1665-E081C23D4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2231" y="533400"/>
            <a:ext cx="8991600" cy="5638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8D077-5E0C-D475-711A-A69146A3E5DB}"/>
              </a:ext>
            </a:extLst>
          </p:cNvPr>
          <p:cNvSpPr txBox="1"/>
          <p:nvPr/>
        </p:nvSpPr>
        <p:spPr>
          <a:xfrm>
            <a:off x="609600" y="6172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Note: The operation that is happening here is called “convolution”. We won’t discuss today.</a:t>
            </a:r>
          </a:p>
        </p:txBody>
      </p:sp>
    </p:spTree>
    <p:extLst>
      <p:ext uri="{BB962C8B-B14F-4D97-AF65-F5344CB8AC3E}">
        <p14:creationId xmlns:p14="http://schemas.microsoft.com/office/powerpoint/2010/main" val="36910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20F4A-8ABE-60E7-6B5A-09450DD23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5F2B-0658-103D-C118-41ECFAA5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007A7-22EE-434A-42E7-E14D844AE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expected value of the number of boxes?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cereal boxes we need to buy before we get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coupons. Our goal: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first key idea is to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cereal boxes we need to buy before we get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new coupon (after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err="1"/>
                  <a:t>st</a:t>
                </a:r>
                <a:r>
                  <a:rPr lang="en-US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always 1 because we always get a new coupon on the first purchase (we have no other coupons).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007A7-22EE-434A-42E7-E14D844AE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2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23C8B-BA0A-9384-4FBD-134B35DE5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5177-6FDC-CE86-2C9F-CDC5E3A5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 and Standard Deviation vs. 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5D96D-F413-768E-1D80-B4577A90C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86" y="838200"/>
            <a:ext cx="8991600" cy="5638800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ACC7FA8-EDDE-A60F-91BA-A4AEC7D066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452426"/>
                  </p:ext>
                </p:extLst>
              </p:nvPr>
            </p:nvGraphicFramePr>
            <p:xfrm>
              <a:off x="9028386" y="914400"/>
              <a:ext cx="3011214" cy="548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49014">
                      <a:extLst>
                        <a:ext uri="{9D8B030D-6E8A-4147-A177-3AD203B41FA5}">
                          <a16:colId xmlns:a16="http://schemas.microsoft.com/office/drawing/2014/main" val="284233954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997512965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10508662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267336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1.71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675623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2.41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971178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7121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696330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17.5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07916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ACC7FA8-EDDE-A60F-91BA-A4AEC7D066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452426"/>
                  </p:ext>
                </p:extLst>
              </p:nvPr>
            </p:nvGraphicFramePr>
            <p:xfrm>
              <a:off x="9028386" y="914400"/>
              <a:ext cx="3011214" cy="548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49014">
                      <a:extLst>
                        <a:ext uri="{9D8B030D-6E8A-4147-A177-3AD203B41FA5}">
                          <a16:colId xmlns:a16="http://schemas.microsoft.com/office/drawing/2014/main" val="284233954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997512965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10508662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87" t="-1333" r="-370755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714" t="-1333" r="-12457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2864" t="-1333" r="-2347" b="-5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267336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1.71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675623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2.41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971178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7121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696330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17.5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07916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99150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1D697-0AC9-CAFD-CECE-0497D1F3D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44D4-FAE0-B3C0-B971-36BABAF0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 and Standard Deviation vs. 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C41554-9752-98C6-CD48-DBC31D726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762000"/>
            <a:ext cx="5144814" cy="3226409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4A34998-CEB5-B8DB-740B-B4165E3C7A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7168742"/>
                  </p:ext>
                </p:extLst>
              </p:nvPr>
            </p:nvGraphicFramePr>
            <p:xfrm>
              <a:off x="9028386" y="914400"/>
              <a:ext cx="3011214" cy="548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49014">
                      <a:extLst>
                        <a:ext uri="{9D8B030D-6E8A-4147-A177-3AD203B41FA5}">
                          <a16:colId xmlns:a16="http://schemas.microsoft.com/office/drawing/2014/main" val="284233954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997512965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10508662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267336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1.71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675623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2.41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971178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7121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696330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17.5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07916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4A34998-CEB5-B8DB-740B-B4165E3C7A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7168742"/>
                  </p:ext>
                </p:extLst>
              </p:nvPr>
            </p:nvGraphicFramePr>
            <p:xfrm>
              <a:off x="9028386" y="914400"/>
              <a:ext cx="3011214" cy="548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49014">
                      <a:extLst>
                        <a:ext uri="{9D8B030D-6E8A-4147-A177-3AD203B41FA5}">
                          <a16:colId xmlns:a16="http://schemas.microsoft.com/office/drawing/2014/main" val="284233954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997512965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10508662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87" t="-1333" r="-370755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714" t="-1333" r="-12457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2864" t="-1333" r="-2347" b="-5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267336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1.71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675623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2.41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971178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2.96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7121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696330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17.5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3.82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07916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F6CE33-49E9-697B-42D4-98876AB73D1A}"/>
                  </a:ext>
                </a:extLst>
              </p:cNvPr>
              <p:cNvSpPr txBox="1"/>
              <p:nvPr/>
            </p:nvSpPr>
            <p:spPr>
              <a:xfrm>
                <a:off x="155028" y="4301089"/>
                <a:ext cx="7848600" cy="231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Two interesting observations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the number of random variables summed together, increases: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mean increases (linearly).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distribution concentrates around the mean, i.e., the standard deviation grows relatively slow.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In fact,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≈1.7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or equivalently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≈2.92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F6CE33-49E9-697B-42D4-98876AB73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8" y="4301089"/>
                <a:ext cx="7848600" cy="2312428"/>
              </a:xfrm>
              <a:prstGeom prst="rect">
                <a:avLst/>
              </a:prstGeom>
              <a:blipFill>
                <a:blip r:embed="rId5"/>
                <a:stretch>
                  <a:fillRect l="-1165" t="-2111" r="-2019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97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D008-7438-84E5-AB24-4CD8B290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and 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29048-6755-75B6-A9FA-2623C57BF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While we can’t say concisely say much about the distribution of the sum of two independent random variables, we can reason about the expectation and variance of the sum.</a:t>
                </a:r>
              </a:p>
              <a:p>
                <a:endParaRPr lang="en-US" dirty="0"/>
              </a:p>
              <a:p>
                <a:r>
                  <a:rPr lang="en-US" dirty="0"/>
                  <a:t>We already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Flipping 100 fair coins yields an average of 50 heads.</a:t>
                </a:r>
              </a:p>
              <a:p>
                <a:endParaRPr lang="en-US" dirty="0"/>
              </a:p>
              <a:p>
                <a:r>
                  <a:rPr lang="en-US" dirty="0"/>
                  <a:t>But what about their variance?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We saw empirically with dice that rolling 4 dice gives 4 times the variance (or 2 times the standard deviation).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Let’s investigate further.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29048-6755-75B6-A9FA-2623C57BF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4502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166F6-5AFD-6926-D0AD-FEAA3B47E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3439-972F-E515-3068-6D748B10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and 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121B1F-B914-2BBE-4547-934BAFB9D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1371600"/>
              </a:xfrm>
            </p:spPr>
            <p:txBody>
              <a:bodyPr/>
              <a:lstStyle/>
              <a:p>
                <a:r>
                  <a:rPr lang="en-US" dirty="0"/>
                  <a:t>Claim: If X and Y are independent,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need to 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121B1F-B914-2BBE-4547-934BAFB9D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1371600"/>
              </a:xfrm>
              <a:blipFill>
                <a:blip r:embed="rId2"/>
                <a:stretch>
                  <a:fillRect l="-796" t="-2667" b="-1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9FA8D8-B1A1-57E4-D2FF-B060CB0B119B}"/>
                  </a:ext>
                </a:extLst>
              </p:cNvPr>
              <p:cNvSpPr txBox="1"/>
              <p:nvPr/>
            </p:nvSpPr>
            <p:spPr>
              <a:xfrm>
                <a:off x="21021" y="2016922"/>
                <a:ext cx="5029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9FA8D8-B1A1-57E4-D2FF-B060CB0B1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1" y="2016922"/>
                <a:ext cx="50292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76BC61-59EF-BB8E-1755-7D6C328D9E43}"/>
                  </a:ext>
                </a:extLst>
              </p:cNvPr>
              <p:cNvSpPr txBox="1"/>
              <p:nvPr/>
            </p:nvSpPr>
            <p:spPr>
              <a:xfrm>
                <a:off x="1468821" y="2665996"/>
                <a:ext cx="5029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76BC61-59EF-BB8E-1755-7D6C328D9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21" y="2665996"/>
                <a:ext cx="502920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CADD54-B423-1270-4A89-6DFDC745C1EF}"/>
                  </a:ext>
                </a:extLst>
              </p:cNvPr>
              <p:cNvSpPr txBox="1"/>
              <p:nvPr/>
            </p:nvSpPr>
            <p:spPr>
              <a:xfrm>
                <a:off x="4288221" y="2010778"/>
                <a:ext cx="6144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CADD54-B423-1270-4A89-6DFDC745C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2010778"/>
                <a:ext cx="61446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17405-A34B-D2D4-92B2-6E386DE22D70}"/>
                  </a:ext>
                </a:extLst>
              </p:cNvPr>
              <p:cNvSpPr txBox="1"/>
              <p:nvPr/>
            </p:nvSpPr>
            <p:spPr>
              <a:xfrm>
                <a:off x="8054866" y="2004634"/>
                <a:ext cx="2715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17405-A34B-D2D4-92B2-6E386DE22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66" y="2004634"/>
                <a:ext cx="27156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390180-9B79-91F7-4C2A-719F761D2FD3}"/>
                  </a:ext>
                </a:extLst>
              </p:cNvPr>
              <p:cNvSpPr txBox="1"/>
              <p:nvPr/>
            </p:nvSpPr>
            <p:spPr>
              <a:xfrm>
                <a:off x="7945821" y="2626522"/>
                <a:ext cx="42291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390180-9B79-91F7-4C2A-719F761D2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821" y="2626522"/>
                <a:ext cx="42291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DD34EC-9857-562A-EE39-D18E027D0DCE}"/>
                  </a:ext>
                </a:extLst>
              </p:cNvPr>
              <p:cNvSpPr txBox="1"/>
              <p:nvPr/>
            </p:nvSpPr>
            <p:spPr>
              <a:xfrm>
                <a:off x="3756514" y="4902917"/>
                <a:ext cx="78022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DD34EC-9857-562A-EE39-D18E027D0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514" y="4902917"/>
                <a:ext cx="78022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1E3715-4EC0-C9B2-5907-FE9A29E49020}"/>
                  </a:ext>
                </a:extLst>
              </p:cNvPr>
              <p:cNvSpPr txBox="1"/>
              <p:nvPr/>
            </p:nvSpPr>
            <p:spPr>
              <a:xfrm>
                <a:off x="3581400" y="5558135"/>
                <a:ext cx="62116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1E3715-4EC0-C9B2-5907-FE9A29E49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558135"/>
                <a:ext cx="6211614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B92D1EC-CD76-E4B5-8132-6F85495FDB9D}"/>
              </a:ext>
            </a:extLst>
          </p:cNvPr>
          <p:cNvSpPr txBox="1"/>
          <p:nvPr/>
        </p:nvSpPr>
        <p:spPr>
          <a:xfrm>
            <a:off x="162910" y="3514767"/>
            <a:ext cx="7641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With these two quantities expanded, we can write: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D25228-4533-23B3-1184-E148C4E28EC3}"/>
                  </a:ext>
                </a:extLst>
              </p:cNvPr>
              <p:cNvSpPr txBox="1"/>
              <p:nvPr/>
            </p:nvSpPr>
            <p:spPr>
              <a:xfrm>
                <a:off x="1977916" y="4247699"/>
                <a:ext cx="6144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D25228-4533-23B3-1184-E148C4E28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16" y="4247699"/>
                <a:ext cx="614461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6012730-3C97-0384-939D-A848CB674604}"/>
              </a:ext>
            </a:extLst>
          </p:cNvPr>
          <p:cNvGrpSpPr/>
          <p:nvPr/>
        </p:nvGrpSpPr>
        <p:grpSpPr>
          <a:xfrm>
            <a:off x="5447834" y="6014545"/>
            <a:ext cx="6210766" cy="628941"/>
            <a:chOff x="5447834" y="6014545"/>
            <a:chExt cx="6210766" cy="628941"/>
          </a:xfrm>
        </p:grpSpPr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D721BEE2-A04C-A18B-3846-50988E34147C}"/>
                </a:ext>
              </a:extLst>
            </p:cNvPr>
            <p:cNvSpPr/>
            <p:nvPr/>
          </p:nvSpPr>
          <p:spPr>
            <a:xfrm rot="5400000">
              <a:off x="6755079" y="4707300"/>
              <a:ext cx="167276" cy="2781766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CCC599-E340-7AA3-4C95-BD58BA5A0892}"/>
                </a:ext>
              </a:extLst>
            </p:cNvPr>
            <p:cNvSpPr txBox="1"/>
            <p:nvPr/>
          </p:nvSpPr>
          <p:spPr>
            <a:xfrm>
              <a:off x="6096000" y="6181821"/>
              <a:ext cx="556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To deal with this, let’s take a detour.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2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8" grpId="0"/>
      <p:bldP spid="1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D0967-4B82-F79C-6A3E-DD577E36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5D90-F2FF-A611-248E-142A103A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and 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56A4F-D86F-D794-BD95-C8EEFFD144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1371600"/>
              </a:xfrm>
            </p:spPr>
            <p:txBody>
              <a:bodyPr/>
              <a:lstStyle/>
              <a:p>
                <a:r>
                  <a:rPr lang="en-US" dirty="0"/>
                  <a:t>Lemma: If X and Y are independent,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56A4F-D86F-D794-BD95-C8EEFFD144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1371600"/>
              </a:xfrm>
              <a:blipFill>
                <a:blip r:embed="rId2"/>
                <a:stretch>
                  <a:fillRect l="-796" t="-2667" b="-136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0CE029-4AAA-6781-723A-87BC5155A2B7}"/>
                  </a:ext>
                </a:extLst>
              </p:cNvPr>
              <p:cNvSpPr txBox="1"/>
              <p:nvPr/>
            </p:nvSpPr>
            <p:spPr>
              <a:xfrm>
                <a:off x="3002721" y="1407492"/>
                <a:ext cx="7233088" cy="99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0CE029-4AAA-6781-723A-87BC5155A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21" y="1407492"/>
                <a:ext cx="7233088" cy="995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2EA36C-A064-35E3-3194-01A27381C02D}"/>
                  </a:ext>
                </a:extLst>
              </p:cNvPr>
              <p:cNvSpPr txBox="1"/>
              <p:nvPr/>
            </p:nvSpPr>
            <p:spPr>
              <a:xfrm>
                <a:off x="4315789" y="2550492"/>
                <a:ext cx="614461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2EA36C-A064-35E3-3194-01A27381C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789" y="2550492"/>
                <a:ext cx="6144610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372F06-402A-F48F-9FCB-EDF2A76BEA69}"/>
                  </a:ext>
                </a:extLst>
              </p:cNvPr>
              <p:cNvSpPr txBox="1"/>
              <p:nvPr/>
            </p:nvSpPr>
            <p:spPr>
              <a:xfrm>
                <a:off x="4648202" y="3936116"/>
                <a:ext cx="6934200" cy="1281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372F06-402A-F48F-9FCB-EDF2A76BE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2" y="3936116"/>
                <a:ext cx="6934200" cy="1281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5875C0-93D8-A8EE-438F-F242302D1BF3}"/>
                  </a:ext>
                </a:extLst>
              </p:cNvPr>
              <p:cNvSpPr txBox="1"/>
              <p:nvPr/>
            </p:nvSpPr>
            <p:spPr>
              <a:xfrm>
                <a:off x="2523436" y="5594027"/>
                <a:ext cx="6934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5875C0-93D8-A8EE-438F-F242302D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436" y="5594027"/>
                <a:ext cx="6934200" cy="461665"/>
              </a:xfrm>
              <a:prstGeom prst="rect">
                <a:avLst/>
              </a:prstGeom>
              <a:blipFill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8548D-28F5-A221-272C-1F3F3B587224}"/>
                  </a:ext>
                </a:extLst>
              </p:cNvPr>
              <p:cNvSpPr txBox="1"/>
              <p:nvPr/>
            </p:nvSpPr>
            <p:spPr>
              <a:xfrm>
                <a:off x="162322" y="2331077"/>
                <a:ext cx="3938338" cy="3451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 term for rolling a four-sided and six-sided die:</a:t>
                </a:r>
              </a:p>
              <a:p>
                <a:endParaRPr lang="en-US" sz="20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2×5×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=2,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=5)</m:t>
                      </m:r>
                    </m:oMath>
                  </m:oMathPara>
                </a14:m>
                <a:endParaRPr lang="en-US" sz="20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20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=2×5×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20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=2×5×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20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2×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5×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8548D-28F5-A221-272C-1F3F3B587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2" y="2331077"/>
                <a:ext cx="3938338" cy="3451714"/>
              </a:xfrm>
              <a:prstGeom prst="rect">
                <a:avLst/>
              </a:prstGeom>
              <a:blipFill>
                <a:blip r:embed="rId7"/>
                <a:stretch>
                  <a:fillRect l="-1703" t="-882" r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9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F4EFD-767A-C07C-A708-BA00182A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CE29-BFEF-9FB8-5A15-BF0DB4D9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and 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365B5-270A-460A-B853-6DF9F6D1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1371600"/>
              </a:xfrm>
            </p:spPr>
            <p:txBody>
              <a:bodyPr/>
              <a:lstStyle/>
              <a:p>
                <a:r>
                  <a:rPr lang="en-US" dirty="0"/>
                  <a:t>Claim: If X and Y are independent,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need to 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365B5-270A-460A-B853-6DF9F6D1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1371600"/>
              </a:xfrm>
              <a:blipFill>
                <a:blip r:embed="rId2"/>
                <a:stretch>
                  <a:fillRect l="-796" t="-2667" b="-1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66D2FA-849A-ACB6-4E87-3E9C26F7A5DB}"/>
                  </a:ext>
                </a:extLst>
              </p:cNvPr>
              <p:cNvSpPr txBox="1"/>
              <p:nvPr/>
            </p:nvSpPr>
            <p:spPr>
              <a:xfrm>
                <a:off x="1901158" y="2788818"/>
                <a:ext cx="78022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66D2FA-849A-ACB6-4E87-3E9C26F7A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158" y="2788818"/>
                <a:ext cx="78022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294384-2305-DDE3-2422-56EFA891C196}"/>
                  </a:ext>
                </a:extLst>
              </p:cNvPr>
              <p:cNvSpPr txBox="1"/>
              <p:nvPr/>
            </p:nvSpPr>
            <p:spPr>
              <a:xfrm>
                <a:off x="1726044" y="3444036"/>
                <a:ext cx="62116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294384-2305-DDE3-2422-56EFA891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44" y="3444036"/>
                <a:ext cx="6211614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77F0A-814B-CF38-3AF1-C19575AC9A02}"/>
                  </a:ext>
                </a:extLst>
              </p:cNvPr>
              <p:cNvSpPr txBox="1"/>
              <p:nvPr/>
            </p:nvSpPr>
            <p:spPr>
              <a:xfrm>
                <a:off x="122560" y="2133600"/>
                <a:ext cx="6144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77F0A-814B-CF38-3AF1-C19575AC9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0" y="2133600"/>
                <a:ext cx="61446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3180D52-E7B2-212F-9233-E5A8C13A6342}"/>
              </a:ext>
            </a:extLst>
          </p:cNvPr>
          <p:cNvGrpSpPr/>
          <p:nvPr/>
        </p:nvGrpSpPr>
        <p:grpSpPr>
          <a:xfrm>
            <a:off x="3592478" y="3900446"/>
            <a:ext cx="6210766" cy="628941"/>
            <a:chOff x="3592478" y="3900446"/>
            <a:chExt cx="6210766" cy="628941"/>
          </a:xfrm>
        </p:grpSpPr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CD54BD50-F235-A16B-6C79-E9E84DB4E341}"/>
                </a:ext>
              </a:extLst>
            </p:cNvPr>
            <p:cNvSpPr/>
            <p:nvPr/>
          </p:nvSpPr>
          <p:spPr>
            <a:xfrm rot="5400000">
              <a:off x="4899723" y="2593201"/>
              <a:ext cx="167276" cy="2781766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F13965D-8316-378B-5A5F-5ADF8C875F7F}"/>
                    </a:ext>
                  </a:extLst>
                </p:cNvPr>
                <p:cNvSpPr txBox="1"/>
                <p:nvPr/>
              </p:nvSpPr>
              <p:spPr>
                <a:xfrm>
                  <a:off x="4240644" y="4067722"/>
                  <a:ext cx="5562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Inter Light" panose="02000403000000020004" pitchFamily="2" charset="0"/>
                      <a:ea typeface="Inter Light" panose="02000403000000020004" pitchFamily="2" charset="0"/>
                      <a:cs typeface="Inter Light" panose="02000403000000020004" pitchFamily="2" charset="0"/>
                    </a:rPr>
                    <a:t>We just showed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a14:m>
                  <a:endPara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F13965D-8316-378B-5A5F-5ADF8C875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644" y="4067722"/>
                  <a:ext cx="556260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754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B7F1F-4D36-36EA-59A5-DCA3CEF3A52C}"/>
                  </a:ext>
                </a:extLst>
              </p:cNvPr>
              <p:cNvSpPr txBox="1"/>
              <p:nvPr/>
            </p:nvSpPr>
            <p:spPr>
              <a:xfrm>
                <a:off x="228600" y="4951540"/>
                <a:ext cx="62116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B7F1F-4D36-36EA-59A5-DCA3CEF3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51540"/>
                <a:ext cx="6211614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1472FAF-4E54-F6AE-4D5D-3C10B2809CFF}"/>
              </a:ext>
            </a:extLst>
          </p:cNvPr>
          <p:cNvGrpSpPr/>
          <p:nvPr/>
        </p:nvGrpSpPr>
        <p:grpSpPr>
          <a:xfrm>
            <a:off x="7341576" y="4529387"/>
            <a:ext cx="4326826" cy="1083873"/>
            <a:chOff x="7341576" y="4529387"/>
            <a:chExt cx="4326826" cy="10838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7DD553-FE1F-714A-09C0-1041FB07D05C}"/>
                </a:ext>
              </a:extLst>
            </p:cNvPr>
            <p:cNvSpPr txBox="1"/>
            <p:nvPr/>
          </p:nvSpPr>
          <p:spPr>
            <a:xfrm>
              <a:off x="7341576" y="5213150"/>
              <a:ext cx="4326826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  <a:latin typeface="Inter Light" panose="02000503000000020004" pitchFamily="2" charset="0"/>
                  <a:ea typeface="Inter Light" panose="02000503000000020004" pitchFamily="2" charset="0"/>
                </a:rPr>
                <a:t>Requires independence of X and 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291724B-D4FF-3F01-BD40-778F021B0B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8438" y="4529387"/>
              <a:ext cx="706902" cy="6837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90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4E2-604C-F0FA-7F7B-B0AA8B3B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</a:t>
            </a:r>
            <a:r>
              <a:rPr lang="en-US" dirty="0" err="1"/>
              <a:t>i.i.d.</a:t>
            </a:r>
            <a:r>
              <a:rPr lang="en-US" dirty="0"/>
              <a:t> Random Variables –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50BA4-5F81-ABD2-AF05-4EB8CBC28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3169024"/>
              </a:xfrm>
            </p:spPr>
            <p:txBody>
              <a:bodyPr/>
              <a:lstStyle/>
              <a:p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are independent and identically distributed,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then we have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r>
                  <a:rPr lang="en-US" dirty="0"/>
                  <a:t>Example: For rolling one six-sided die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six-sided dice, we have: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50BA4-5F81-ABD2-AF05-4EB8CBC28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3169024"/>
              </a:xfrm>
              <a:blipFill>
                <a:blip r:embed="rId2"/>
                <a:stretch>
                  <a:fillRect l="-796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A4023C-9F6B-49FA-CF5E-2C796386E197}"/>
                  </a:ext>
                </a:extLst>
              </p:cNvPr>
              <p:cNvSpPr txBox="1"/>
              <p:nvPr/>
            </p:nvSpPr>
            <p:spPr>
              <a:xfrm>
                <a:off x="790963" y="3702424"/>
                <a:ext cx="2879250" cy="1765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spcBef>
                    <a:spcPts val="1000"/>
                  </a:spcBef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000"/>
                  </a:spcBef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≈1.7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A4023C-9F6B-49FA-CF5E-2C796386E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63" y="3702424"/>
                <a:ext cx="2879250" cy="1765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7F2347-72A7-4D42-2481-210ECBA0B607}"/>
                  </a:ext>
                </a:extLst>
              </p:cNvPr>
              <p:cNvSpPr txBox="1"/>
              <p:nvPr/>
            </p:nvSpPr>
            <p:spPr>
              <a:xfrm>
                <a:off x="4367519" y="3698321"/>
                <a:ext cx="3179012" cy="1770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000"/>
                  </a:spcBef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≈2.92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000"/>
                  </a:spcBef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≈1.7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7F2347-72A7-4D42-2481-210ECBA0B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519" y="3698321"/>
                <a:ext cx="3179012" cy="1770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9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1C617-8496-69B4-B1B3-AAC606F0D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7C7CCF-0B02-C313-7899-DD897E95D0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Summing </a:t>
                </a:r>
                <a:r>
                  <a:rPr lang="en-US" dirty="0" err="1"/>
                  <a:t>i.i.d.</a:t>
                </a:r>
                <a:r>
                  <a:rPr lang="en-US" dirty="0"/>
                  <a:t> Random Variables – Example 2 (Bernoulli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Binomial)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7C7CCF-0B02-C313-7899-DD897E95D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69DCDF-00F2-FF25-A608-7FC632366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2209785"/>
              </a:xfrm>
            </p:spPr>
            <p:txBody>
              <a:bodyPr/>
              <a:lstStyle/>
              <a:p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are independent and identically distributed,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then we have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r>
                  <a:rPr lang="en-US" dirty="0"/>
                  <a:t>Example: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Bernoulli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69DCDF-00F2-FF25-A608-7FC632366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2209785"/>
              </a:xfrm>
              <a:blipFill>
                <a:blip r:embed="rId3"/>
                <a:stretch>
                  <a:fillRect l="-796" t="-1657" b="-4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13EE19-F3A1-2894-F947-7AB2C411ED8F}"/>
                  </a:ext>
                </a:extLst>
              </p:cNvPr>
              <p:cNvSpPr txBox="1"/>
              <p:nvPr/>
            </p:nvSpPr>
            <p:spPr>
              <a:xfrm>
                <a:off x="790963" y="3579483"/>
                <a:ext cx="2915542" cy="959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000"/>
                  </a:spcBef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13EE19-F3A1-2894-F947-7AB2C411E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63" y="3579483"/>
                <a:ext cx="2915542" cy="959237"/>
              </a:xfrm>
              <a:prstGeom prst="rect">
                <a:avLst/>
              </a:prstGeom>
              <a:blipFill>
                <a:blip r:embed="rId4"/>
                <a:stretch>
                  <a:fillRect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541A7-5023-911A-B3EB-0EEC23427642}"/>
                  </a:ext>
                </a:extLst>
              </p:cNvPr>
              <p:cNvSpPr txBox="1"/>
              <p:nvPr/>
            </p:nvSpPr>
            <p:spPr>
              <a:xfrm>
                <a:off x="785029" y="5375018"/>
                <a:ext cx="2855012" cy="959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000"/>
                  </a:spcBef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541A7-5023-911A-B3EB-0EEC23427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29" y="5375018"/>
                <a:ext cx="2855012" cy="959237"/>
              </a:xfrm>
              <a:prstGeom prst="rect">
                <a:avLst/>
              </a:prstGeom>
              <a:blipFill>
                <a:blip r:embed="rId5"/>
                <a:stretch>
                  <a:fillRect r="-855" b="-7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46B147-4821-A06E-082E-4275B36AD76D}"/>
                  </a:ext>
                </a:extLst>
              </p:cNvPr>
              <p:cNvSpPr txBox="1"/>
              <p:nvPr/>
            </p:nvSpPr>
            <p:spPr>
              <a:xfrm>
                <a:off x="93657" y="4913353"/>
                <a:ext cx="3236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/>
                  <a:t>:</a:t>
                </a:r>
                <a:endParaRPr lang="en-US" sz="2400" dirty="0">
                  <a:latin typeface="Inter Light" panose="02000503000000020004" pitchFamily="2" charset="0"/>
                  <a:ea typeface="Inter Light" panose="020005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46B147-4821-A06E-082E-4275B36AD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" y="4913353"/>
                <a:ext cx="3236784" cy="461665"/>
              </a:xfrm>
              <a:prstGeom prst="rect">
                <a:avLst/>
              </a:prstGeom>
              <a:blipFill>
                <a:blip r:embed="rId6"/>
                <a:stretch>
                  <a:fillRect l="-2825" t="-11842" r="-508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1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3CCD7-4A4C-E11E-C5CC-3EB0E5882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8C2F-6578-C8A2-D24F-308CCD0A11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Covariance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461B9-275F-DA59-52BB-8E978387C3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21,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210E4-39E5-0209-F596-01BA0AC406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Coupon Collector and Expectation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Derivation and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Properties of 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Variance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Sums of Random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Covariance and Independence</a:t>
            </a:r>
          </a:p>
        </p:txBody>
      </p:sp>
    </p:spTree>
    <p:extLst>
      <p:ext uri="{BB962C8B-B14F-4D97-AF65-F5344CB8AC3E}">
        <p14:creationId xmlns:p14="http://schemas.microsoft.com/office/powerpoint/2010/main" val="27793176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9E84-D6EF-33C2-37A2-1C3A78AE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293243-AF3B-33C0-4E98-FCBAC9F88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42192"/>
                <a:ext cx="11488745" cy="5638732"/>
              </a:xfrm>
            </p:spPr>
            <p:txBody>
              <a:bodyPr/>
              <a:lstStyle/>
              <a:p>
                <a:r>
                  <a:rPr lang="en-US" dirty="0"/>
                  <a:t>Earlier we showed that: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independent, then these black terms canceled out. But what if they are not independent?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that case, the variance of the sum will depend on this term. This term (excluding the factor of 2) is called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covariance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293243-AF3B-33C0-4E98-FCBAC9F88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42192"/>
                <a:ext cx="11488745" cy="5638732"/>
              </a:xfrm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465DCF-C57B-FF66-8E77-004F34B87346}"/>
                  </a:ext>
                </a:extLst>
              </p:cNvPr>
              <p:cNvSpPr txBox="1"/>
              <p:nvPr/>
            </p:nvSpPr>
            <p:spPr>
              <a:xfrm>
                <a:off x="1752600" y="1295400"/>
                <a:ext cx="6144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465DCF-C57B-FF66-8E77-004F34B8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0"/>
                <a:ext cx="614461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631660-8344-3554-FE1D-91423CBF885A}"/>
                  </a:ext>
                </a:extLst>
              </p:cNvPr>
              <p:cNvSpPr txBox="1"/>
              <p:nvPr/>
            </p:nvSpPr>
            <p:spPr>
              <a:xfrm>
                <a:off x="3378724" y="2048608"/>
                <a:ext cx="62116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631660-8344-3554-FE1D-91423CBF8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24" y="2048608"/>
                <a:ext cx="6211614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14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95E4F-ED4B-6DBA-9AA1-7E2801AA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D688-9E91-80DA-E453-0539FA8C6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E63A05-84AC-E0D9-82E5-309D07AF84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cereal boxes we buy while trying to get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new coupon, </a:t>
                </a:r>
                <a:r>
                  <a:rPr lang="en-US" i="1" dirty="0"/>
                  <a:t>after</a:t>
                </a:r>
                <a:r>
                  <a:rPr lang="en-US" dirty="0"/>
                  <a:t> getting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err="1"/>
                  <a:t>st.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always 1 because we always get a new coupon on the first purchase (we have no other coupons).</a:t>
                </a:r>
              </a:p>
              <a:p>
                <a:endParaRPr lang="en-US" dirty="0"/>
              </a:p>
              <a:p>
                <a:r>
                  <a:rPr lang="en-US" dirty="0"/>
                  <a:t>Then suppose we buy: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2 cereal boxes while trying to get the 2</a:t>
                </a:r>
                <a:r>
                  <a:rPr lang="en-US" baseline="30000" dirty="0"/>
                  <a:t>nd</a:t>
                </a:r>
                <a:r>
                  <a:rPr lang="en-US" dirty="0"/>
                  <a:t> new coupon.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3 cereal boxes while trying to get the 3</a:t>
                </a:r>
                <a:r>
                  <a:rPr lang="en-US" baseline="30000" dirty="0"/>
                  <a:t>rd</a:t>
                </a:r>
                <a:r>
                  <a:rPr lang="en-US" dirty="0"/>
                  <a:t> new coupon.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1 cereal box while trying to get the 4</a:t>
                </a:r>
                <a:r>
                  <a:rPr lang="en-US" baseline="30000" dirty="0"/>
                  <a:t>th</a:t>
                </a:r>
                <a:r>
                  <a:rPr lang="en-US" dirty="0"/>
                  <a:t> new coupon (lucky!).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9 cereal boxes while trying to get the 5</a:t>
                </a:r>
                <a:r>
                  <a:rPr lang="en-US" baseline="30000" dirty="0"/>
                  <a:t>th</a:t>
                </a:r>
                <a:r>
                  <a:rPr lang="en-US" dirty="0"/>
                  <a:t> new coupon (unlucky!).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=1+2+3+1+9+…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E63A05-84AC-E0D9-82E5-309D07AF84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 b="-1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7904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4EED-DDB3-449E-000E-D70E0A1D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Covariance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2769C-052E-3B9D-3FBA-716C3928DF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covariance of two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defined as: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already know a couple of facts about the covariance: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The converse is not true.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2769C-052E-3B9D-3FBA-716C3928DF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608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9295-EC61-EDD8-C2B9-53DAE9F8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Covariance Intuitively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CF964-B0E0-503A-74E3-8F57384D53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a normal playing card deck.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1 if the first card is a red card (</a:t>
                </a:r>
                <a:r>
                  <a:rPr lang="en-US" dirty="0">
                    <a:solidFill>
                      <a:srgbClr val="FF0000"/>
                    </a:solidFill>
                  </a:rPr>
                  <a:t>♥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♦</a:t>
                </a:r>
                <a:r>
                  <a:rPr lang="en-US" dirty="0"/>
                  <a:t>),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1 if the second card is a black card (♠ or ♣).</a:t>
                </a:r>
              </a:p>
              <a:p>
                <a:endParaRPr lang="en-US" dirty="0"/>
              </a:p>
              <a:p>
                <a:r>
                  <a:rPr lang="en-US" dirty="0"/>
                  <a:t>The covariance is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we have: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CF964-B0E0-503A-74E3-8F57384D53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98931A-F0AB-753E-78C3-8B0717298950}"/>
                  </a:ext>
                </a:extLst>
              </p:cNvPr>
              <p:cNvSpPr txBox="1"/>
              <p:nvPr/>
            </p:nvSpPr>
            <p:spPr>
              <a:xfrm>
                <a:off x="2743200" y="4132213"/>
                <a:ext cx="61436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=0×0×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98931A-F0AB-753E-78C3-8B0717298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32213"/>
                <a:ext cx="614362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7AA6C8-72DD-CDA7-E920-E0EECD45D6E3}"/>
                  </a:ext>
                </a:extLst>
              </p:cNvPr>
              <p:cNvSpPr txBox="1"/>
              <p:nvPr/>
            </p:nvSpPr>
            <p:spPr>
              <a:xfrm>
                <a:off x="3119437" y="4661114"/>
                <a:ext cx="61436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0×1×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7AA6C8-72DD-CDA7-E920-E0EECD45D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37" y="4661114"/>
                <a:ext cx="6143624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CB9FBD-3BF6-421F-A72D-1187E1012925}"/>
                  </a:ext>
                </a:extLst>
              </p:cNvPr>
              <p:cNvSpPr txBox="1"/>
              <p:nvPr/>
            </p:nvSpPr>
            <p:spPr>
              <a:xfrm>
                <a:off x="3100388" y="5122813"/>
                <a:ext cx="61436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×0×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CB9FBD-3BF6-421F-A72D-1187E1012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88" y="5122813"/>
                <a:ext cx="6143624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04BF85-D6E1-9A6A-C34B-CB566E2EA0FF}"/>
                  </a:ext>
                </a:extLst>
              </p:cNvPr>
              <p:cNvSpPr txBox="1"/>
              <p:nvPr/>
            </p:nvSpPr>
            <p:spPr>
              <a:xfrm>
                <a:off x="2962276" y="5634335"/>
                <a:ext cx="61436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×1×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04BF85-D6E1-9A6A-C34B-CB566E2EA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76" y="5634335"/>
                <a:ext cx="6143624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9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DA891-7EFC-E0B5-2FD2-9CF02888C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8F2F-D5A6-86B1-E088-D5793D3B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Covariance Intuitively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DD397-9E06-2E77-674C-C936C43D1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a normal playing card deck.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1 if the first card is a red card (</a:t>
                </a:r>
                <a:r>
                  <a:rPr lang="en-US" dirty="0">
                    <a:solidFill>
                      <a:srgbClr val="FF0000"/>
                    </a:solidFill>
                  </a:rPr>
                  <a:t>♥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♦</a:t>
                </a:r>
                <a:r>
                  <a:rPr lang="en-US" dirty="0"/>
                  <a:t>),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1 if the second card is a black card (♠ or ♣).</a:t>
                </a:r>
              </a:p>
              <a:p>
                <a:endParaRPr lang="en-US" dirty="0"/>
              </a:p>
              <a:p>
                <a:r>
                  <a:rPr lang="en-US" dirty="0"/>
                  <a:t>The covariance is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Then we have: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DD397-9E06-2E77-674C-C936C43D1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92C6E-816D-1B51-D3C4-31B05392AEF1}"/>
                  </a:ext>
                </a:extLst>
              </p:cNvPr>
              <p:cNvSpPr txBox="1"/>
              <p:nvPr/>
            </p:nvSpPr>
            <p:spPr>
              <a:xfrm>
                <a:off x="2743200" y="4114800"/>
                <a:ext cx="61436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1×1×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92C6E-816D-1B51-D3C4-31B05392A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14800"/>
                <a:ext cx="614362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E8909C-3710-ED3F-1A68-B0B80D530D12}"/>
                  </a:ext>
                </a:extLst>
              </p:cNvPr>
              <p:cNvSpPr txBox="1"/>
              <p:nvPr/>
            </p:nvSpPr>
            <p:spPr>
              <a:xfrm>
                <a:off x="2790029" y="5105400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E8909C-3710-ED3F-1A68-B0B80D530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029" y="5105400"/>
                <a:ext cx="3048000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137C09-DA45-53DD-BF77-82C667B26EBD}"/>
                  </a:ext>
                </a:extLst>
              </p:cNvPr>
              <p:cNvSpPr txBox="1"/>
              <p:nvPr/>
            </p:nvSpPr>
            <p:spPr>
              <a:xfrm>
                <a:off x="5562600" y="5105400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137C09-DA45-53DD-BF77-82C667B2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105400"/>
                <a:ext cx="3048000" cy="461665"/>
              </a:xfrm>
              <a:prstGeom prst="rect">
                <a:avLst/>
              </a:prstGeom>
              <a:blipFill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8845F5-D677-00C4-D89B-97487BC5A601}"/>
                  </a:ext>
                </a:extLst>
              </p:cNvPr>
              <p:cNvSpPr txBox="1"/>
              <p:nvPr/>
            </p:nvSpPr>
            <p:spPr>
              <a:xfrm>
                <a:off x="7620000" y="5105399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8845F5-D677-00C4-D89B-97487BC5A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105399"/>
                <a:ext cx="3048000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85E868-FACE-3478-63AB-6D20191CDE72}"/>
                  </a:ext>
                </a:extLst>
              </p:cNvPr>
              <p:cNvSpPr txBox="1"/>
              <p:nvPr/>
            </p:nvSpPr>
            <p:spPr>
              <a:xfrm>
                <a:off x="6629400" y="5634335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6/51×26/52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85E868-FACE-3478-63AB-6D20191CD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634335"/>
                <a:ext cx="304800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DBA5B8-027A-182C-154A-EA14B688855F}"/>
                  </a:ext>
                </a:extLst>
              </p:cNvPr>
              <p:cNvSpPr txBox="1"/>
              <p:nvPr/>
            </p:nvSpPr>
            <p:spPr>
              <a:xfrm>
                <a:off x="6067425" y="6172132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3/51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DBA5B8-027A-182C-154A-EA14B6888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425" y="6172132"/>
                <a:ext cx="3048000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5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6118F-E7C0-FC9F-F7A1-E7BDFABAD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E303-A348-2D6C-B02F-A5EDB89F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Covariance Intuitively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B7BAFE-944B-172E-266A-E1331FEFDB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a normal playing card deck.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1 if the first card is a red card (</a:t>
                </a:r>
                <a:r>
                  <a:rPr lang="en-US" dirty="0">
                    <a:solidFill>
                      <a:srgbClr val="FF0000"/>
                    </a:solidFill>
                  </a:rPr>
                  <a:t>♥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♦</a:t>
                </a:r>
                <a:r>
                  <a:rPr lang="en-US" dirty="0"/>
                  <a:t>),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1 if the second card is a black card (♠ or ♣).</a:t>
                </a:r>
              </a:p>
              <a:p>
                <a:endParaRPr lang="en-US" dirty="0"/>
              </a:p>
              <a:p>
                <a:r>
                  <a:rPr lang="en-US" dirty="0"/>
                  <a:t>The covariance is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=13/51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Thus,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=13/51−1/2×1/2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positive covariance means that the random variables tend to move together, e.g.,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more likely to be 1 as well.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B7BAFE-944B-172E-266A-E1331FEFD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749F79-E9A7-D3A0-4525-5F672EE2FEEA}"/>
                  </a:ext>
                </a:extLst>
              </p:cNvPr>
              <p:cNvSpPr txBox="1"/>
              <p:nvPr/>
            </p:nvSpPr>
            <p:spPr>
              <a:xfrm>
                <a:off x="5753100" y="4659954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≈0.0049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749F79-E9A7-D3A0-4525-5F672EE2F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0" y="4659954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4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8D2E-2AC8-9F4A-540E-C41B1A34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1A19-A5E8-DE6B-A9FA-5CCCD06C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Covariance Intuitively (Example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1B6E5-B77B-F0C3-3F52-3A7B596D6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a normal playing card deck.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1 if the first card is a red card (</a:t>
                </a:r>
                <a:r>
                  <a:rPr lang="en-US" dirty="0">
                    <a:solidFill>
                      <a:srgbClr val="FF0000"/>
                    </a:solidFill>
                  </a:rPr>
                  <a:t>♥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♦</a:t>
                </a:r>
                <a:r>
                  <a:rPr lang="en-US" dirty="0"/>
                  <a:t>),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1 if the second card is also a red card.</a:t>
                </a:r>
              </a:p>
              <a:p>
                <a:endParaRPr lang="en-US" dirty="0"/>
              </a:p>
              <a:p>
                <a:r>
                  <a:rPr lang="en-US" dirty="0"/>
                  <a:t>The covariance is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=25/102</m:t>
                    </m:r>
                  </m:oMath>
                </a14:m>
                <a:r>
                  <a:rPr lang="en-US" dirty="0"/>
                  <a:t> (not shown)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Thus,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=25/102−1/2×1/2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negative covariance means that the random variables tend to move apart, e.g., </a:t>
                </a: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less likely to be </a:t>
                </a:r>
                <a:r>
                  <a:rPr lang="en-US" dirty="0"/>
                  <a:t>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1B6E5-B77B-F0C3-3F52-3A7B596D6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DCC737-DCF9-A576-7538-D2058B0294C2}"/>
                  </a:ext>
                </a:extLst>
              </p:cNvPr>
              <p:cNvSpPr txBox="1"/>
              <p:nvPr/>
            </p:nvSpPr>
            <p:spPr>
              <a:xfrm>
                <a:off x="6096000" y="4659954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0.0049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DCC737-DCF9-A576-7538-D2058B029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59954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7327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CA1C5-EB14-0C7D-2D83-705480A37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A94D-7370-6EEF-A057-C8F081D52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Covariance and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55B93-24E4-6C06-052D-126838AB99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22, CS70 Summer 2025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C4DA58-6859-9F05-DD05-447A1148FB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Coupon Collector and Expectation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Derivation and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Properties of 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Variance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Sums of Random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Covariance and Independence</a:t>
            </a:r>
          </a:p>
        </p:txBody>
      </p:sp>
    </p:spTree>
    <p:extLst>
      <p:ext uri="{BB962C8B-B14F-4D97-AF65-F5344CB8AC3E}">
        <p14:creationId xmlns:p14="http://schemas.microsoft.com/office/powerpoint/2010/main" val="42683684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4F8AF-0DDC-6952-EF34-8AB03720D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0881-DAF9-F86C-DB3B-D994E97D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BA87B3-9201-5459-AF21-A67035194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two random variables with joint distribution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Question 1: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BA87B3-9201-5459-AF21-A67035194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CDCB31-2159-EAFD-6911-FBE63F25C277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1808516"/>
          <a:ext cx="4800582" cy="160016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00194">
                  <a:extLst>
                    <a:ext uri="{9D8B030D-6E8A-4147-A177-3AD203B41FA5}">
                      <a16:colId xmlns:a16="http://schemas.microsoft.com/office/drawing/2014/main" val="4238748776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734229672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2428873907"/>
                    </a:ext>
                  </a:extLst>
                </a:gridCol>
              </a:tblGrid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800631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372922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6328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80689A-AF48-12E2-7034-2DB0A0F63BBD}"/>
              </a:ext>
            </a:extLst>
          </p:cNvPr>
          <p:cNvCxnSpPr/>
          <p:nvPr/>
        </p:nvCxnSpPr>
        <p:spPr>
          <a:xfrm>
            <a:off x="3048000" y="1351318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BA0ADE-B500-E296-AB4D-20EF8BBE717B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0" cy="1600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69D50E-586F-13B9-6CF5-6A0E2C93C860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480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6D3249-D67B-31ED-EF7B-DCFF65E05BB7}"/>
              </a:ext>
            </a:extLst>
          </p:cNvPr>
          <p:cNvSpPr txBox="1"/>
          <p:nvPr/>
        </p:nvSpPr>
        <p:spPr>
          <a:xfrm>
            <a:off x="3200401" y="1250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4CBED4-D73D-2E95-704D-83DB9F15721F}"/>
              </a:ext>
            </a:extLst>
          </p:cNvPr>
          <p:cNvSpPr txBox="1"/>
          <p:nvPr/>
        </p:nvSpPr>
        <p:spPr>
          <a:xfrm>
            <a:off x="2971801" y="15115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0005D-B97C-1FA4-D056-15A768B4B8D1}"/>
              </a:ext>
            </a:extLst>
          </p:cNvPr>
          <p:cNvSpPr txBox="1"/>
          <p:nvPr/>
        </p:nvSpPr>
        <p:spPr>
          <a:xfrm>
            <a:off x="4102874" y="1439180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378C55-D5EF-7A7C-5E59-C26A9605FA73}"/>
              </a:ext>
            </a:extLst>
          </p:cNvPr>
          <p:cNvSpPr txBox="1"/>
          <p:nvPr/>
        </p:nvSpPr>
        <p:spPr>
          <a:xfrm>
            <a:off x="5773744" y="1435336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2D531-3391-E71A-6886-CDC89318E10B}"/>
              </a:ext>
            </a:extLst>
          </p:cNvPr>
          <p:cNvSpPr txBox="1"/>
          <p:nvPr/>
        </p:nvSpPr>
        <p:spPr>
          <a:xfrm>
            <a:off x="7326411" y="142751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94FBF6-78DB-9D82-0630-ADE6F67FA181}"/>
              </a:ext>
            </a:extLst>
          </p:cNvPr>
          <p:cNvSpPr txBox="1"/>
          <p:nvPr/>
        </p:nvSpPr>
        <p:spPr>
          <a:xfrm>
            <a:off x="3112256" y="1921715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57B601-2358-31A6-99AD-6BE64D3D60DE}"/>
              </a:ext>
            </a:extLst>
          </p:cNvPr>
          <p:cNvSpPr txBox="1"/>
          <p:nvPr/>
        </p:nvSpPr>
        <p:spPr>
          <a:xfrm>
            <a:off x="3124201" y="246986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80A90E-9108-1F9C-DFFE-5F740151FFA1}"/>
              </a:ext>
            </a:extLst>
          </p:cNvPr>
          <p:cNvSpPr txBox="1"/>
          <p:nvPr/>
        </p:nvSpPr>
        <p:spPr>
          <a:xfrm>
            <a:off x="3124201" y="2939274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9166867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0E3F6-DA6A-B4D7-07DC-3DB0B8AEA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96B5-B463-AC97-085E-BF0E9798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4B683-A8AA-B8C7-5120-E0F954587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two random variables with joint distribution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Question 1: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No, knowing something about one value tells you about the other.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Example, if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could be anything, whereas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0.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Or in terms of specific probabilities: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4B683-A8AA-B8C7-5120-E0F954587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4D0D66-A929-E544-EA07-6D128920DB1C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1808516"/>
          <a:ext cx="4800582" cy="160016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00194">
                  <a:extLst>
                    <a:ext uri="{9D8B030D-6E8A-4147-A177-3AD203B41FA5}">
                      <a16:colId xmlns:a16="http://schemas.microsoft.com/office/drawing/2014/main" val="4238748776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734229672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2428873907"/>
                    </a:ext>
                  </a:extLst>
                </a:gridCol>
              </a:tblGrid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800631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372922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6328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AEB8BE-7C95-32D4-B0D0-D489E4D3DE3D}"/>
              </a:ext>
            </a:extLst>
          </p:cNvPr>
          <p:cNvCxnSpPr/>
          <p:nvPr/>
        </p:nvCxnSpPr>
        <p:spPr>
          <a:xfrm>
            <a:off x="3048000" y="1351318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6D1571-D2CE-2CC9-BEAD-764CDD4247AA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0" cy="1600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D050B1-F52E-FB5B-3C71-D1053A7BA493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480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ABEC4A-4E2F-1EC9-5A05-F7F98F79ED3E}"/>
              </a:ext>
            </a:extLst>
          </p:cNvPr>
          <p:cNvSpPr txBox="1"/>
          <p:nvPr/>
        </p:nvSpPr>
        <p:spPr>
          <a:xfrm>
            <a:off x="3200401" y="1250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54713-E72F-0A36-D95B-4A684B724508}"/>
              </a:ext>
            </a:extLst>
          </p:cNvPr>
          <p:cNvSpPr txBox="1"/>
          <p:nvPr/>
        </p:nvSpPr>
        <p:spPr>
          <a:xfrm>
            <a:off x="2971801" y="15115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FFE54-0A46-19CF-2D45-F4E5978CF809}"/>
              </a:ext>
            </a:extLst>
          </p:cNvPr>
          <p:cNvSpPr txBox="1"/>
          <p:nvPr/>
        </p:nvSpPr>
        <p:spPr>
          <a:xfrm>
            <a:off x="4102874" y="1439180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0DC14-BCD8-A5B3-381E-28CFB65AF53A}"/>
              </a:ext>
            </a:extLst>
          </p:cNvPr>
          <p:cNvSpPr txBox="1"/>
          <p:nvPr/>
        </p:nvSpPr>
        <p:spPr>
          <a:xfrm>
            <a:off x="5773744" y="1435336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F4D667-8CA5-BFC0-66D2-9DFD0C536AF2}"/>
              </a:ext>
            </a:extLst>
          </p:cNvPr>
          <p:cNvSpPr txBox="1"/>
          <p:nvPr/>
        </p:nvSpPr>
        <p:spPr>
          <a:xfrm>
            <a:off x="7326411" y="142751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11CC26-2B9B-022C-70B3-F55A9C58F765}"/>
              </a:ext>
            </a:extLst>
          </p:cNvPr>
          <p:cNvSpPr txBox="1"/>
          <p:nvPr/>
        </p:nvSpPr>
        <p:spPr>
          <a:xfrm>
            <a:off x="3112256" y="1921715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FF746-9EA6-8E66-4ACF-4732742EFC3B}"/>
              </a:ext>
            </a:extLst>
          </p:cNvPr>
          <p:cNvSpPr txBox="1"/>
          <p:nvPr/>
        </p:nvSpPr>
        <p:spPr>
          <a:xfrm>
            <a:off x="3124201" y="246986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463D7E-B8C3-82B6-4D7A-A7AE1B865D57}"/>
              </a:ext>
            </a:extLst>
          </p:cNvPr>
          <p:cNvSpPr txBox="1"/>
          <p:nvPr/>
        </p:nvSpPr>
        <p:spPr>
          <a:xfrm>
            <a:off x="3124201" y="2939274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5046230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4DB43-4743-21CB-F8EE-A8B3B3EAB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176B-E7D9-906D-2D58-B9619047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4B24F-D583-D25C-DCD5-E57860F97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two random variables with joint distribution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Question 2: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4B24F-D583-D25C-DCD5-E57860F97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C0F798-69E7-0D23-42BF-F8099431B120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1808516"/>
          <a:ext cx="4800582" cy="160016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00194">
                  <a:extLst>
                    <a:ext uri="{9D8B030D-6E8A-4147-A177-3AD203B41FA5}">
                      <a16:colId xmlns:a16="http://schemas.microsoft.com/office/drawing/2014/main" val="4238748776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734229672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2428873907"/>
                    </a:ext>
                  </a:extLst>
                </a:gridCol>
              </a:tblGrid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800631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372922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6328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22249C-6666-3077-2AA6-F7E91C9A5B3C}"/>
              </a:ext>
            </a:extLst>
          </p:cNvPr>
          <p:cNvCxnSpPr/>
          <p:nvPr/>
        </p:nvCxnSpPr>
        <p:spPr>
          <a:xfrm>
            <a:off x="3048000" y="1351318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ACD8-CB03-C87F-9379-AE6D77AD5B57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0" cy="1600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1CC1F7-A450-93AB-B71E-ECFCC6E516AB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480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06199E-A364-3266-8FF6-799F0FE3A967}"/>
              </a:ext>
            </a:extLst>
          </p:cNvPr>
          <p:cNvSpPr txBox="1"/>
          <p:nvPr/>
        </p:nvSpPr>
        <p:spPr>
          <a:xfrm>
            <a:off x="3200401" y="1250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252CF-2093-19C2-6C23-768D14EB5BE7}"/>
              </a:ext>
            </a:extLst>
          </p:cNvPr>
          <p:cNvSpPr txBox="1"/>
          <p:nvPr/>
        </p:nvSpPr>
        <p:spPr>
          <a:xfrm>
            <a:off x="2971801" y="15115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0F5F71-2F71-C318-DF9F-4C6521F366AA}"/>
              </a:ext>
            </a:extLst>
          </p:cNvPr>
          <p:cNvSpPr txBox="1"/>
          <p:nvPr/>
        </p:nvSpPr>
        <p:spPr>
          <a:xfrm>
            <a:off x="4102874" y="1439180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FA668-571F-D28E-9C75-BC83BDBFB8DA}"/>
              </a:ext>
            </a:extLst>
          </p:cNvPr>
          <p:cNvSpPr txBox="1"/>
          <p:nvPr/>
        </p:nvSpPr>
        <p:spPr>
          <a:xfrm>
            <a:off x="5773744" y="1435336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3F1BFD-778F-6CFA-9702-0CA92FA0F38E}"/>
              </a:ext>
            </a:extLst>
          </p:cNvPr>
          <p:cNvSpPr txBox="1"/>
          <p:nvPr/>
        </p:nvSpPr>
        <p:spPr>
          <a:xfrm>
            <a:off x="7326411" y="142751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ED3F0-B5C9-525D-DF65-A07A74FB760D}"/>
              </a:ext>
            </a:extLst>
          </p:cNvPr>
          <p:cNvSpPr txBox="1"/>
          <p:nvPr/>
        </p:nvSpPr>
        <p:spPr>
          <a:xfrm>
            <a:off x="3112256" y="1921715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D4C18-7550-7D37-0CD2-EEDC14A8DE7B}"/>
              </a:ext>
            </a:extLst>
          </p:cNvPr>
          <p:cNvSpPr txBox="1"/>
          <p:nvPr/>
        </p:nvSpPr>
        <p:spPr>
          <a:xfrm>
            <a:off x="3124201" y="246986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433C3F-AFD7-E1FF-B66E-5EFBCA39A5C3}"/>
              </a:ext>
            </a:extLst>
          </p:cNvPr>
          <p:cNvSpPr txBox="1"/>
          <p:nvPr/>
        </p:nvSpPr>
        <p:spPr>
          <a:xfrm>
            <a:off x="3124201" y="2939274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473514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897B0-0178-90C6-FE9C-0A08E8F6A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0ED4-808C-27FA-0776-794B04D7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B812B-8710-066D-DEBE-7EC3356E9B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two random variables with joint distribution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Question 2: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at least one variable is always zero.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=−1×1/5+1×1/5=0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=−1×1/5+1×1/5=0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 though covariance is zero, variables are not independent!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B812B-8710-066D-DEBE-7EC3356E9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4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AD224B-B8DF-9EF7-1A1B-7EF58D12AE09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1808516"/>
          <a:ext cx="4800582" cy="160016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00194">
                  <a:extLst>
                    <a:ext uri="{9D8B030D-6E8A-4147-A177-3AD203B41FA5}">
                      <a16:colId xmlns:a16="http://schemas.microsoft.com/office/drawing/2014/main" val="4238748776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734229672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2428873907"/>
                    </a:ext>
                  </a:extLst>
                </a:gridCol>
              </a:tblGrid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800631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372922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6328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3D6652-6D48-4089-6524-05D3101D2A72}"/>
              </a:ext>
            </a:extLst>
          </p:cNvPr>
          <p:cNvCxnSpPr/>
          <p:nvPr/>
        </p:nvCxnSpPr>
        <p:spPr>
          <a:xfrm>
            <a:off x="3048000" y="1351318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35F332-FEAB-CF61-F679-E32DAAA72E6B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0" cy="1600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66C485-97B4-3443-0684-604EC6F30897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480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8E6A2A-50C3-E746-D8E7-DEBD1C4DD585}"/>
              </a:ext>
            </a:extLst>
          </p:cNvPr>
          <p:cNvSpPr txBox="1"/>
          <p:nvPr/>
        </p:nvSpPr>
        <p:spPr>
          <a:xfrm>
            <a:off x="3200401" y="1250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C7F26-0258-2393-54CA-AE70A440C405}"/>
              </a:ext>
            </a:extLst>
          </p:cNvPr>
          <p:cNvSpPr txBox="1"/>
          <p:nvPr/>
        </p:nvSpPr>
        <p:spPr>
          <a:xfrm>
            <a:off x="2971801" y="15115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FCF5CE-FBDB-9123-7071-044030D47388}"/>
              </a:ext>
            </a:extLst>
          </p:cNvPr>
          <p:cNvSpPr txBox="1"/>
          <p:nvPr/>
        </p:nvSpPr>
        <p:spPr>
          <a:xfrm>
            <a:off x="4102874" y="1439180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C4E27-01F7-9680-A64D-08DE98456FD1}"/>
              </a:ext>
            </a:extLst>
          </p:cNvPr>
          <p:cNvSpPr txBox="1"/>
          <p:nvPr/>
        </p:nvSpPr>
        <p:spPr>
          <a:xfrm>
            <a:off x="5773744" y="1435336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37F19-1243-B48C-086B-7DD40E4D3822}"/>
              </a:ext>
            </a:extLst>
          </p:cNvPr>
          <p:cNvSpPr txBox="1"/>
          <p:nvPr/>
        </p:nvSpPr>
        <p:spPr>
          <a:xfrm>
            <a:off x="7326411" y="142751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0BA8F8-D25E-FD6D-F91E-AA48B3F01378}"/>
              </a:ext>
            </a:extLst>
          </p:cNvPr>
          <p:cNvSpPr txBox="1"/>
          <p:nvPr/>
        </p:nvSpPr>
        <p:spPr>
          <a:xfrm>
            <a:off x="3112256" y="1921715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EDDF2D-5AED-85C2-775F-7363E8DF3D03}"/>
              </a:ext>
            </a:extLst>
          </p:cNvPr>
          <p:cNvSpPr txBox="1"/>
          <p:nvPr/>
        </p:nvSpPr>
        <p:spPr>
          <a:xfrm>
            <a:off x="3124201" y="246986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E5EC35-5A85-2819-9EB5-8E95A35E3F3B}"/>
              </a:ext>
            </a:extLst>
          </p:cNvPr>
          <p:cNvSpPr txBox="1"/>
          <p:nvPr/>
        </p:nvSpPr>
        <p:spPr>
          <a:xfrm>
            <a:off x="3124201" y="2939274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92807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7E526-3276-FB44-FB18-66DC9D25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6FF1-6E86-2908-9994-4CD6D9A3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14F336-8381-BC87-FB75-9B475A3E2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cereal boxes we buy while trying to get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new coupon, </a:t>
                </a:r>
                <a:r>
                  <a:rPr lang="en-US" i="1" dirty="0"/>
                  <a:t>after</a:t>
                </a:r>
                <a:r>
                  <a:rPr lang="en-US" dirty="0"/>
                  <a:t> getting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err="1"/>
                  <a:t>st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always 1 because we always get a new coupon on the first purchase (we have no other coupons).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What is the distribution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how many boxes we need to buy if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of a new coupon.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That is, each box we buy has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of giving us the new coupon. Each box selection is a Bernoulli trial, with probability of success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precisely the geometric distribution,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14F336-8381-BC87-FB75-9B475A3E2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5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52889-9C41-F7F1-A812-A6647125A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85D7-EBED-208F-186C-D489BE48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9432-9E02-F28C-ABA6-04A25ADB5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two random variables with joint distribution given by: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these variables independent?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their covariance negative, zero, or positive?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679F11-DE6D-3B2B-ADF7-348187B7F870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1808516"/>
          <a:ext cx="4800582" cy="160016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00194">
                  <a:extLst>
                    <a:ext uri="{9D8B030D-6E8A-4147-A177-3AD203B41FA5}">
                      <a16:colId xmlns:a16="http://schemas.microsoft.com/office/drawing/2014/main" val="4238748776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734229672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2428873907"/>
                    </a:ext>
                  </a:extLst>
                </a:gridCol>
              </a:tblGrid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800631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372922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6328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225115-7FB7-9EBB-2DCB-680118FE397A}"/>
              </a:ext>
            </a:extLst>
          </p:cNvPr>
          <p:cNvCxnSpPr/>
          <p:nvPr/>
        </p:nvCxnSpPr>
        <p:spPr>
          <a:xfrm>
            <a:off x="3048000" y="1351318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2918F1-2620-FC97-D674-95484EF16B46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0" cy="1600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4F6BE-54E3-F056-E43B-1F7AA00734D2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480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080987-489A-3DAB-8535-9BCEE0F1CFC3}"/>
              </a:ext>
            </a:extLst>
          </p:cNvPr>
          <p:cNvSpPr txBox="1"/>
          <p:nvPr/>
        </p:nvSpPr>
        <p:spPr>
          <a:xfrm>
            <a:off x="3200401" y="1250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6E9F0-B767-D8D0-174D-A7B65883A975}"/>
              </a:ext>
            </a:extLst>
          </p:cNvPr>
          <p:cNvSpPr txBox="1"/>
          <p:nvPr/>
        </p:nvSpPr>
        <p:spPr>
          <a:xfrm>
            <a:off x="2971801" y="15115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0DBE9-852A-2758-0CEC-661F5ED117E3}"/>
              </a:ext>
            </a:extLst>
          </p:cNvPr>
          <p:cNvSpPr txBox="1"/>
          <p:nvPr/>
        </p:nvSpPr>
        <p:spPr>
          <a:xfrm>
            <a:off x="4102874" y="1439180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4E79A-CB79-CB82-4378-B2119625047D}"/>
              </a:ext>
            </a:extLst>
          </p:cNvPr>
          <p:cNvSpPr txBox="1"/>
          <p:nvPr/>
        </p:nvSpPr>
        <p:spPr>
          <a:xfrm>
            <a:off x="5773744" y="1435336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AA38F-D472-A821-12C3-7DEE3E6E18B6}"/>
              </a:ext>
            </a:extLst>
          </p:cNvPr>
          <p:cNvSpPr txBox="1"/>
          <p:nvPr/>
        </p:nvSpPr>
        <p:spPr>
          <a:xfrm>
            <a:off x="7326411" y="142751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F7BAB-4552-C9E0-4133-E26E064FD814}"/>
              </a:ext>
            </a:extLst>
          </p:cNvPr>
          <p:cNvSpPr txBox="1"/>
          <p:nvPr/>
        </p:nvSpPr>
        <p:spPr>
          <a:xfrm>
            <a:off x="3112256" y="1921715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29CADB-621B-67B4-204D-E6F45C9C74FF}"/>
              </a:ext>
            </a:extLst>
          </p:cNvPr>
          <p:cNvSpPr txBox="1"/>
          <p:nvPr/>
        </p:nvSpPr>
        <p:spPr>
          <a:xfrm>
            <a:off x="3124201" y="246986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9769D7-9958-F90B-2649-9BD98D6B4CE9}"/>
              </a:ext>
            </a:extLst>
          </p:cNvPr>
          <p:cNvSpPr txBox="1"/>
          <p:nvPr/>
        </p:nvSpPr>
        <p:spPr>
          <a:xfrm>
            <a:off x="3124201" y="2939274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7800053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E7B86-CCA3-BE04-EA0D-32E3014DB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9D17-76FB-33DC-9A56-DC51DD25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651FB-5236-EF88-0DA0-F3ED253258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two random variables with joint distribution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Questions: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Are these variables independent?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No!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= 1,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can’t be 1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651FB-5236-EF88-0DA0-F3ED25325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E7B53D-0890-52A6-9312-72E1F0C57B62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1808516"/>
          <a:ext cx="4800582" cy="160016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00194">
                  <a:extLst>
                    <a:ext uri="{9D8B030D-6E8A-4147-A177-3AD203B41FA5}">
                      <a16:colId xmlns:a16="http://schemas.microsoft.com/office/drawing/2014/main" val="4238748776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734229672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2428873907"/>
                    </a:ext>
                  </a:extLst>
                </a:gridCol>
              </a:tblGrid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800631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372922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6328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9E5F6B-E790-D8E1-52CE-599B707B2DEF}"/>
              </a:ext>
            </a:extLst>
          </p:cNvPr>
          <p:cNvCxnSpPr/>
          <p:nvPr/>
        </p:nvCxnSpPr>
        <p:spPr>
          <a:xfrm>
            <a:off x="3048000" y="1351318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8A1B87-9F1F-7EB5-F233-A517786EF99B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0" cy="1600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6F8F3B-6477-7A10-3D29-600D4AF93AD2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480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67645D1-3FCF-5A70-24E4-14C4855988CD}"/>
              </a:ext>
            </a:extLst>
          </p:cNvPr>
          <p:cNvSpPr txBox="1"/>
          <p:nvPr/>
        </p:nvSpPr>
        <p:spPr>
          <a:xfrm>
            <a:off x="3200401" y="1250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6E135-77DE-88CA-EF02-E1A95D211B2A}"/>
              </a:ext>
            </a:extLst>
          </p:cNvPr>
          <p:cNvSpPr txBox="1"/>
          <p:nvPr/>
        </p:nvSpPr>
        <p:spPr>
          <a:xfrm>
            <a:off x="2971801" y="15115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0C0ED-6C6C-49AC-3347-BC59F18F8B38}"/>
              </a:ext>
            </a:extLst>
          </p:cNvPr>
          <p:cNvSpPr txBox="1"/>
          <p:nvPr/>
        </p:nvSpPr>
        <p:spPr>
          <a:xfrm>
            <a:off x="4102874" y="1439180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256FF-F2DD-01E0-F695-E7A69BA2D398}"/>
              </a:ext>
            </a:extLst>
          </p:cNvPr>
          <p:cNvSpPr txBox="1"/>
          <p:nvPr/>
        </p:nvSpPr>
        <p:spPr>
          <a:xfrm>
            <a:off x="5773744" y="1435336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22026-2AAF-B96D-6360-EE57ABFC3729}"/>
              </a:ext>
            </a:extLst>
          </p:cNvPr>
          <p:cNvSpPr txBox="1"/>
          <p:nvPr/>
        </p:nvSpPr>
        <p:spPr>
          <a:xfrm>
            <a:off x="7326411" y="142751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95305-6554-EDD6-AF22-5687C49581A6}"/>
              </a:ext>
            </a:extLst>
          </p:cNvPr>
          <p:cNvSpPr txBox="1"/>
          <p:nvPr/>
        </p:nvSpPr>
        <p:spPr>
          <a:xfrm>
            <a:off x="3112256" y="1921715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82A4A-4263-80A6-8061-F3B7A223BDD1}"/>
              </a:ext>
            </a:extLst>
          </p:cNvPr>
          <p:cNvSpPr txBox="1"/>
          <p:nvPr/>
        </p:nvSpPr>
        <p:spPr>
          <a:xfrm>
            <a:off x="3124201" y="246986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4B74-A08A-D64F-AC90-F33205D7E15C}"/>
              </a:ext>
            </a:extLst>
          </p:cNvPr>
          <p:cNvSpPr txBox="1"/>
          <p:nvPr/>
        </p:nvSpPr>
        <p:spPr>
          <a:xfrm>
            <a:off x="3124201" y="2939274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1261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F28F5-13BC-C402-3B3F-E2D8704BD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6605-44E1-8BC7-D12B-564623E9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7486-4C8C-948F-7F6E-7DFC9953F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two random variables with joint distribution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Questions: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Is their covariance negative, zero, or positive?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Negative, tend to move in opposite directions. 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Or in terms of the actual values: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7486-4C8C-948F-7F6E-7DFC9953F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75E5A9-3AEF-D5CA-3198-4D615DC3BD18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1808516"/>
          <a:ext cx="4800582" cy="160016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00194">
                  <a:extLst>
                    <a:ext uri="{9D8B030D-6E8A-4147-A177-3AD203B41FA5}">
                      <a16:colId xmlns:a16="http://schemas.microsoft.com/office/drawing/2014/main" val="4238748776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734229672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2428873907"/>
                    </a:ext>
                  </a:extLst>
                </a:gridCol>
              </a:tblGrid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800631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372922"/>
                  </a:ext>
                </a:extLst>
              </a:tr>
              <a:tr h="533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6328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E7D46C-8851-9F2D-6E61-309C7CC613BE}"/>
              </a:ext>
            </a:extLst>
          </p:cNvPr>
          <p:cNvCxnSpPr/>
          <p:nvPr/>
        </p:nvCxnSpPr>
        <p:spPr>
          <a:xfrm>
            <a:off x="3048000" y="1351318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B21AB4-5330-1D56-45C6-4E7FD4B9186C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0" cy="1600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E864A5-BE38-2066-19FE-C28662BF0926}"/>
              </a:ext>
            </a:extLst>
          </p:cNvPr>
          <p:cNvCxnSpPr>
            <a:cxnSpLocks/>
          </p:cNvCxnSpPr>
          <p:nvPr/>
        </p:nvCxnSpPr>
        <p:spPr>
          <a:xfrm>
            <a:off x="3505200" y="1808518"/>
            <a:ext cx="480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DA5DC4-14C0-9D2E-B76B-55B09B5F6C76}"/>
              </a:ext>
            </a:extLst>
          </p:cNvPr>
          <p:cNvSpPr txBox="1"/>
          <p:nvPr/>
        </p:nvSpPr>
        <p:spPr>
          <a:xfrm>
            <a:off x="3200401" y="1250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29BAA-E3A6-61CB-3C36-850B8701F3F1}"/>
              </a:ext>
            </a:extLst>
          </p:cNvPr>
          <p:cNvSpPr txBox="1"/>
          <p:nvPr/>
        </p:nvSpPr>
        <p:spPr>
          <a:xfrm>
            <a:off x="2971801" y="15115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0E108-1371-90F2-6A8B-6DD787A36C2C}"/>
              </a:ext>
            </a:extLst>
          </p:cNvPr>
          <p:cNvSpPr txBox="1"/>
          <p:nvPr/>
        </p:nvSpPr>
        <p:spPr>
          <a:xfrm>
            <a:off x="4102874" y="1439180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2F148-B841-5CB1-D061-9DE056831C4F}"/>
              </a:ext>
            </a:extLst>
          </p:cNvPr>
          <p:cNvSpPr txBox="1"/>
          <p:nvPr/>
        </p:nvSpPr>
        <p:spPr>
          <a:xfrm>
            <a:off x="5773744" y="1435336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C2211-A37A-B247-8DEE-AEBF8760ADAE}"/>
              </a:ext>
            </a:extLst>
          </p:cNvPr>
          <p:cNvSpPr txBox="1"/>
          <p:nvPr/>
        </p:nvSpPr>
        <p:spPr>
          <a:xfrm>
            <a:off x="7326411" y="142751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CD736-9CD5-815C-D438-04270AA01CEB}"/>
              </a:ext>
            </a:extLst>
          </p:cNvPr>
          <p:cNvSpPr txBox="1"/>
          <p:nvPr/>
        </p:nvSpPr>
        <p:spPr>
          <a:xfrm>
            <a:off x="3112256" y="1921715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A36E8-4DBE-B2DF-9070-8244B7B01D59}"/>
              </a:ext>
            </a:extLst>
          </p:cNvPr>
          <p:cNvSpPr txBox="1"/>
          <p:nvPr/>
        </p:nvSpPr>
        <p:spPr>
          <a:xfrm>
            <a:off x="3124201" y="2469868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15737B-02E6-F5D7-CC0D-A1B0B3E89BF0}"/>
              </a:ext>
            </a:extLst>
          </p:cNvPr>
          <p:cNvSpPr txBox="1"/>
          <p:nvPr/>
        </p:nvSpPr>
        <p:spPr>
          <a:xfrm>
            <a:off x="3124201" y="2939274"/>
            <a:ext cx="3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246738-1958-BFCB-41F9-B79725CE8327}"/>
                  </a:ext>
                </a:extLst>
              </p:cNvPr>
              <p:cNvSpPr txBox="1"/>
              <p:nvPr/>
            </p:nvSpPr>
            <p:spPr>
              <a:xfrm>
                <a:off x="4953000" y="5717911"/>
                <a:ext cx="6141720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246738-1958-BFCB-41F9-B79725CE8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717911"/>
                <a:ext cx="6141720" cy="784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E9F5-C6AD-1B8C-D36F-4C2FE429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DE1DA-5FC0-E4C2-A58C-076CA7BB6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/>
                  <a:t>Key Discoveries of the Day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i="0" dirty="0"/>
                  <a:t>For the coupon collector problem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 independent: 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DE1DA-5FC0-E4C2-A58C-076CA7BB6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13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C4E66-5A54-5172-B220-58A25F91A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88F4-6CBD-88A0-BC45-9C20CD70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16637-2657-7EF1-8DDC-1B7669EFC4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cereal boxes we buy while trying to get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new coupon, </a:t>
                </a:r>
                <a:r>
                  <a:rPr lang="en-US" i="1" dirty="0"/>
                  <a:t>after</a:t>
                </a:r>
                <a:r>
                  <a:rPr lang="en-US" dirty="0"/>
                  <a:t> getting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err="1"/>
                  <a:t>st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always 1 because we always get a new coupon on the first purchase (we have no other coupons).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r>
                  <a:rPr lang="en-US" dirty="0"/>
                  <a:t>What is the distribution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 In other words, how many boxes do we expect to buy after second coupon to get the third coupon?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16637-2657-7EF1-8DDC-1B7669EFC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 b="-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85525B-EEAD-F657-F414-A733074AD07F}"/>
                  </a:ext>
                </a:extLst>
              </p:cNvPr>
              <p:cNvSpPr txBox="1"/>
              <p:nvPr/>
            </p:nvSpPr>
            <p:spPr>
              <a:xfrm>
                <a:off x="1981200" y="4010025"/>
                <a:ext cx="6143624" cy="8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⇒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85525B-EEAD-F657-F414-A733074AD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010025"/>
                <a:ext cx="6143624" cy="830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9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6624</Words>
  <Application>Microsoft Office PowerPoint</Application>
  <PresentationFormat>Widescreen</PresentationFormat>
  <Paragraphs>981</Paragraphs>
  <Slides>83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Aptos</vt:lpstr>
      <vt:lpstr>Arial</vt:lpstr>
      <vt:lpstr>Cambria Math</vt:lpstr>
      <vt:lpstr>Courier New</vt:lpstr>
      <vt:lpstr>Inter</vt:lpstr>
      <vt:lpstr>Inter Light</vt:lpstr>
      <vt:lpstr>Inter Medium</vt:lpstr>
      <vt:lpstr>Wingdings</vt:lpstr>
      <vt:lpstr>Office Theme</vt:lpstr>
      <vt:lpstr>Coupon Collector and Expectation</vt:lpstr>
      <vt:lpstr>Back to Balls and Bins</vt:lpstr>
      <vt:lpstr>Problem Restatement – Coupon Collecting</vt:lpstr>
      <vt:lpstr>Coupon Collector: Union Bound for Probability of Missing a Coupon</vt:lpstr>
      <vt:lpstr>Coupon Collector: Union Bound vs. Empirical Result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Union Bound Approximations and E[X] as Sum of Geometric RVs</vt:lpstr>
      <vt:lpstr>Variance Derivation and Definition</vt:lpstr>
      <vt:lpstr>Before We Get Going</vt:lpstr>
      <vt:lpstr>Motivation: Random Walks</vt:lpstr>
      <vt:lpstr>Motivation: Random Walks</vt:lpstr>
      <vt:lpstr>Motivation: Random Walks</vt:lpstr>
      <vt:lpstr>Motivation: Random Walks</vt:lpstr>
      <vt:lpstr>Motivation: Random Walks</vt:lpstr>
      <vt:lpstr>Measuring Dispersion</vt:lpstr>
      <vt:lpstr>Attempt One: E[Y_n-E[Y_n ]]</vt:lpstr>
      <vt:lpstr>Attempt One: E[Y_n-E[Y_n ]]</vt:lpstr>
      <vt:lpstr>Attempt Two: E[ |Y_n-E[Y_n ]|  ]</vt:lpstr>
      <vt:lpstr>Attempt Three: E[(Y_n-E[Y_n ])^2 ]</vt:lpstr>
      <vt:lpstr>Attempt Three: E[(Y_n-E[Y_n ])^2 ]</vt:lpstr>
      <vt:lpstr>Math Interlude</vt:lpstr>
      <vt:lpstr>Math Interlude</vt:lpstr>
      <vt:lpstr>Attempt Three: E[(Y_n-E[Y_n ])^2 ]</vt:lpstr>
      <vt:lpstr>Attempt Three: E[(Y_n-E[Y_n ])^2 ]</vt:lpstr>
      <vt:lpstr>Attempt Three: E[(Y_n-E[Y_n ])^2 ]</vt:lpstr>
      <vt:lpstr>Variance</vt:lpstr>
      <vt:lpstr>Properties of Variance</vt:lpstr>
      <vt:lpstr>Variance Property 1</vt:lpstr>
      <vt:lpstr>Variance Property 2</vt:lpstr>
      <vt:lpstr>Variance Property 3</vt:lpstr>
      <vt:lpstr>Variance and Standard Deviation</vt:lpstr>
      <vt:lpstr>Useful Properties So Far</vt:lpstr>
      <vt:lpstr>Example Variance Calculations</vt:lpstr>
      <vt:lpstr>Computing the Variance of a Random Variable</vt:lpstr>
      <vt:lpstr>Example 1: Bernoulli RV</vt:lpstr>
      <vt:lpstr>Example 2: Rolling a Fair Six-Sided Die</vt:lpstr>
      <vt:lpstr>Example 2: Rolling a Fair Six-Sided Die</vt:lpstr>
      <vt:lpstr>Example 3: Fixed Points of Permutation</vt:lpstr>
      <vt:lpstr>Example 3: Fixed Points of Permutation</vt:lpstr>
      <vt:lpstr>Example 3: Fixed Points of Permutation</vt:lpstr>
      <vt:lpstr>Example 3: Fixed Points of Permutation</vt:lpstr>
      <vt:lpstr>Example 3: Fixed Points of Permutation</vt:lpstr>
      <vt:lpstr>Example 3: Fixed Points of Permutation</vt:lpstr>
      <vt:lpstr>Example 3: Fixed Points of Permutation</vt:lpstr>
      <vt:lpstr>Example 3: Fixed Points of Permutation</vt:lpstr>
      <vt:lpstr>Example 3: Fixed Points of Permutation</vt:lpstr>
      <vt:lpstr>Example 3: Fixed Points of Permutation</vt:lpstr>
      <vt:lpstr>Example(s) 4: Geometric and Poisson Random Variables</vt:lpstr>
      <vt:lpstr>Quick Note</vt:lpstr>
      <vt:lpstr>Sums of Independent Random Variables</vt:lpstr>
      <vt:lpstr>Sums of Independent Random Variables</vt:lpstr>
      <vt:lpstr>From https://mathworld.wolfram.com/Dice.html</vt:lpstr>
      <vt:lpstr>Expected Value and Standard Deviation vs. N</vt:lpstr>
      <vt:lpstr>Expected Value and Standard Deviation vs. N</vt:lpstr>
      <vt:lpstr>Expectation and Sums of Independent Random Variables</vt:lpstr>
      <vt:lpstr>Expectation and Sums of Independent Random Variables</vt:lpstr>
      <vt:lpstr>Expectation and Sums of Independent Random Variables</vt:lpstr>
      <vt:lpstr>Expectation and Sums of Independent Random Variables</vt:lpstr>
      <vt:lpstr>Summing i.i.d. Random Variables – Example 1</vt:lpstr>
      <vt:lpstr>Summing i.i.d. Random Variables – Example 2 (Bernoulli → Binomial)</vt:lpstr>
      <vt:lpstr>Covariance</vt:lpstr>
      <vt:lpstr>Covariance</vt:lpstr>
      <vt:lpstr>Covariance Definition</vt:lpstr>
      <vt:lpstr>Covariance Intuitively</vt:lpstr>
      <vt:lpstr>Covariance Intuitively</vt:lpstr>
      <vt:lpstr>Covariance Intuitively</vt:lpstr>
      <vt:lpstr>Covariance Intuitively (Example 2)</vt:lpstr>
      <vt:lpstr>Covariance and Independence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Stephen Tate</cp:lastModifiedBy>
  <cp:revision>32</cp:revision>
  <dcterms:created xsi:type="dcterms:W3CDTF">2024-10-03T17:23:53Z</dcterms:created>
  <dcterms:modified xsi:type="dcterms:W3CDTF">2025-07-29T18:40:05Z</dcterms:modified>
</cp:coreProperties>
</file>