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73" r:id="rId2"/>
    <p:sldId id="464" r:id="rId3"/>
    <p:sldId id="401" r:id="rId4"/>
    <p:sldId id="465" r:id="rId5"/>
    <p:sldId id="466" r:id="rId6"/>
    <p:sldId id="467" r:id="rId7"/>
    <p:sldId id="468" r:id="rId8"/>
    <p:sldId id="469" r:id="rId9"/>
    <p:sldId id="405" r:id="rId10"/>
    <p:sldId id="406" r:id="rId11"/>
    <p:sldId id="487" r:id="rId12"/>
    <p:sldId id="419" r:id="rId13"/>
    <p:sldId id="489" r:id="rId14"/>
    <p:sldId id="488" r:id="rId15"/>
    <p:sldId id="415" r:id="rId16"/>
    <p:sldId id="424" r:id="rId17"/>
    <p:sldId id="407" r:id="rId18"/>
    <p:sldId id="414" r:id="rId19"/>
    <p:sldId id="412" r:id="rId20"/>
    <p:sldId id="426" r:id="rId21"/>
    <p:sldId id="427" r:id="rId22"/>
    <p:sldId id="428" r:id="rId23"/>
    <p:sldId id="430" r:id="rId24"/>
    <p:sldId id="432" r:id="rId25"/>
    <p:sldId id="431" r:id="rId26"/>
    <p:sldId id="433" r:id="rId27"/>
    <p:sldId id="435" r:id="rId28"/>
    <p:sldId id="436" r:id="rId29"/>
    <p:sldId id="434" r:id="rId30"/>
    <p:sldId id="438" r:id="rId31"/>
    <p:sldId id="437" r:id="rId32"/>
    <p:sldId id="439" r:id="rId33"/>
    <p:sldId id="440" r:id="rId34"/>
    <p:sldId id="443" r:id="rId35"/>
    <p:sldId id="444" r:id="rId36"/>
    <p:sldId id="470" r:id="rId37"/>
    <p:sldId id="471" r:id="rId38"/>
    <p:sldId id="472" r:id="rId39"/>
    <p:sldId id="447" r:id="rId40"/>
    <p:sldId id="452" r:id="rId41"/>
    <p:sldId id="448" r:id="rId42"/>
    <p:sldId id="449" r:id="rId43"/>
    <p:sldId id="450" r:id="rId44"/>
    <p:sldId id="451" r:id="rId45"/>
    <p:sldId id="476" r:id="rId46"/>
    <p:sldId id="478" r:id="rId47"/>
    <p:sldId id="479" r:id="rId48"/>
    <p:sldId id="481" r:id="rId49"/>
    <p:sldId id="482" r:id="rId50"/>
    <p:sldId id="483" r:id="rId51"/>
    <p:sldId id="453" r:id="rId52"/>
    <p:sldId id="454" r:id="rId53"/>
    <p:sldId id="456" r:id="rId54"/>
    <p:sldId id="457" r:id="rId55"/>
    <p:sldId id="458" r:id="rId56"/>
    <p:sldId id="460" r:id="rId57"/>
    <p:sldId id="491" r:id="rId58"/>
    <p:sldId id="492" r:id="rId59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373"/>
            <p14:sldId id="464"/>
            <p14:sldId id="401"/>
            <p14:sldId id="465"/>
            <p14:sldId id="466"/>
            <p14:sldId id="467"/>
            <p14:sldId id="468"/>
            <p14:sldId id="469"/>
            <p14:sldId id="405"/>
            <p14:sldId id="406"/>
            <p14:sldId id="487"/>
            <p14:sldId id="419"/>
            <p14:sldId id="489"/>
            <p14:sldId id="488"/>
            <p14:sldId id="415"/>
            <p14:sldId id="424"/>
            <p14:sldId id="407"/>
            <p14:sldId id="414"/>
            <p14:sldId id="412"/>
            <p14:sldId id="426"/>
            <p14:sldId id="427"/>
            <p14:sldId id="428"/>
            <p14:sldId id="430"/>
            <p14:sldId id="432"/>
            <p14:sldId id="431"/>
            <p14:sldId id="433"/>
            <p14:sldId id="435"/>
            <p14:sldId id="436"/>
            <p14:sldId id="434"/>
            <p14:sldId id="438"/>
            <p14:sldId id="437"/>
            <p14:sldId id="439"/>
            <p14:sldId id="440"/>
            <p14:sldId id="443"/>
            <p14:sldId id="444"/>
            <p14:sldId id="470"/>
            <p14:sldId id="471"/>
            <p14:sldId id="472"/>
            <p14:sldId id="447"/>
            <p14:sldId id="452"/>
            <p14:sldId id="448"/>
            <p14:sldId id="449"/>
            <p14:sldId id="450"/>
            <p14:sldId id="451"/>
            <p14:sldId id="476"/>
            <p14:sldId id="478"/>
            <p14:sldId id="479"/>
            <p14:sldId id="481"/>
            <p14:sldId id="482"/>
            <p14:sldId id="483"/>
            <p14:sldId id="453"/>
            <p14:sldId id="454"/>
            <p14:sldId id="456"/>
            <p14:sldId id="457"/>
            <p14:sldId id="458"/>
            <p14:sldId id="460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5CD"/>
    <a:srgbClr val="EEB0A4"/>
    <a:srgbClr val="FDCDE4"/>
    <a:srgbClr val="56F8F4"/>
    <a:srgbClr val="CEFDFC"/>
    <a:srgbClr val="F963AA"/>
    <a:srgbClr val="09D1CC"/>
    <a:srgbClr val="F73792"/>
    <a:srgbClr val="C7D050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60A47-E0C3-C84D-984E-A7B777F68A64}" v="1" dt="2024-12-13T05:15:11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81" d="100"/>
          <a:sy n="81" d="100"/>
        </p:scale>
        <p:origin x="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0CD71704-C9CB-CE40-BEF2-2499BA69F23C}"/>
    <pc:docChg chg="undo custSel addSld delSld modSld sldOrd modSection">
      <pc:chgData name="Josh Hug" userId="e2159f7335c131c2" providerId="LiveId" clId="{0CD71704-C9CB-CE40-BEF2-2499BA69F23C}" dt="2024-11-15T02:08:52.380" v="1084" actId="1076"/>
      <pc:docMkLst>
        <pc:docMk/>
      </pc:docMkLst>
      <pc:sldChg chg="modSp mod">
        <pc:chgData name="Josh Hug" userId="e2159f7335c131c2" providerId="LiveId" clId="{0CD71704-C9CB-CE40-BEF2-2499BA69F23C}" dt="2024-11-14T22:21:11.729" v="0" actId="14100"/>
        <pc:sldMkLst>
          <pc:docMk/>
          <pc:sldMk cId="1926621202" sldId="401"/>
        </pc:sldMkLst>
        <pc:spChg chg="mod">
          <ac:chgData name="Josh Hug" userId="e2159f7335c131c2" providerId="LiveId" clId="{0CD71704-C9CB-CE40-BEF2-2499BA69F23C}" dt="2024-11-14T22:21:11.729" v="0" actId="14100"/>
          <ac:spMkLst>
            <pc:docMk/>
            <pc:sldMk cId="1926621202" sldId="401"/>
            <ac:spMk id="3" creationId="{4CE225BE-BE4F-C983-8836-5BFAF2971351}"/>
          </ac:spMkLst>
        </pc:spChg>
      </pc:sldChg>
      <pc:sldChg chg="modAnim">
        <pc:chgData name="Josh Hug" userId="e2159f7335c131c2" providerId="LiveId" clId="{0CD71704-C9CB-CE40-BEF2-2499BA69F23C}" dt="2024-11-14T22:21:53.415" v="9"/>
        <pc:sldMkLst>
          <pc:docMk/>
          <pc:sldMk cId="187814820" sldId="405"/>
        </pc:sldMkLst>
      </pc:sldChg>
      <pc:sldChg chg="modAnim">
        <pc:chgData name="Josh Hug" userId="e2159f7335c131c2" providerId="LiveId" clId="{0CD71704-C9CB-CE40-BEF2-2499BA69F23C}" dt="2024-11-14T22:30:19.714" v="31"/>
        <pc:sldMkLst>
          <pc:docMk/>
          <pc:sldMk cId="3209307291" sldId="407"/>
        </pc:sldMkLst>
      </pc:sldChg>
      <pc:sldChg chg="addSp modSp mod modAnim">
        <pc:chgData name="Josh Hug" userId="e2159f7335c131c2" providerId="LiveId" clId="{0CD71704-C9CB-CE40-BEF2-2499BA69F23C}" dt="2024-11-14T22:43:13.703" v="252" actId="1038"/>
        <pc:sldMkLst>
          <pc:docMk/>
          <pc:sldMk cId="3720240039" sldId="412"/>
        </pc:sldMkLst>
        <pc:spChg chg="mod">
          <ac:chgData name="Josh Hug" userId="e2159f7335c131c2" providerId="LiveId" clId="{0CD71704-C9CB-CE40-BEF2-2499BA69F23C}" dt="2024-11-14T22:42:02.310" v="219" actId="21"/>
          <ac:spMkLst>
            <pc:docMk/>
            <pc:sldMk cId="3720240039" sldId="412"/>
            <ac:spMk id="3" creationId="{3ECD4182-0E91-3081-8A10-07145D8927C2}"/>
          </ac:spMkLst>
        </pc:spChg>
        <pc:spChg chg="add mod">
          <ac:chgData name="Josh Hug" userId="e2159f7335c131c2" providerId="LiveId" clId="{0CD71704-C9CB-CE40-BEF2-2499BA69F23C}" dt="2024-11-14T22:43:13.703" v="252" actId="1038"/>
          <ac:spMkLst>
            <pc:docMk/>
            <pc:sldMk cId="3720240039" sldId="412"/>
            <ac:spMk id="5" creationId="{D181CB94-9614-878A-04D2-4EAC077FFAC8}"/>
          </ac:spMkLst>
        </pc:spChg>
        <pc:spChg chg="mod">
          <ac:chgData name="Josh Hug" userId="e2159f7335c131c2" providerId="LiveId" clId="{0CD71704-C9CB-CE40-BEF2-2499BA69F23C}" dt="2024-11-14T22:43:13.703" v="252" actId="1038"/>
          <ac:spMkLst>
            <pc:docMk/>
            <pc:sldMk cId="3720240039" sldId="412"/>
            <ac:spMk id="7" creationId="{825EE7F4-5E3B-2652-9FCB-E60257AD4DA0}"/>
          </ac:spMkLst>
        </pc:spChg>
        <pc:spChg chg="add mod">
          <ac:chgData name="Josh Hug" userId="e2159f7335c131c2" providerId="LiveId" clId="{0CD71704-C9CB-CE40-BEF2-2499BA69F23C}" dt="2024-11-14T22:43:13.703" v="252" actId="1038"/>
          <ac:spMkLst>
            <pc:docMk/>
            <pc:sldMk cId="3720240039" sldId="412"/>
            <ac:spMk id="8" creationId="{EBD92908-0977-7520-539B-D9F07609143F}"/>
          </ac:spMkLst>
        </pc:spChg>
      </pc:sldChg>
      <pc:sldChg chg="addSp modSp modAnim">
        <pc:chgData name="Josh Hug" userId="e2159f7335c131c2" providerId="LiveId" clId="{0CD71704-C9CB-CE40-BEF2-2499BA69F23C}" dt="2024-11-14T22:40:15.340" v="212"/>
        <pc:sldMkLst>
          <pc:docMk/>
          <pc:sldMk cId="3727773104" sldId="414"/>
        </pc:sldMkLst>
        <pc:spChg chg="mod">
          <ac:chgData name="Josh Hug" userId="e2159f7335c131c2" providerId="LiveId" clId="{0CD71704-C9CB-CE40-BEF2-2499BA69F23C}" dt="2024-11-14T22:30:44.278" v="33" actId="164"/>
          <ac:spMkLst>
            <pc:docMk/>
            <pc:sldMk cId="3727773104" sldId="414"/>
            <ac:spMk id="10" creationId="{F8E46970-1117-9AB2-1A64-B3FEFF8450BF}"/>
          </ac:spMkLst>
        </pc:spChg>
        <pc:spChg chg="mod">
          <ac:chgData name="Josh Hug" userId="e2159f7335c131c2" providerId="LiveId" clId="{0CD71704-C9CB-CE40-BEF2-2499BA69F23C}" dt="2024-11-14T22:31:01.434" v="36" actId="164"/>
          <ac:spMkLst>
            <pc:docMk/>
            <pc:sldMk cId="3727773104" sldId="414"/>
            <ac:spMk id="11" creationId="{DEBCD3BB-C7D0-4500-789D-FCBCCCC664DE}"/>
          </ac:spMkLst>
        </pc:spChg>
        <pc:grpChg chg="add mod">
          <ac:chgData name="Josh Hug" userId="e2159f7335c131c2" providerId="LiveId" clId="{0CD71704-C9CB-CE40-BEF2-2499BA69F23C}" dt="2024-11-14T22:30:44.278" v="33" actId="164"/>
          <ac:grpSpMkLst>
            <pc:docMk/>
            <pc:sldMk cId="3727773104" sldId="414"/>
            <ac:grpSpMk id="4" creationId="{EC771479-0763-5C5E-324B-C22C3E15C042}"/>
          </ac:grpSpMkLst>
        </pc:grpChg>
        <pc:grpChg chg="add mod">
          <ac:chgData name="Josh Hug" userId="e2159f7335c131c2" providerId="LiveId" clId="{0CD71704-C9CB-CE40-BEF2-2499BA69F23C}" dt="2024-11-14T22:31:01.434" v="36" actId="164"/>
          <ac:grpSpMkLst>
            <pc:docMk/>
            <pc:sldMk cId="3727773104" sldId="414"/>
            <ac:grpSpMk id="12" creationId="{EDE2E1F9-D549-C1C8-7B96-FEA7A3635169}"/>
          </ac:grpSpMkLst>
        </pc:grpChg>
        <pc:cxnChg chg="mod">
          <ac:chgData name="Josh Hug" userId="e2159f7335c131c2" providerId="LiveId" clId="{0CD71704-C9CB-CE40-BEF2-2499BA69F23C}" dt="2024-11-14T22:31:01.434" v="36" actId="164"/>
          <ac:cxnSpMkLst>
            <pc:docMk/>
            <pc:sldMk cId="3727773104" sldId="414"/>
            <ac:cxnSpMk id="16" creationId="{C9D36FD9-D2EA-59B2-E353-9D558D02D631}"/>
          </ac:cxnSpMkLst>
        </pc:cxnChg>
        <pc:cxnChg chg="mod">
          <ac:chgData name="Josh Hug" userId="e2159f7335c131c2" providerId="LiveId" clId="{0CD71704-C9CB-CE40-BEF2-2499BA69F23C}" dt="2024-11-14T22:30:44.278" v="33" actId="164"/>
          <ac:cxnSpMkLst>
            <pc:docMk/>
            <pc:sldMk cId="3727773104" sldId="414"/>
            <ac:cxnSpMk id="22" creationId="{5E45A7F6-7F78-4C9A-B66C-910D9CD7B6F1}"/>
          </ac:cxnSpMkLst>
        </pc:cxnChg>
      </pc:sldChg>
      <pc:sldChg chg="addSp modSp mod">
        <pc:chgData name="Josh Hug" userId="e2159f7335c131c2" providerId="LiveId" clId="{0CD71704-C9CB-CE40-BEF2-2499BA69F23C}" dt="2024-11-14T22:25:00.602" v="15" actId="1076"/>
        <pc:sldMkLst>
          <pc:docMk/>
          <pc:sldMk cId="130991047" sldId="420"/>
        </pc:sldMkLst>
        <pc:spChg chg="mod">
          <ac:chgData name="Josh Hug" userId="e2159f7335c131c2" providerId="LiveId" clId="{0CD71704-C9CB-CE40-BEF2-2499BA69F23C}" dt="2024-11-14T22:22:02.288" v="11" actId="20577"/>
          <ac:spMkLst>
            <pc:docMk/>
            <pc:sldMk cId="130991047" sldId="420"/>
            <ac:spMk id="3" creationId="{35710095-C4B7-2492-8DF9-97FDE56011E1}"/>
          </ac:spMkLst>
        </pc:spChg>
        <pc:picChg chg="add mod">
          <ac:chgData name="Josh Hug" userId="e2159f7335c131c2" providerId="LiveId" clId="{0CD71704-C9CB-CE40-BEF2-2499BA69F23C}" dt="2024-11-14T22:25:00.602" v="15" actId="1076"/>
          <ac:picMkLst>
            <pc:docMk/>
            <pc:sldMk cId="130991047" sldId="420"/>
            <ac:picMk id="5" creationId="{68225A40-1995-3DDE-3CB3-75EB12B5B752}"/>
          </ac:picMkLst>
        </pc:picChg>
      </pc:sldChg>
      <pc:sldChg chg="modAnim">
        <pc:chgData name="Josh Hug" userId="e2159f7335c131c2" providerId="LiveId" clId="{0CD71704-C9CB-CE40-BEF2-2499BA69F23C}" dt="2024-11-14T22:25:18.025" v="17"/>
        <pc:sldMkLst>
          <pc:docMk/>
          <pc:sldMk cId="3867517183" sldId="421"/>
        </pc:sldMkLst>
      </pc:sldChg>
      <pc:sldChg chg="addSp modSp mod">
        <pc:chgData name="Josh Hug" userId="e2159f7335c131c2" providerId="LiveId" clId="{0CD71704-C9CB-CE40-BEF2-2499BA69F23C}" dt="2024-11-14T22:25:31.591" v="24" actId="1076"/>
        <pc:sldMkLst>
          <pc:docMk/>
          <pc:sldMk cId="467015841" sldId="422"/>
        </pc:sldMkLst>
        <pc:spChg chg="mod">
          <ac:chgData name="Josh Hug" userId="e2159f7335c131c2" providerId="LiveId" clId="{0CD71704-C9CB-CE40-BEF2-2499BA69F23C}" dt="2024-11-14T22:25:23.934" v="19" actId="20577"/>
          <ac:spMkLst>
            <pc:docMk/>
            <pc:sldMk cId="467015841" sldId="422"/>
            <ac:spMk id="3" creationId="{DFC6DF7F-95A0-7F28-4AFC-26644FDBD383}"/>
          </ac:spMkLst>
        </pc:spChg>
        <pc:picChg chg="add mod">
          <ac:chgData name="Josh Hug" userId="e2159f7335c131c2" providerId="LiveId" clId="{0CD71704-C9CB-CE40-BEF2-2499BA69F23C}" dt="2024-11-14T22:25:31.591" v="24" actId="1076"/>
          <ac:picMkLst>
            <pc:docMk/>
            <pc:sldMk cId="467015841" sldId="422"/>
            <ac:picMk id="5" creationId="{ED6A7D14-6F2F-D571-CC30-8FC0AF4B6B26}"/>
          </ac:picMkLst>
        </pc:picChg>
      </pc:sldChg>
      <pc:sldChg chg="modAnim">
        <pc:chgData name="Josh Hug" userId="e2159f7335c131c2" providerId="LiveId" clId="{0CD71704-C9CB-CE40-BEF2-2499BA69F23C}" dt="2024-11-14T22:29:44.651" v="29"/>
        <pc:sldMkLst>
          <pc:docMk/>
          <pc:sldMk cId="3817224184" sldId="424"/>
        </pc:sldMkLst>
      </pc:sldChg>
      <pc:sldChg chg="mod modShow">
        <pc:chgData name="Josh Hug" userId="e2159f7335c131c2" providerId="LiveId" clId="{0CD71704-C9CB-CE40-BEF2-2499BA69F23C}" dt="2024-11-14T22:31:14.249" v="39" actId="729"/>
        <pc:sldMkLst>
          <pc:docMk/>
          <pc:sldMk cId="295563735" sldId="425"/>
        </pc:sldMkLst>
      </pc:sldChg>
      <pc:sldChg chg="addSp modSp mod">
        <pc:chgData name="Josh Hug" userId="e2159f7335c131c2" providerId="LiveId" clId="{0CD71704-C9CB-CE40-BEF2-2499BA69F23C}" dt="2024-11-14T22:43:57.160" v="260" actId="20577"/>
        <pc:sldMkLst>
          <pc:docMk/>
          <pc:sldMk cId="3871957027" sldId="426"/>
        </pc:sldMkLst>
        <pc:spChg chg="mod">
          <ac:chgData name="Josh Hug" userId="e2159f7335c131c2" providerId="LiveId" clId="{0CD71704-C9CB-CE40-BEF2-2499BA69F23C}" dt="2024-11-14T22:43:57.160" v="260" actId="20577"/>
          <ac:spMkLst>
            <pc:docMk/>
            <pc:sldMk cId="3871957027" sldId="426"/>
            <ac:spMk id="3" creationId="{AFC277B2-058C-E260-D5C1-6C7A7E44FDFC}"/>
          </ac:spMkLst>
        </pc:spChg>
        <pc:picChg chg="add mod">
          <ac:chgData name="Josh Hug" userId="e2159f7335c131c2" providerId="LiveId" clId="{0CD71704-C9CB-CE40-BEF2-2499BA69F23C}" dt="2024-11-14T22:31:40.176" v="45" actId="1076"/>
          <ac:picMkLst>
            <pc:docMk/>
            <pc:sldMk cId="3871957027" sldId="426"/>
            <ac:picMk id="5" creationId="{A2733526-D579-26D8-3779-89898E169846}"/>
          </ac:picMkLst>
        </pc:picChg>
      </pc:sldChg>
      <pc:sldChg chg="modSp mod modAnim">
        <pc:chgData name="Josh Hug" userId="e2159f7335c131c2" providerId="LiveId" clId="{0CD71704-C9CB-CE40-BEF2-2499BA69F23C}" dt="2024-11-14T22:44:34.485" v="263"/>
        <pc:sldMkLst>
          <pc:docMk/>
          <pc:sldMk cId="3180618046" sldId="427"/>
        </pc:sldMkLst>
        <pc:spChg chg="mod">
          <ac:chgData name="Josh Hug" userId="e2159f7335c131c2" providerId="LiveId" clId="{0CD71704-C9CB-CE40-BEF2-2499BA69F23C}" dt="2024-11-14T22:44:22.015" v="262" actId="20577"/>
          <ac:spMkLst>
            <pc:docMk/>
            <pc:sldMk cId="3180618046" sldId="427"/>
            <ac:spMk id="3" creationId="{FB7A1B38-39FC-B28C-3477-A619B4ACB040}"/>
          </ac:spMkLst>
        </pc:spChg>
        <pc:spChg chg="mod">
          <ac:chgData name="Josh Hug" userId="e2159f7335c131c2" providerId="LiveId" clId="{0CD71704-C9CB-CE40-BEF2-2499BA69F23C}" dt="2024-11-14T22:33:49.431" v="66" actId="1076"/>
          <ac:spMkLst>
            <pc:docMk/>
            <pc:sldMk cId="3180618046" sldId="427"/>
            <ac:spMk id="6" creationId="{0AD3AFAB-B755-467C-B2D3-C3A8A7C953CC}"/>
          </ac:spMkLst>
        </pc:spChg>
      </pc:sldChg>
      <pc:sldChg chg="addSp modSp mod">
        <pc:chgData name="Josh Hug" userId="e2159f7335c131c2" providerId="LiveId" clId="{0CD71704-C9CB-CE40-BEF2-2499BA69F23C}" dt="2024-11-14T22:45:04.006" v="273" actId="20577"/>
        <pc:sldMkLst>
          <pc:docMk/>
          <pc:sldMk cId="1814439503" sldId="428"/>
        </pc:sldMkLst>
        <pc:spChg chg="mod">
          <ac:chgData name="Josh Hug" userId="e2159f7335c131c2" providerId="LiveId" clId="{0CD71704-C9CB-CE40-BEF2-2499BA69F23C}" dt="2024-11-14T22:45:04.006" v="273" actId="20577"/>
          <ac:spMkLst>
            <pc:docMk/>
            <pc:sldMk cId="1814439503" sldId="428"/>
            <ac:spMk id="3" creationId="{8574BE04-F64E-EFE0-5336-E1F567A37E78}"/>
          </ac:spMkLst>
        </pc:spChg>
        <pc:picChg chg="add mod">
          <ac:chgData name="Josh Hug" userId="e2159f7335c131c2" providerId="LiveId" clId="{0CD71704-C9CB-CE40-BEF2-2499BA69F23C}" dt="2024-11-14T22:35:22.377" v="132" actId="1076"/>
          <ac:picMkLst>
            <pc:docMk/>
            <pc:sldMk cId="1814439503" sldId="428"/>
            <ac:picMk id="5" creationId="{F17C8260-871F-2390-7BD3-6AACF1D9642C}"/>
          </ac:picMkLst>
        </pc:picChg>
      </pc:sldChg>
      <pc:sldChg chg="modSp">
        <pc:chgData name="Josh Hug" userId="e2159f7335c131c2" providerId="LiveId" clId="{0CD71704-C9CB-CE40-BEF2-2499BA69F23C}" dt="2024-11-14T22:45:14.506" v="277" actId="20577"/>
        <pc:sldMkLst>
          <pc:docMk/>
          <pc:sldMk cId="148784029" sldId="429"/>
        </pc:sldMkLst>
        <pc:spChg chg="mod">
          <ac:chgData name="Josh Hug" userId="e2159f7335c131c2" providerId="LiveId" clId="{0CD71704-C9CB-CE40-BEF2-2499BA69F23C}" dt="2024-11-14T22:45:14.506" v="277" actId="20577"/>
          <ac:spMkLst>
            <pc:docMk/>
            <pc:sldMk cId="148784029" sldId="429"/>
            <ac:spMk id="3" creationId="{0EB5C835-241B-CF20-47C5-5E4AC880DE61}"/>
          </ac:spMkLst>
        </pc:spChg>
      </pc:sldChg>
      <pc:sldChg chg="modSp modAnim">
        <pc:chgData name="Josh Hug" userId="e2159f7335c131c2" providerId="LiveId" clId="{0CD71704-C9CB-CE40-BEF2-2499BA69F23C}" dt="2024-11-14T22:46:24.716" v="336" actId="20577"/>
        <pc:sldMkLst>
          <pc:docMk/>
          <pc:sldMk cId="862173171" sldId="430"/>
        </pc:sldMkLst>
        <pc:spChg chg="mod">
          <ac:chgData name="Josh Hug" userId="e2159f7335c131c2" providerId="LiveId" clId="{0CD71704-C9CB-CE40-BEF2-2499BA69F23C}" dt="2024-11-14T22:46:24.716" v="336" actId="20577"/>
          <ac:spMkLst>
            <pc:docMk/>
            <pc:sldMk cId="862173171" sldId="430"/>
            <ac:spMk id="3" creationId="{AE71DE05-C899-C11E-9F8B-DB804D192BA7}"/>
          </ac:spMkLst>
        </pc:spChg>
      </pc:sldChg>
      <pc:sldChg chg="modSp mod modAnim">
        <pc:chgData name="Josh Hug" userId="e2159f7335c131c2" providerId="LiveId" clId="{0CD71704-C9CB-CE40-BEF2-2499BA69F23C}" dt="2024-11-14T22:36:25.137" v="211"/>
        <pc:sldMkLst>
          <pc:docMk/>
          <pc:sldMk cId="2286193684" sldId="432"/>
        </pc:sldMkLst>
        <pc:spChg chg="mod">
          <ac:chgData name="Josh Hug" userId="e2159f7335c131c2" providerId="LiveId" clId="{0CD71704-C9CB-CE40-BEF2-2499BA69F23C}" dt="2024-11-14T22:36:13.145" v="206" actId="20577"/>
          <ac:spMkLst>
            <pc:docMk/>
            <pc:sldMk cId="2286193684" sldId="432"/>
            <ac:spMk id="3" creationId="{E8BA92A0-B581-ED46-7D00-13B2A842AFA2}"/>
          </ac:spMkLst>
        </pc:spChg>
      </pc:sldChg>
      <pc:sldChg chg="addSp modSp mod">
        <pc:chgData name="Josh Hug" userId="e2159f7335c131c2" providerId="LiveId" clId="{0CD71704-C9CB-CE40-BEF2-2499BA69F23C}" dt="2024-11-15T00:16:50.489" v="760" actId="1076"/>
        <pc:sldMkLst>
          <pc:docMk/>
          <pc:sldMk cId="3251194175" sldId="433"/>
        </pc:sldMkLst>
        <pc:picChg chg="add mod">
          <ac:chgData name="Josh Hug" userId="e2159f7335c131c2" providerId="LiveId" clId="{0CD71704-C9CB-CE40-BEF2-2499BA69F23C}" dt="2024-11-15T00:16:50.489" v="760" actId="1076"/>
          <ac:picMkLst>
            <pc:docMk/>
            <pc:sldMk cId="3251194175" sldId="433"/>
            <ac:picMk id="4" creationId="{11CAAB40-9440-9B34-5E5C-D99195CF7351}"/>
          </ac:picMkLst>
        </pc:picChg>
      </pc:sldChg>
      <pc:sldChg chg="modSp modAnim">
        <pc:chgData name="Josh Hug" userId="e2159f7335c131c2" providerId="LiveId" clId="{0CD71704-C9CB-CE40-BEF2-2499BA69F23C}" dt="2024-11-14T22:48:20.729" v="366" actId="20577"/>
        <pc:sldMkLst>
          <pc:docMk/>
          <pc:sldMk cId="1228668357" sldId="434"/>
        </pc:sldMkLst>
        <pc:spChg chg="mod">
          <ac:chgData name="Josh Hug" userId="e2159f7335c131c2" providerId="LiveId" clId="{0CD71704-C9CB-CE40-BEF2-2499BA69F23C}" dt="2024-11-14T22:48:20.729" v="366" actId="20577"/>
          <ac:spMkLst>
            <pc:docMk/>
            <pc:sldMk cId="1228668357" sldId="434"/>
            <ac:spMk id="3" creationId="{53BBE88F-207E-995F-FE45-CEC8F5C22F80}"/>
          </ac:spMkLst>
        </pc:spChg>
      </pc:sldChg>
      <pc:sldChg chg="addSp delSp modSp mod">
        <pc:chgData name="Josh Hug" userId="e2159f7335c131c2" providerId="LiveId" clId="{0CD71704-C9CB-CE40-BEF2-2499BA69F23C}" dt="2024-11-15T01:08:56.639" v="1026"/>
        <pc:sldMkLst>
          <pc:docMk/>
          <pc:sldMk cId="3372950966" sldId="435"/>
        </pc:sldMkLst>
        <pc:spChg chg="mod">
          <ac:chgData name="Josh Hug" userId="e2159f7335c131c2" providerId="LiveId" clId="{0CD71704-C9CB-CE40-BEF2-2499BA69F23C}" dt="2024-11-15T01:06:59.083" v="950" actId="20577"/>
          <ac:spMkLst>
            <pc:docMk/>
            <pc:sldMk cId="3372950966" sldId="435"/>
            <ac:spMk id="3" creationId="{A0A90DF6-B727-13E2-2D02-93ABDFCD269B}"/>
          </ac:spMkLst>
        </pc:spChg>
        <pc:spChg chg="add mod">
          <ac:chgData name="Josh Hug" userId="e2159f7335c131c2" providerId="LiveId" clId="{0CD71704-C9CB-CE40-BEF2-2499BA69F23C}" dt="2024-11-15T01:08:10.738" v="997" actId="692"/>
          <ac:spMkLst>
            <pc:docMk/>
            <pc:sldMk cId="3372950966" sldId="435"/>
            <ac:spMk id="11" creationId="{551813EE-D5C3-9E10-F4E0-AC6800BD0FF5}"/>
          </ac:spMkLst>
        </pc:spChg>
        <pc:spChg chg="add mod">
          <ac:chgData name="Josh Hug" userId="e2159f7335c131c2" providerId="LiveId" clId="{0CD71704-C9CB-CE40-BEF2-2499BA69F23C}" dt="2024-11-15T01:08:54.483" v="1024" actId="1036"/>
          <ac:spMkLst>
            <pc:docMk/>
            <pc:sldMk cId="3372950966" sldId="435"/>
            <ac:spMk id="14" creationId="{EDBAAFEC-CC4B-E6ED-8EA9-71CFD511D609}"/>
          </ac:spMkLst>
        </pc:spChg>
        <pc:picChg chg="add mod">
          <ac:chgData name="Josh Hug" userId="e2159f7335c131c2" providerId="LiveId" clId="{0CD71704-C9CB-CE40-BEF2-2499BA69F23C}" dt="2024-11-15T01:07:54.835" v="995" actId="1076"/>
          <ac:picMkLst>
            <pc:docMk/>
            <pc:sldMk cId="3372950966" sldId="435"/>
            <ac:picMk id="8" creationId="{F2A6CF26-2C12-08A7-E66E-9BBE7A6B6E77}"/>
          </ac:picMkLst>
        </pc:picChg>
        <pc:cxnChg chg="add mod">
          <ac:chgData name="Josh Hug" userId="e2159f7335c131c2" providerId="LiveId" clId="{0CD71704-C9CB-CE40-BEF2-2499BA69F23C}" dt="2024-11-15T00:20:07.660" v="808" actId="14100"/>
          <ac:cxnSpMkLst>
            <pc:docMk/>
            <pc:sldMk cId="3372950966" sldId="435"/>
            <ac:cxnSpMk id="7" creationId="{E5D3AF4F-B5FD-C0A1-18DE-270F8F6BCE64}"/>
          </ac:cxnSpMkLst>
        </pc:cxnChg>
      </pc:sldChg>
      <pc:sldChg chg="addSp delSp modSp mod">
        <pc:chgData name="Josh Hug" userId="e2159f7335c131c2" providerId="LiveId" clId="{0CD71704-C9CB-CE40-BEF2-2499BA69F23C}" dt="2024-11-15T01:55:16.079" v="1060" actId="692"/>
        <pc:sldMkLst>
          <pc:docMk/>
          <pc:sldMk cId="529060892" sldId="436"/>
        </pc:sldMkLst>
        <pc:spChg chg="mod">
          <ac:chgData name="Josh Hug" userId="e2159f7335c131c2" providerId="LiveId" clId="{0CD71704-C9CB-CE40-BEF2-2499BA69F23C}" dt="2024-11-15T01:53:48.521" v="1053" actId="20577"/>
          <ac:spMkLst>
            <pc:docMk/>
            <pc:sldMk cId="529060892" sldId="436"/>
            <ac:spMk id="3" creationId="{4B820E77-9829-6E76-9550-22E830140E38}"/>
          </ac:spMkLst>
        </pc:spChg>
        <pc:spChg chg="add mod">
          <ac:chgData name="Josh Hug" userId="e2159f7335c131c2" providerId="LiveId" clId="{0CD71704-C9CB-CE40-BEF2-2499BA69F23C}" dt="2024-11-15T01:09:35.658" v="1052" actId="1076"/>
          <ac:spMkLst>
            <pc:docMk/>
            <pc:sldMk cId="529060892" sldId="436"/>
            <ac:spMk id="10" creationId="{656A40DA-BCB3-259A-B9A4-B09D258CAEEE}"/>
          </ac:spMkLst>
        </pc:spChg>
        <pc:spChg chg="add mod">
          <ac:chgData name="Josh Hug" userId="e2159f7335c131c2" providerId="LiveId" clId="{0CD71704-C9CB-CE40-BEF2-2499BA69F23C}" dt="2024-11-15T01:54:39.761" v="1058" actId="692"/>
          <ac:spMkLst>
            <pc:docMk/>
            <pc:sldMk cId="529060892" sldId="436"/>
            <ac:spMk id="11" creationId="{A6A352F7-E889-B68B-1182-8C714F7C7E29}"/>
          </ac:spMkLst>
        </pc:spChg>
        <pc:spChg chg="add mod">
          <ac:chgData name="Josh Hug" userId="e2159f7335c131c2" providerId="LiveId" clId="{0CD71704-C9CB-CE40-BEF2-2499BA69F23C}" dt="2024-11-15T01:54:39.761" v="1058" actId="692"/>
          <ac:spMkLst>
            <pc:docMk/>
            <pc:sldMk cId="529060892" sldId="436"/>
            <ac:spMk id="12" creationId="{EDAB7B34-6F98-F011-494A-601DBDE08092}"/>
          </ac:spMkLst>
        </pc:spChg>
        <pc:spChg chg="add mod">
          <ac:chgData name="Josh Hug" userId="e2159f7335c131c2" providerId="LiveId" clId="{0CD71704-C9CB-CE40-BEF2-2499BA69F23C}" dt="2024-11-15T01:55:16.079" v="1060" actId="692"/>
          <ac:spMkLst>
            <pc:docMk/>
            <pc:sldMk cId="529060892" sldId="436"/>
            <ac:spMk id="13" creationId="{D0485B81-4717-9A50-A035-EFC0B22B8CF5}"/>
          </ac:spMkLst>
        </pc:spChg>
        <pc:picChg chg="add mod">
          <ac:chgData name="Josh Hug" userId="e2159f7335c131c2" providerId="LiveId" clId="{0CD71704-C9CB-CE40-BEF2-2499BA69F23C}" dt="2024-11-15T01:54:20.318" v="1057" actId="1076"/>
          <ac:picMkLst>
            <pc:docMk/>
            <pc:sldMk cId="529060892" sldId="436"/>
            <ac:picMk id="8" creationId="{89BF3811-007A-5675-25EE-B9322CD8D331}"/>
          </ac:picMkLst>
        </pc:picChg>
        <pc:cxnChg chg="add mod">
          <ac:chgData name="Josh Hug" userId="e2159f7335c131c2" providerId="LiveId" clId="{0CD71704-C9CB-CE40-BEF2-2499BA69F23C}" dt="2024-11-15T00:20:42.556" v="844" actId="1035"/>
          <ac:cxnSpMkLst>
            <pc:docMk/>
            <pc:sldMk cId="529060892" sldId="436"/>
            <ac:cxnSpMk id="5" creationId="{0F93E8C5-9997-961D-9FAF-A021569C8412}"/>
          </ac:cxnSpMkLst>
        </pc:cxnChg>
        <pc:cxnChg chg="add mod">
          <ac:chgData name="Josh Hug" userId="e2159f7335c131c2" providerId="LiveId" clId="{0CD71704-C9CB-CE40-BEF2-2499BA69F23C}" dt="2024-11-15T00:20:44.082" v="845" actId="1035"/>
          <ac:cxnSpMkLst>
            <pc:docMk/>
            <pc:sldMk cId="529060892" sldId="436"/>
            <ac:cxnSpMk id="7" creationId="{3058FA74-44C7-BEDF-C91E-121807249F8F}"/>
          </ac:cxnSpMkLst>
        </pc:cxnChg>
      </pc:sldChg>
      <pc:sldChg chg="addSp modSp mod modAnim">
        <pc:chgData name="Josh Hug" userId="e2159f7335c131c2" providerId="LiveId" clId="{0CD71704-C9CB-CE40-BEF2-2499BA69F23C}" dt="2024-11-14T22:52:26.332" v="488"/>
        <pc:sldMkLst>
          <pc:docMk/>
          <pc:sldMk cId="1121171433" sldId="437"/>
        </pc:sldMkLst>
        <pc:spChg chg="mod">
          <ac:chgData name="Josh Hug" userId="e2159f7335c131c2" providerId="LiveId" clId="{0CD71704-C9CB-CE40-BEF2-2499BA69F23C}" dt="2024-11-14T22:51:44.567" v="460" actId="14100"/>
          <ac:spMkLst>
            <pc:docMk/>
            <pc:sldMk cId="1121171433" sldId="437"/>
            <ac:spMk id="4" creationId="{CC4416E7-38C1-2539-4272-46B0E97B4A39}"/>
          </ac:spMkLst>
        </pc:spChg>
        <pc:spChg chg="add mod">
          <ac:chgData name="Josh Hug" userId="e2159f7335c131c2" providerId="LiveId" clId="{0CD71704-C9CB-CE40-BEF2-2499BA69F23C}" dt="2024-11-14T22:52:09.025" v="481" actId="1036"/>
          <ac:spMkLst>
            <pc:docMk/>
            <pc:sldMk cId="1121171433" sldId="437"/>
            <ac:spMk id="7" creationId="{4DA90D12-2104-C567-F06B-0C886728BD49}"/>
          </ac:spMkLst>
        </pc:spChg>
        <pc:spChg chg="add mod">
          <ac:chgData name="Josh Hug" userId="e2159f7335c131c2" providerId="LiveId" clId="{0CD71704-C9CB-CE40-BEF2-2499BA69F23C}" dt="2024-11-14T22:52:19.090" v="485" actId="1076"/>
          <ac:spMkLst>
            <pc:docMk/>
            <pc:sldMk cId="1121171433" sldId="437"/>
            <ac:spMk id="9" creationId="{67944C47-1E6B-19F9-2E5D-E2BFBCB997AF}"/>
          </ac:spMkLst>
        </pc:spChg>
      </pc:sldChg>
      <pc:sldChg chg="addSp modSp mod">
        <pc:chgData name="Josh Hug" userId="e2159f7335c131c2" providerId="LiveId" clId="{0CD71704-C9CB-CE40-BEF2-2499BA69F23C}" dt="2024-11-14T22:51:26.855" v="458" actId="1037"/>
        <pc:sldMkLst>
          <pc:docMk/>
          <pc:sldMk cId="2070927122" sldId="438"/>
        </pc:sldMkLst>
        <pc:spChg chg="mod">
          <ac:chgData name="Josh Hug" userId="e2159f7335c131c2" providerId="LiveId" clId="{0CD71704-C9CB-CE40-BEF2-2499BA69F23C}" dt="2024-11-14T22:48:34.162" v="446" actId="20577"/>
          <ac:spMkLst>
            <pc:docMk/>
            <pc:sldMk cId="2070927122" sldId="438"/>
            <ac:spMk id="2" creationId="{89D1A3B5-2E3D-6DDA-DCE0-EF4AD87249AE}"/>
          </ac:spMkLst>
        </pc:spChg>
        <pc:spChg chg="mod">
          <ac:chgData name="Josh Hug" userId="e2159f7335c131c2" providerId="LiveId" clId="{0CD71704-C9CB-CE40-BEF2-2499BA69F23C}" dt="2024-11-14T22:51:10.278" v="452" actId="20577"/>
          <ac:spMkLst>
            <pc:docMk/>
            <pc:sldMk cId="2070927122" sldId="438"/>
            <ac:spMk id="3" creationId="{CF2C456B-3642-52DB-95F4-C461FF5C722D}"/>
          </ac:spMkLst>
        </pc:spChg>
        <pc:picChg chg="add mod">
          <ac:chgData name="Josh Hug" userId="e2159f7335c131c2" providerId="LiveId" clId="{0CD71704-C9CB-CE40-BEF2-2499BA69F23C}" dt="2024-11-14T22:51:26.855" v="458" actId="1037"/>
          <ac:picMkLst>
            <pc:docMk/>
            <pc:sldMk cId="2070927122" sldId="438"/>
            <ac:picMk id="6" creationId="{0B7DCF91-04B8-5F3D-93BE-7BA9D8D71807}"/>
          </ac:picMkLst>
        </pc:picChg>
      </pc:sldChg>
      <pc:sldChg chg="addSp delSp modSp mod">
        <pc:chgData name="Josh Hug" userId="e2159f7335c131c2" providerId="LiveId" clId="{0CD71704-C9CB-CE40-BEF2-2499BA69F23C}" dt="2024-11-15T02:02:30.674" v="1071" actId="14100"/>
        <pc:sldMkLst>
          <pc:docMk/>
          <pc:sldMk cId="756981631" sldId="439"/>
        </pc:sldMkLst>
        <pc:spChg chg="mod">
          <ac:chgData name="Josh Hug" userId="e2159f7335c131c2" providerId="LiveId" clId="{0CD71704-C9CB-CE40-BEF2-2499BA69F23C}" dt="2024-11-14T22:52:37.557" v="490" actId="20577"/>
          <ac:spMkLst>
            <pc:docMk/>
            <pc:sldMk cId="756981631" sldId="439"/>
            <ac:spMk id="3" creationId="{684BF248-87CE-DB6A-7364-08CDE036594E}"/>
          </ac:spMkLst>
        </pc:spChg>
        <pc:picChg chg="add mod">
          <ac:chgData name="Josh Hug" userId="e2159f7335c131c2" providerId="LiveId" clId="{0CD71704-C9CB-CE40-BEF2-2499BA69F23C}" dt="2024-11-15T02:02:30.674" v="1071" actId="14100"/>
          <ac:picMkLst>
            <pc:docMk/>
            <pc:sldMk cId="756981631" sldId="439"/>
            <ac:picMk id="8" creationId="{C5A122EF-2C59-6EC7-467A-7C2A686179D4}"/>
          </ac:picMkLst>
        </pc:picChg>
      </pc:sldChg>
      <pc:sldChg chg="modAnim">
        <pc:chgData name="Josh Hug" userId="e2159f7335c131c2" providerId="LiveId" clId="{0CD71704-C9CB-CE40-BEF2-2499BA69F23C}" dt="2024-11-14T22:57:28.618" v="502"/>
        <pc:sldMkLst>
          <pc:docMk/>
          <pc:sldMk cId="2806942638" sldId="443"/>
        </pc:sldMkLst>
      </pc:sldChg>
      <pc:sldChg chg="modAnim">
        <pc:chgData name="Josh Hug" userId="e2159f7335c131c2" providerId="LiveId" clId="{0CD71704-C9CB-CE40-BEF2-2499BA69F23C}" dt="2024-11-14T22:57:39.809" v="504"/>
        <pc:sldMkLst>
          <pc:docMk/>
          <pc:sldMk cId="995510945" sldId="444"/>
        </pc:sldMkLst>
      </pc:sldChg>
      <pc:sldChg chg="addSp modSp del mod modAnim">
        <pc:chgData name="Josh Hug" userId="e2159f7335c131c2" providerId="LiveId" clId="{0CD71704-C9CB-CE40-BEF2-2499BA69F23C}" dt="2024-11-14T23:06:49.102" v="636" actId="2696"/>
        <pc:sldMkLst>
          <pc:docMk/>
          <pc:sldMk cId="1946175276" sldId="445"/>
        </pc:sldMkLst>
      </pc:sldChg>
      <pc:sldChg chg="addSp modSp del mod modAnim">
        <pc:chgData name="Josh Hug" userId="e2159f7335c131c2" providerId="LiveId" clId="{0CD71704-C9CB-CE40-BEF2-2499BA69F23C}" dt="2024-11-14T23:08:17.700" v="712" actId="2696"/>
        <pc:sldMkLst>
          <pc:docMk/>
          <pc:sldMk cId="1387307087" sldId="446"/>
        </pc:sldMkLst>
      </pc:sldChg>
      <pc:sldChg chg="modSp modAnim">
        <pc:chgData name="Josh Hug" userId="e2159f7335c131c2" providerId="LiveId" clId="{0CD71704-C9CB-CE40-BEF2-2499BA69F23C}" dt="2024-11-14T23:11:03.327" v="750"/>
        <pc:sldMkLst>
          <pc:docMk/>
          <pc:sldMk cId="3690925633" sldId="449"/>
        </pc:sldMkLst>
        <pc:spChg chg="mod">
          <ac:chgData name="Josh Hug" userId="e2159f7335c131c2" providerId="LiveId" clId="{0CD71704-C9CB-CE40-BEF2-2499BA69F23C}" dt="2024-11-14T23:10:41.814" v="735" actId="20577"/>
          <ac:spMkLst>
            <pc:docMk/>
            <pc:sldMk cId="3690925633" sldId="449"/>
            <ac:spMk id="3" creationId="{954A01FE-02AF-9C13-D37E-86A7528C0CB9}"/>
          </ac:spMkLst>
        </pc:spChg>
      </pc:sldChg>
      <pc:sldChg chg="modSp modAnim">
        <pc:chgData name="Josh Hug" userId="e2159f7335c131c2" providerId="LiveId" clId="{0CD71704-C9CB-CE40-BEF2-2499BA69F23C}" dt="2024-11-14T23:10:45.783" v="749" actId="20577"/>
        <pc:sldMkLst>
          <pc:docMk/>
          <pc:sldMk cId="88655827" sldId="450"/>
        </pc:sldMkLst>
        <pc:spChg chg="mod">
          <ac:chgData name="Josh Hug" userId="e2159f7335c131c2" providerId="LiveId" clId="{0CD71704-C9CB-CE40-BEF2-2499BA69F23C}" dt="2024-11-14T23:10:45.783" v="749" actId="20577"/>
          <ac:spMkLst>
            <pc:docMk/>
            <pc:sldMk cId="88655827" sldId="450"/>
            <ac:spMk id="3" creationId="{B11BE9C7-C4CA-91AA-B270-C6506FADAF28}"/>
          </ac:spMkLst>
        </pc:spChg>
      </pc:sldChg>
      <pc:sldChg chg="modAnim">
        <pc:chgData name="Josh Hug" userId="e2159f7335c131c2" providerId="LiveId" clId="{0CD71704-C9CB-CE40-BEF2-2499BA69F23C}" dt="2024-11-14T23:12:21.517" v="752"/>
        <pc:sldMkLst>
          <pc:docMk/>
          <pc:sldMk cId="1885565191" sldId="451"/>
        </pc:sldMkLst>
      </pc:sldChg>
      <pc:sldChg chg="modSp modAnim">
        <pc:chgData name="Josh Hug" userId="e2159f7335c131c2" providerId="LiveId" clId="{0CD71704-C9CB-CE40-BEF2-2499BA69F23C}" dt="2024-11-15T00:59:44.979" v="896"/>
        <pc:sldMkLst>
          <pc:docMk/>
          <pc:sldMk cId="1565115708" sldId="465"/>
        </pc:sldMkLst>
        <pc:spChg chg="mod">
          <ac:chgData name="Josh Hug" userId="e2159f7335c131c2" providerId="LiveId" clId="{0CD71704-C9CB-CE40-BEF2-2499BA69F23C}" dt="2024-11-15T00:59:31.907" v="894" actId="12"/>
          <ac:spMkLst>
            <pc:docMk/>
            <pc:sldMk cId="1565115708" sldId="465"/>
            <ac:spMk id="3" creationId="{540A4479-693B-E10E-E1AA-83F0CCA3DFCA}"/>
          </ac:spMkLst>
        </pc:spChg>
      </pc:sldChg>
      <pc:sldChg chg="modSp">
        <pc:chgData name="Josh Hug" userId="e2159f7335c131c2" providerId="LiveId" clId="{0CD71704-C9CB-CE40-BEF2-2499BA69F23C}" dt="2024-11-15T01:00:02.523" v="897"/>
        <pc:sldMkLst>
          <pc:docMk/>
          <pc:sldMk cId="2073156123" sldId="466"/>
        </pc:sldMkLst>
        <pc:spChg chg="mod">
          <ac:chgData name="Josh Hug" userId="e2159f7335c131c2" providerId="LiveId" clId="{0CD71704-C9CB-CE40-BEF2-2499BA69F23C}" dt="2024-11-15T01:00:02.523" v="897"/>
          <ac:spMkLst>
            <pc:docMk/>
            <pc:sldMk cId="2073156123" sldId="466"/>
            <ac:spMk id="3" creationId="{88EB3112-6C26-E2BD-0A3B-9E544EBBA3FE}"/>
          </ac:spMkLst>
        </pc:spChg>
      </pc:sldChg>
      <pc:sldChg chg="modSp modAnim">
        <pc:chgData name="Josh Hug" userId="e2159f7335c131c2" providerId="LiveId" clId="{0CD71704-C9CB-CE40-BEF2-2499BA69F23C}" dt="2024-11-15T01:05:31.856" v="917"/>
        <pc:sldMkLst>
          <pc:docMk/>
          <pc:sldMk cId="1604710366" sldId="469"/>
        </pc:sldMkLst>
        <pc:spChg chg="mod">
          <ac:chgData name="Josh Hug" userId="e2159f7335c131c2" providerId="LiveId" clId="{0CD71704-C9CB-CE40-BEF2-2499BA69F23C}" dt="2024-11-15T01:05:31.856" v="917"/>
          <ac:spMkLst>
            <pc:docMk/>
            <pc:sldMk cId="1604710366" sldId="469"/>
            <ac:spMk id="3" creationId="{85605674-5015-ED36-B2BD-35C06A8C9ADE}"/>
          </ac:spMkLst>
        </pc:spChg>
      </pc:sldChg>
      <pc:sldChg chg="addSp delSp modSp add mod ord modAnim">
        <pc:chgData name="Josh Hug" userId="e2159f7335c131c2" providerId="LiveId" clId="{0CD71704-C9CB-CE40-BEF2-2499BA69F23C}" dt="2024-11-14T23:05:08.780" v="603" actId="20578"/>
        <pc:sldMkLst>
          <pc:docMk/>
          <pc:sldMk cId="2651447624" sldId="470"/>
        </pc:sldMkLst>
        <pc:spChg chg="mod">
          <ac:chgData name="Josh Hug" userId="e2159f7335c131c2" providerId="LiveId" clId="{0CD71704-C9CB-CE40-BEF2-2499BA69F23C}" dt="2024-11-14T23:04:23.766" v="598" actId="20577"/>
          <ac:spMkLst>
            <pc:docMk/>
            <pc:sldMk cId="2651447624" sldId="470"/>
            <ac:spMk id="3" creationId="{57D26F84-A14F-BB5E-CF63-7DE9DFD385B5}"/>
          </ac:spMkLst>
        </pc:spChg>
        <pc:spChg chg="add mod">
          <ac:chgData name="Josh Hug" userId="e2159f7335c131c2" providerId="LiveId" clId="{0CD71704-C9CB-CE40-BEF2-2499BA69F23C}" dt="2024-11-14T23:04:36.838" v="601" actId="1076"/>
          <ac:spMkLst>
            <pc:docMk/>
            <pc:sldMk cId="2651447624" sldId="470"/>
            <ac:spMk id="4" creationId="{0273ED83-4CF4-7C44-27C3-2FCA7093226A}"/>
          </ac:spMkLst>
        </pc:spChg>
        <pc:spChg chg="mod">
          <ac:chgData name="Josh Hug" userId="e2159f7335c131c2" providerId="LiveId" clId="{0CD71704-C9CB-CE40-BEF2-2499BA69F23C}" dt="2024-11-14T23:05:02.596" v="602" actId="207"/>
          <ac:spMkLst>
            <pc:docMk/>
            <pc:sldMk cId="2651447624" sldId="470"/>
            <ac:spMk id="5" creationId="{191E3A6F-79F0-FF3B-3029-7807362A2AB2}"/>
          </ac:spMkLst>
        </pc:spChg>
      </pc:sldChg>
      <pc:sldChg chg="addSp delSp modSp add mod modAnim">
        <pc:chgData name="Josh Hug" userId="e2159f7335c131c2" providerId="LiveId" clId="{0CD71704-C9CB-CE40-BEF2-2499BA69F23C}" dt="2024-11-15T02:08:52.380" v="1084" actId="1076"/>
        <pc:sldMkLst>
          <pc:docMk/>
          <pc:sldMk cId="3137614361" sldId="471"/>
        </pc:sldMkLst>
        <pc:spChg chg="add mod">
          <ac:chgData name="Josh Hug" userId="e2159f7335c131c2" providerId="LiveId" clId="{0CD71704-C9CB-CE40-BEF2-2499BA69F23C}" dt="2024-11-14T23:06:34.585" v="635" actId="20577"/>
          <ac:spMkLst>
            <pc:docMk/>
            <pc:sldMk cId="3137614361" sldId="471"/>
            <ac:spMk id="7" creationId="{5F0644BA-42A5-2B06-24C8-0A46B89D26E4}"/>
          </ac:spMkLst>
        </pc:spChg>
        <pc:picChg chg="add mod">
          <ac:chgData name="Josh Hug" userId="e2159f7335c131c2" providerId="LiveId" clId="{0CD71704-C9CB-CE40-BEF2-2499BA69F23C}" dt="2024-11-15T02:08:52.380" v="1084" actId="1076"/>
          <ac:picMkLst>
            <pc:docMk/>
            <pc:sldMk cId="3137614361" sldId="471"/>
            <ac:picMk id="9" creationId="{3419C618-89CF-C927-07E7-F64DE7F25F47}"/>
          </ac:picMkLst>
        </pc:picChg>
      </pc:sldChg>
      <pc:sldChg chg="addSp delSp modSp add mod">
        <pc:chgData name="Josh Hug" userId="e2159f7335c131c2" providerId="LiveId" clId="{0CD71704-C9CB-CE40-BEF2-2499BA69F23C}" dt="2024-11-14T23:08:12.003" v="711" actId="1076"/>
        <pc:sldMkLst>
          <pc:docMk/>
          <pc:sldMk cId="2802958280" sldId="472"/>
        </pc:sldMkLst>
        <pc:spChg chg="mod">
          <ac:chgData name="Josh Hug" userId="e2159f7335c131c2" providerId="LiveId" clId="{0CD71704-C9CB-CE40-BEF2-2499BA69F23C}" dt="2024-11-14T23:07:40.140" v="690" actId="20577"/>
          <ac:spMkLst>
            <pc:docMk/>
            <pc:sldMk cId="2802958280" sldId="472"/>
            <ac:spMk id="3" creationId="{1E2D0716-D372-AF31-0845-1F1167761A7B}"/>
          </ac:spMkLst>
        </pc:spChg>
        <pc:spChg chg="add mod">
          <ac:chgData name="Josh Hug" userId="e2159f7335c131c2" providerId="LiveId" clId="{0CD71704-C9CB-CE40-BEF2-2499BA69F23C}" dt="2024-11-14T23:08:12.003" v="711" actId="1076"/>
          <ac:spMkLst>
            <pc:docMk/>
            <pc:sldMk cId="2802958280" sldId="472"/>
            <ac:spMk id="9" creationId="{6776FF96-698A-1844-533F-C4AE97A5E287}"/>
          </ac:spMkLst>
        </pc:spChg>
      </pc:sldChg>
      <pc:sldChg chg="addSp">
        <pc:chgData name="Josh Hug" userId="e2159f7335c131c2" providerId="LiveId" clId="{0CD71704-C9CB-CE40-BEF2-2499BA69F23C}" dt="2024-11-14T23:39:33.785" v="753"/>
        <pc:sldMkLst>
          <pc:docMk/>
          <pc:sldMk cId="602060006" sldId="481"/>
        </pc:sldMkLst>
        <pc:picChg chg="add">
          <ac:chgData name="Josh Hug" userId="e2159f7335c131c2" providerId="LiveId" clId="{0CD71704-C9CB-CE40-BEF2-2499BA69F23C}" dt="2024-11-14T23:39:33.785" v="753"/>
          <ac:picMkLst>
            <pc:docMk/>
            <pc:sldMk cId="602060006" sldId="481"/>
            <ac:picMk id="6" creationId="{E96E86DD-17D8-B172-F501-E961B20281E2}"/>
          </ac:picMkLst>
        </pc:picChg>
      </pc:sldChg>
    </pc:docChg>
  </pc:docChgLst>
  <pc:docChgLst>
    <pc:chgData name="Josh Hug" userId="e2159f7335c131c2" providerId="LiveId" clId="{B846F76F-ACD3-41A6-A4C2-ABCD3A6AF58A}"/>
    <pc:docChg chg="undo redo custSel addSld delSld modSld sldOrd modSection">
      <pc:chgData name="Josh Hug" userId="e2159f7335c131c2" providerId="LiveId" clId="{B846F76F-ACD3-41A6-A4C2-ABCD3A6AF58A}" dt="2024-11-15T00:25:33.137" v="30478" actId="47"/>
      <pc:docMkLst>
        <pc:docMk/>
      </pc:docMkLst>
      <pc:sldChg chg="addSp modSp mod">
        <pc:chgData name="Josh Hug" userId="e2159f7335c131c2" providerId="LiveId" clId="{B846F76F-ACD3-41A6-A4C2-ABCD3A6AF58A}" dt="2024-11-15T00:23:20.239" v="30215" actId="207"/>
        <pc:sldMkLst>
          <pc:docMk/>
          <pc:sldMk cId="470386908" sldId="373"/>
        </pc:sldMkLst>
        <pc:spChg chg="mod">
          <ac:chgData name="Josh Hug" userId="e2159f7335c131c2" providerId="LiveId" clId="{B846F76F-ACD3-41A6-A4C2-ABCD3A6AF58A}" dt="2024-11-14T17:06:17.841" v="282" actId="20577"/>
          <ac:spMkLst>
            <pc:docMk/>
            <pc:sldMk cId="470386908" sldId="373"/>
            <ac:spMk id="2" creationId="{1F95BFF6-48F2-8AE0-AE2E-84CF9B249E70}"/>
          </ac:spMkLst>
        </pc:spChg>
        <pc:spChg chg="mod">
          <ac:chgData name="Josh Hug" userId="e2159f7335c131c2" providerId="LiveId" clId="{B846F76F-ACD3-41A6-A4C2-ABCD3A6AF58A}" dt="2024-11-15T00:11:17.014" v="30199"/>
          <ac:spMkLst>
            <pc:docMk/>
            <pc:sldMk cId="470386908" sldId="373"/>
            <ac:spMk id="3" creationId="{F199E03F-D903-16C4-D04E-0278962CC1C0}"/>
          </ac:spMkLst>
        </pc:spChg>
        <pc:spChg chg="add mod">
          <ac:chgData name="Josh Hug" userId="e2159f7335c131c2" providerId="LiveId" clId="{B846F76F-ACD3-41A6-A4C2-ABCD3A6AF58A}" dt="2024-11-15T00:23:20.239" v="30215" actId="207"/>
          <ac:spMkLst>
            <pc:docMk/>
            <pc:sldMk cId="470386908" sldId="373"/>
            <ac:spMk id="4" creationId="{0C28E600-D600-CEB3-69AF-7F3CC1A483F5}"/>
          </ac:spMkLst>
        </pc:spChg>
      </pc:sldChg>
      <pc:sldChg chg="del">
        <pc:chgData name="Josh Hug" userId="e2159f7335c131c2" providerId="LiveId" clId="{B846F76F-ACD3-41A6-A4C2-ABCD3A6AF58A}" dt="2024-11-15T00:11:02.179" v="30198" actId="47"/>
        <pc:sldMkLst>
          <pc:docMk/>
          <pc:sldMk cId="77865641" sldId="400"/>
        </pc:sldMkLst>
      </pc:sldChg>
      <pc:sldChg chg="modSp mod modAnim">
        <pc:chgData name="Josh Hug" userId="e2159f7335c131c2" providerId="LiveId" clId="{B846F76F-ACD3-41A6-A4C2-ABCD3A6AF58A}" dt="2024-11-14T21:40:07.229" v="24110"/>
        <pc:sldMkLst>
          <pc:docMk/>
          <pc:sldMk cId="1926621202" sldId="401"/>
        </pc:sldMkLst>
        <pc:spChg chg="mod">
          <ac:chgData name="Josh Hug" userId="e2159f7335c131c2" providerId="LiveId" clId="{B846F76F-ACD3-41A6-A4C2-ABCD3A6AF58A}" dt="2024-11-14T21:37:03.052" v="23274" actId="20577"/>
          <ac:spMkLst>
            <pc:docMk/>
            <pc:sldMk cId="1926621202" sldId="401"/>
            <ac:spMk id="2" creationId="{8FE930C8-A273-2A17-D688-FCEA6E4F3B67}"/>
          </ac:spMkLst>
        </pc:spChg>
        <pc:spChg chg="mod">
          <ac:chgData name="Josh Hug" userId="e2159f7335c131c2" providerId="LiveId" clId="{B846F76F-ACD3-41A6-A4C2-ABCD3A6AF58A}" dt="2024-11-14T21:39:34.439" v="24037" actId="20577"/>
          <ac:spMkLst>
            <pc:docMk/>
            <pc:sldMk cId="1926621202" sldId="401"/>
            <ac:spMk id="3" creationId="{4CE225BE-BE4F-C983-8836-5BFAF2971351}"/>
          </ac:spMkLst>
        </pc:spChg>
      </pc:sldChg>
      <pc:sldChg chg="modSp del mod ord modAnim">
        <pc:chgData name="Josh Hug" userId="e2159f7335c131c2" providerId="LiveId" clId="{B846F76F-ACD3-41A6-A4C2-ABCD3A6AF58A}" dt="2024-11-14T21:59:08.414" v="25138" actId="47"/>
        <pc:sldMkLst>
          <pc:docMk/>
          <pc:sldMk cId="235377020" sldId="402"/>
        </pc:sldMkLst>
      </pc:sldChg>
      <pc:sldChg chg="del ord">
        <pc:chgData name="Josh Hug" userId="e2159f7335c131c2" providerId="LiveId" clId="{B846F76F-ACD3-41A6-A4C2-ABCD3A6AF58A}" dt="2024-11-14T21:43:45.821" v="24355" actId="47"/>
        <pc:sldMkLst>
          <pc:docMk/>
          <pc:sldMk cId="532226111" sldId="403"/>
        </pc:sldMkLst>
      </pc:sldChg>
      <pc:sldChg chg="modSp mod">
        <pc:chgData name="Josh Hug" userId="e2159f7335c131c2" providerId="LiveId" clId="{B846F76F-ACD3-41A6-A4C2-ABCD3A6AF58A}" dt="2024-11-14T21:53:35.072" v="24788" actId="20577"/>
        <pc:sldMkLst>
          <pc:docMk/>
          <pc:sldMk cId="2021430682" sldId="404"/>
        </pc:sldMkLst>
        <pc:spChg chg="mod">
          <ac:chgData name="Josh Hug" userId="e2159f7335c131c2" providerId="LiveId" clId="{B846F76F-ACD3-41A6-A4C2-ABCD3A6AF58A}" dt="2024-11-14T21:53:35.072" v="24788" actId="20577"/>
          <ac:spMkLst>
            <pc:docMk/>
            <pc:sldMk cId="2021430682" sldId="404"/>
            <ac:spMk id="3" creationId="{330034A4-9C84-06D2-7389-D68F173B2F0D}"/>
          </ac:spMkLst>
        </pc:spChg>
      </pc:sldChg>
      <pc:sldChg chg="modSp mod">
        <pc:chgData name="Josh Hug" userId="e2159f7335c131c2" providerId="LiveId" clId="{B846F76F-ACD3-41A6-A4C2-ABCD3A6AF58A}" dt="2024-11-14T18:11:04.474" v="5911" actId="20577"/>
        <pc:sldMkLst>
          <pc:docMk/>
          <pc:sldMk cId="187814820" sldId="405"/>
        </pc:sldMkLst>
        <pc:spChg chg="mod">
          <ac:chgData name="Josh Hug" userId="e2159f7335c131c2" providerId="LiveId" clId="{B846F76F-ACD3-41A6-A4C2-ABCD3A6AF58A}" dt="2024-11-14T18:11:04.474" v="5911" actId="20577"/>
          <ac:spMkLst>
            <pc:docMk/>
            <pc:sldMk cId="187814820" sldId="405"/>
            <ac:spMk id="3" creationId="{A307F815-1F9A-FB2B-C0D5-40E7F6E48B7A}"/>
          </ac:spMkLst>
        </pc:spChg>
      </pc:sldChg>
      <pc:sldChg chg="addSp modSp mod">
        <pc:chgData name="Josh Hug" userId="e2159f7335c131c2" providerId="LiveId" clId="{B846F76F-ACD3-41A6-A4C2-ABCD3A6AF58A}" dt="2024-11-15T00:23:32.729" v="30218" actId="2711"/>
        <pc:sldMkLst>
          <pc:docMk/>
          <pc:sldMk cId="4038006825" sldId="406"/>
        </pc:sldMkLst>
        <pc:spChg chg="mod">
          <ac:chgData name="Josh Hug" userId="e2159f7335c131c2" providerId="LiveId" clId="{B846F76F-ACD3-41A6-A4C2-ABCD3A6AF58A}" dt="2024-11-15T00:11:17.014" v="30199"/>
          <ac:spMkLst>
            <pc:docMk/>
            <pc:sldMk cId="4038006825" sldId="406"/>
            <ac:spMk id="3" creationId="{CCE1057D-8896-BCCE-98E0-E0B273B8FA74}"/>
          </ac:spMkLst>
        </pc:spChg>
        <pc:spChg chg="add mod">
          <ac:chgData name="Josh Hug" userId="e2159f7335c131c2" providerId="LiveId" clId="{B846F76F-ACD3-41A6-A4C2-ABCD3A6AF58A}" dt="2024-11-15T00:23:32.729" v="30218" actId="2711"/>
          <ac:spMkLst>
            <pc:docMk/>
            <pc:sldMk cId="4038006825" sldId="406"/>
            <ac:spMk id="4" creationId="{32EDB285-4351-6924-6270-F79A7DD0ABC8}"/>
          </ac:spMkLst>
        </pc:spChg>
      </pc:sldChg>
      <pc:sldChg chg="modSp mod ord modAnim">
        <pc:chgData name="Josh Hug" userId="e2159f7335c131c2" providerId="LiveId" clId="{B846F76F-ACD3-41A6-A4C2-ABCD3A6AF58A}" dt="2024-11-14T18:26:22.652" v="7873" actId="20577"/>
        <pc:sldMkLst>
          <pc:docMk/>
          <pc:sldMk cId="3209307291" sldId="407"/>
        </pc:sldMkLst>
        <pc:spChg chg="mod">
          <ac:chgData name="Josh Hug" userId="e2159f7335c131c2" providerId="LiveId" clId="{B846F76F-ACD3-41A6-A4C2-ABCD3A6AF58A}" dt="2024-11-14T18:26:22.652" v="7873" actId="20577"/>
          <ac:spMkLst>
            <pc:docMk/>
            <pc:sldMk cId="3209307291" sldId="407"/>
            <ac:spMk id="3" creationId="{17F6264F-4EC2-ACF3-249E-6DC906F633AA}"/>
          </ac:spMkLst>
        </pc:spChg>
      </pc:sldChg>
      <pc:sldChg chg="modSp del mod">
        <pc:chgData name="Josh Hug" userId="e2159f7335c131c2" providerId="LiveId" clId="{B846F76F-ACD3-41A6-A4C2-ABCD3A6AF58A}" dt="2024-11-14T18:37:19.836" v="8272" actId="47"/>
        <pc:sldMkLst>
          <pc:docMk/>
          <pc:sldMk cId="562155447" sldId="408"/>
        </pc:sldMkLst>
      </pc:sldChg>
      <pc:sldChg chg="addSp delSp modSp del mod">
        <pc:chgData name="Josh Hug" userId="e2159f7335c131c2" providerId="LiveId" clId="{B846F76F-ACD3-41A6-A4C2-ABCD3A6AF58A}" dt="2024-11-14T18:37:20.192" v="8273" actId="47"/>
        <pc:sldMkLst>
          <pc:docMk/>
          <pc:sldMk cId="2198139905" sldId="409"/>
        </pc:sldMkLst>
      </pc:sldChg>
      <pc:sldChg chg="delSp modSp add del mod">
        <pc:chgData name="Josh Hug" userId="e2159f7335c131c2" providerId="LiveId" clId="{B846F76F-ACD3-41A6-A4C2-ABCD3A6AF58A}" dt="2024-11-14T18:37:21.306" v="8274" actId="47"/>
        <pc:sldMkLst>
          <pc:docMk/>
          <pc:sldMk cId="2962738578" sldId="410"/>
        </pc:sldMkLst>
      </pc:sldChg>
      <pc:sldChg chg="addSp delSp modSp add del mod">
        <pc:chgData name="Josh Hug" userId="e2159f7335c131c2" providerId="LiveId" clId="{B846F76F-ACD3-41A6-A4C2-ABCD3A6AF58A}" dt="2024-11-14T18:37:23.064" v="8276" actId="47"/>
        <pc:sldMkLst>
          <pc:docMk/>
          <pc:sldMk cId="1791741483" sldId="411"/>
        </pc:sldMkLst>
      </pc:sldChg>
      <pc:sldChg chg="add del">
        <pc:chgData name="Josh Hug" userId="e2159f7335c131c2" providerId="LiveId" clId="{B846F76F-ACD3-41A6-A4C2-ABCD3A6AF58A}" dt="2024-11-14T17:28:19.726" v="2234" actId="47"/>
        <pc:sldMkLst>
          <pc:docMk/>
          <pc:sldMk cId="2013775403" sldId="412"/>
        </pc:sldMkLst>
      </pc:sldChg>
      <pc:sldChg chg="addSp delSp modSp new mod">
        <pc:chgData name="Josh Hug" userId="e2159f7335c131c2" providerId="LiveId" clId="{B846F76F-ACD3-41A6-A4C2-ABCD3A6AF58A}" dt="2024-11-14T18:56:49.913" v="10642" actId="20577"/>
        <pc:sldMkLst>
          <pc:docMk/>
          <pc:sldMk cId="3720240039" sldId="412"/>
        </pc:sldMkLst>
        <pc:spChg chg="mod">
          <ac:chgData name="Josh Hug" userId="e2159f7335c131c2" providerId="LiveId" clId="{B846F76F-ACD3-41A6-A4C2-ABCD3A6AF58A}" dt="2024-11-14T18:56:49.913" v="10642" actId="20577"/>
          <ac:spMkLst>
            <pc:docMk/>
            <pc:sldMk cId="3720240039" sldId="412"/>
            <ac:spMk id="2" creationId="{BED65C09-1D77-DF09-6AA6-83F93188D55E}"/>
          </ac:spMkLst>
        </pc:spChg>
        <pc:spChg chg="mod">
          <ac:chgData name="Josh Hug" userId="e2159f7335c131c2" providerId="LiveId" clId="{B846F76F-ACD3-41A6-A4C2-ABCD3A6AF58A}" dt="2024-11-14T18:44:39.699" v="8837" actId="20577"/>
          <ac:spMkLst>
            <pc:docMk/>
            <pc:sldMk cId="3720240039" sldId="412"/>
            <ac:spMk id="3" creationId="{3ECD4182-0E91-3081-8A10-07145D8927C2}"/>
          </ac:spMkLst>
        </pc:spChg>
        <pc:spChg chg="add mod">
          <ac:chgData name="Josh Hug" userId="e2159f7335c131c2" providerId="LiveId" clId="{B846F76F-ACD3-41A6-A4C2-ABCD3A6AF58A}" dt="2024-11-14T18:45:09.212" v="8846" actId="1076"/>
          <ac:spMkLst>
            <pc:docMk/>
            <pc:sldMk cId="3720240039" sldId="412"/>
            <ac:spMk id="7" creationId="{825EE7F4-5E3B-2652-9FCB-E60257AD4DA0}"/>
          </ac:spMkLst>
        </pc:spChg>
      </pc:sldChg>
      <pc:sldChg chg="modSp add del mod">
        <pc:chgData name="Josh Hug" userId="e2159f7335c131c2" providerId="LiveId" clId="{B846F76F-ACD3-41A6-A4C2-ABCD3A6AF58A}" dt="2024-11-14T18:37:10.049" v="8271" actId="47"/>
        <pc:sldMkLst>
          <pc:docMk/>
          <pc:sldMk cId="1786831052" sldId="413"/>
        </pc:sldMkLst>
      </pc:sldChg>
      <pc:sldChg chg="addSp delSp modSp add mod ord">
        <pc:chgData name="Josh Hug" userId="e2159f7335c131c2" providerId="LiveId" clId="{B846F76F-ACD3-41A6-A4C2-ABCD3A6AF58A}" dt="2024-11-14T18:36:32.864" v="8210" actId="255"/>
        <pc:sldMkLst>
          <pc:docMk/>
          <pc:sldMk cId="3727773104" sldId="414"/>
        </pc:sldMkLst>
        <pc:spChg chg="mod">
          <ac:chgData name="Josh Hug" userId="e2159f7335c131c2" providerId="LiveId" clId="{B846F76F-ACD3-41A6-A4C2-ABCD3A6AF58A}" dt="2024-11-14T17:46:49.990" v="3912" actId="20577"/>
          <ac:spMkLst>
            <pc:docMk/>
            <pc:sldMk cId="3727773104" sldId="414"/>
            <ac:spMk id="3" creationId="{3D133624-5E12-5423-B2A4-F22CC7C7B8F4}"/>
          </ac:spMkLst>
        </pc:spChg>
        <pc:spChg chg="add mod">
          <ac:chgData name="Josh Hug" userId="e2159f7335c131c2" providerId="LiveId" clId="{B846F76F-ACD3-41A6-A4C2-ABCD3A6AF58A}" dt="2024-11-14T17:46:39.340" v="3851" actId="20577"/>
          <ac:spMkLst>
            <pc:docMk/>
            <pc:sldMk cId="3727773104" sldId="414"/>
            <ac:spMk id="5" creationId="{A007C265-4308-F9AD-A05C-B61FFAC4DAC0}"/>
          </ac:spMkLst>
        </pc:spChg>
        <pc:spChg chg="add mod">
          <ac:chgData name="Josh Hug" userId="e2159f7335c131c2" providerId="LiveId" clId="{B846F76F-ACD3-41A6-A4C2-ABCD3A6AF58A}" dt="2024-11-14T18:30:40.687" v="7901" actId="20577"/>
          <ac:spMkLst>
            <pc:docMk/>
            <pc:sldMk cId="3727773104" sldId="414"/>
            <ac:spMk id="6" creationId="{380D7760-1837-991C-74F3-A8879096DB53}"/>
          </ac:spMkLst>
        </pc:spChg>
        <pc:spChg chg="add mod">
          <ac:chgData name="Josh Hug" userId="e2159f7335c131c2" providerId="LiveId" clId="{B846F76F-ACD3-41A6-A4C2-ABCD3A6AF58A}" dt="2024-11-14T18:30:45.551" v="7923" actId="20577"/>
          <ac:spMkLst>
            <pc:docMk/>
            <pc:sldMk cId="3727773104" sldId="414"/>
            <ac:spMk id="7" creationId="{69CD80BD-9A0F-B707-3969-BC455531732B}"/>
          </ac:spMkLst>
        </pc:spChg>
        <pc:spChg chg="add mod">
          <ac:chgData name="Josh Hug" userId="e2159f7335c131c2" providerId="LiveId" clId="{B846F76F-ACD3-41A6-A4C2-ABCD3A6AF58A}" dt="2024-11-14T18:30:48.112" v="7931" actId="20577"/>
          <ac:spMkLst>
            <pc:docMk/>
            <pc:sldMk cId="3727773104" sldId="414"/>
            <ac:spMk id="8" creationId="{2CA8F2EE-301D-3226-E7F3-3800F1D38041}"/>
          </ac:spMkLst>
        </pc:spChg>
        <pc:spChg chg="add mod">
          <ac:chgData name="Josh Hug" userId="e2159f7335c131c2" providerId="LiveId" clId="{B846F76F-ACD3-41A6-A4C2-ABCD3A6AF58A}" dt="2024-11-14T17:48:36.652" v="3991" actId="1076"/>
          <ac:spMkLst>
            <pc:docMk/>
            <pc:sldMk cId="3727773104" sldId="414"/>
            <ac:spMk id="9" creationId="{1F6C6634-E1DA-55F8-072C-677B6CE5368A}"/>
          </ac:spMkLst>
        </pc:spChg>
        <pc:spChg chg="add mod">
          <ac:chgData name="Josh Hug" userId="e2159f7335c131c2" providerId="LiveId" clId="{B846F76F-ACD3-41A6-A4C2-ABCD3A6AF58A}" dt="2024-11-14T18:36:32.586" v="8209" actId="255"/>
          <ac:spMkLst>
            <pc:docMk/>
            <pc:sldMk cId="3727773104" sldId="414"/>
            <ac:spMk id="10" creationId="{F8E46970-1117-9AB2-1A64-B3FEFF8450BF}"/>
          </ac:spMkLst>
        </pc:spChg>
        <pc:spChg chg="add mod">
          <ac:chgData name="Josh Hug" userId="e2159f7335c131c2" providerId="LiveId" clId="{B846F76F-ACD3-41A6-A4C2-ABCD3A6AF58A}" dt="2024-11-14T18:36:32.864" v="8210" actId="255"/>
          <ac:spMkLst>
            <pc:docMk/>
            <pc:sldMk cId="3727773104" sldId="414"/>
            <ac:spMk id="11" creationId="{DEBCD3BB-C7D0-4500-789D-FCBCCCC664DE}"/>
          </ac:spMkLst>
        </pc:spChg>
        <pc:cxnChg chg="add mod">
          <ac:chgData name="Josh Hug" userId="e2159f7335c131c2" providerId="LiveId" clId="{B846F76F-ACD3-41A6-A4C2-ABCD3A6AF58A}" dt="2024-11-14T18:35:59.321" v="8198" actId="14100"/>
          <ac:cxnSpMkLst>
            <pc:docMk/>
            <pc:sldMk cId="3727773104" sldId="414"/>
            <ac:cxnSpMk id="16" creationId="{C9D36FD9-D2EA-59B2-E353-9D558D02D631}"/>
          </ac:cxnSpMkLst>
        </pc:cxnChg>
        <pc:cxnChg chg="add mod">
          <ac:chgData name="Josh Hug" userId="e2159f7335c131c2" providerId="LiveId" clId="{B846F76F-ACD3-41A6-A4C2-ABCD3A6AF58A}" dt="2024-11-14T18:36:21.081" v="8206" actId="1076"/>
          <ac:cxnSpMkLst>
            <pc:docMk/>
            <pc:sldMk cId="3727773104" sldId="414"/>
            <ac:cxnSpMk id="22" creationId="{5E45A7F6-7F78-4C9A-B66C-910D9CD7B6F1}"/>
          </ac:cxnSpMkLst>
        </pc:cxnChg>
      </pc:sldChg>
      <pc:sldChg chg="addSp delSp modSp new mod">
        <pc:chgData name="Josh Hug" userId="e2159f7335c131c2" providerId="LiveId" clId="{B846F76F-ACD3-41A6-A4C2-ABCD3A6AF58A}" dt="2024-11-14T18:15:51.223" v="6457"/>
        <pc:sldMkLst>
          <pc:docMk/>
          <pc:sldMk cId="4064149559" sldId="415"/>
        </pc:sldMkLst>
        <pc:spChg chg="mod">
          <ac:chgData name="Josh Hug" userId="e2159f7335c131c2" providerId="LiveId" clId="{B846F76F-ACD3-41A6-A4C2-ABCD3A6AF58A}" dt="2024-11-14T18:09:55.275" v="5860" actId="20577"/>
          <ac:spMkLst>
            <pc:docMk/>
            <pc:sldMk cId="4064149559" sldId="415"/>
            <ac:spMk id="2" creationId="{95938922-94B5-B26F-8D23-48E550FA0956}"/>
          </ac:spMkLst>
        </pc:spChg>
        <pc:spChg chg="add del mod">
          <ac:chgData name="Josh Hug" userId="e2159f7335c131c2" providerId="LiveId" clId="{B846F76F-ACD3-41A6-A4C2-ABCD3A6AF58A}" dt="2024-11-14T18:15:51.223" v="6457"/>
          <ac:spMkLst>
            <pc:docMk/>
            <pc:sldMk cId="4064149559" sldId="415"/>
            <ac:spMk id="3" creationId="{B9DCDDC9-B414-438A-53E2-7BB8A94D1FB9}"/>
          </ac:spMkLst>
        </pc:spChg>
      </pc:sldChg>
      <pc:sldChg chg="modSp add del mod">
        <pc:chgData name="Josh Hug" userId="e2159f7335c131c2" providerId="LiveId" clId="{B846F76F-ACD3-41A6-A4C2-ABCD3A6AF58A}" dt="2024-11-14T18:25:11.029" v="7769" actId="47"/>
        <pc:sldMkLst>
          <pc:docMk/>
          <pc:sldMk cId="1575252112" sldId="416"/>
        </pc:sldMkLst>
      </pc:sldChg>
      <pc:sldChg chg="delSp modSp add del mod">
        <pc:chgData name="Josh Hug" userId="e2159f7335c131c2" providerId="LiveId" clId="{B846F76F-ACD3-41A6-A4C2-ABCD3A6AF58A}" dt="2024-11-14T18:37:22.090" v="8275" actId="47"/>
        <pc:sldMkLst>
          <pc:docMk/>
          <pc:sldMk cId="4178002202" sldId="417"/>
        </pc:sldMkLst>
      </pc:sldChg>
      <pc:sldChg chg="modSp new mod">
        <pc:chgData name="Josh Hug" userId="e2159f7335c131c2" providerId="LiveId" clId="{B846F76F-ACD3-41A6-A4C2-ABCD3A6AF58A}" dt="2024-11-14T18:11:22.247" v="5914" actId="20577"/>
        <pc:sldMkLst>
          <pc:docMk/>
          <pc:sldMk cId="3954865946" sldId="418"/>
        </pc:sldMkLst>
        <pc:spChg chg="mod">
          <ac:chgData name="Josh Hug" userId="e2159f7335c131c2" providerId="LiveId" clId="{B846F76F-ACD3-41A6-A4C2-ABCD3A6AF58A}" dt="2024-11-14T18:04:23.941" v="4937" actId="20577"/>
          <ac:spMkLst>
            <pc:docMk/>
            <pc:sldMk cId="3954865946" sldId="418"/>
            <ac:spMk id="2" creationId="{239F0140-E1CE-1BD0-91D6-42691FD7CA05}"/>
          </ac:spMkLst>
        </pc:spChg>
        <pc:spChg chg="mod">
          <ac:chgData name="Josh Hug" userId="e2159f7335c131c2" providerId="LiveId" clId="{B846F76F-ACD3-41A6-A4C2-ABCD3A6AF58A}" dt="2024-11-14T18:11:22.247" v="5914" actId="20577"/>
          <ac:spMkLst>
            <pc:docMk/>
            <pc:sldMk cId="3954865946" sldId="418"/>
            <ac:spMk id="3" creationId="{7E751006-9E39-E17F-A37D-4D60E321583F}"/>
          </ac:spMkLst>
        </pc:spChg>
      </pc:sldChg>
      <pc:sldChg chg="addSp delSp modSp add mod">
        <pc:chgData name="Josh Hug" userId="e2159f7335c131c2" providerId="LiveId" clId="{B846F76F-ACD3-41A6-A4C2-ABCD3A6AF58A}" dt="2024-11-14T18:22:44.625" v="7321" actId="20577"/>
        <pc:sldMkLst>
          <pc:docMk/>
          <pc:sldMk cId="3876543446" sldId="419"/>
        </pc:sldMkLst>
        <pc:spChg chg="mod">
          <ac:chgData name="Josh Hug" userId="e2159f7335c131c2" providerId="LiveId" clId="{B846F76F-ACD3-41A6-A4C2-ABCD3A6AF58A}" dt="2024-11-14T18:22:44.625" v="7321" actId="20577"/>
          <ac:spMkLst>
            <pc:docMk/>
            <pc:sldMk cId="3876543446" sldId="419"/>
            <ac:spMk id="3" creationId="{D90B5747-787F-2850-C607-78CC8C5935AC}"/>
          </ac:spMkLst>
        </pc:spChg>
      </pc:sldChg>
      <pc:sldChg chg="modSp add mod">
        <pc:chgData name="Josh Hug" userId="e2159f7335c131c2" providerId="LiveId" clId="{B846F76F-ACD3-41A6-A4C2-ABCD3A6AF58A}" dt="2024-11-14T18:23:27.203" v="7405" actId="20577"/>
        <pc:sldMkLst>
          <pc:docMk/>
          <pc:sldMk cId="130991047" sldId="420"/>
        </pc:sldMkLst>
        <pc:spChg chg="mod">
          <ac:chgData name="Josh Hug" userId="e2159f7335c131c2" providerId="LiveId" clId="{B846F76F-ACD3-41A6-A4C2-ABCD3A6AF58A}" dt="2024-11-14T18:06:27.944" v="5308" actId="20577"/>
          <ac:spMkLst>
            <pc:docMk/>
            <pc:sldMk cId="130991047" sldId="420"/>
            <ac:spMk id="2" creationId="{AC79B1D3-7EB3-9164-8C2E-26C91285013A}"/>
          </ac:spMkLst>
        </pc:spChg>
        <pc:spChg chg="mod">
          <ac:chgData name="Josh Hug" userId="e2159f7335c131c2" providerId="LiveId" clId="{B846F76F-ACD3-41A6-A4C2-ABCD3A6AF58A}" dt="2024-11-14T18:23:27.203" v="7405" actId="20577"/>
          <ac:spMkLst>
            <pc:docMk/>
            <pc:sldMk cId="130991047" sldId="420"/>
            <ac:spMk id="3" creationId="{35710095-C4B7-2492-8DF9-97FDE56011E1}"/>
          </ac:spMkLst>
        </pc:spChg>
      </pc:sldChg>
      <pc:sldChg chg="add del">
        <pc:chgData name="Josh Hug" userId="e2159f7335c131c2" providerId="LiveId" clId="{B846F76F-ACD3-41A6-A4C2-ABCD3A6AF58A}" dt="2024-11-14T18:06:41.225" v="5326"/>
        <pc:sldMkLst>
          <pc:docMk/>
          <pc:sldMk cId="1251332445" sldId="421"/>
        </pc:sldMkLst>
      </pc:sldChg>
      <pc:sldChg chg="addSp modSp add mod">
        <pc:chgData name="Josh Hug" userId="e2159f7335c131c2" providerId="LiveId" clId="{B846F76F-ACD3-41A6-A4C2-ABCD3A6AF58A}" dt="2024-11-14T18:34:36.206" v="8171" actId="1076"/>
        <pc:sldMkLst>
          <pc:docMk/>
          <pc:sldMk cId="3867517183" sldId="421"/>
        </pc:sldMkLst>
        <pc:spChg chg="mod">
          <ac:chgData name="Josh Hug" userId="e2159f7335c131c2" providerId="LiveId" clId="{B846F76F-ACD3-41A6-A4C2-ABCD3A6AF58A}" dt="2024-11-14T18:34:29.493" v="8169" actId="6549"/>
          <ac:spMkLst>
            <pc:docMk/>
            <pc:sldMk cId="3867517183" sldId="421"/>
            <ac:spMk id="3" creationId="{5BE7042D-0584-1643-735F-48926F5064D3}"/>
          </ac:spMkLst>
        </pc:spChg>
        <pc:spChg chg="add mod">
          <ac:chgData name="Josh Hug" userId="e2159f7335c131c2" providerId="LiveId" clId="{B846F76F-ACD3-41A6-A4C2-ABCD3A6AF58A}" dt="2024-11-14T18:34:36.206" v="8171" actId="1076"/>
          <ac:spMkLst>
            <pc:docMk/>
            <pc:sldMk cId="3867517183" sldId="421"/>
            <ac:spMk id="4" creationId="{F899FED8-51EE-EB8B-7CA5-D76DA3881768}"/>
          </ac:spMkLst>
        </pc:spChg>
      </pc:sldChg>
      <pc:sldChg chg="add del">
        <pc:chgData name="Josh Hug" userId="e2159f7335c131c2" providerId="LiveId" clId="{B846F76F-ACD3-41A6-A4C2-ABCD3A6AF58A}" dt="2024-11-14T18:08:16.371" v="5542"/>
        <pc:sldMkLst>
          <pc:docMk/>
          <pc:sldMk cId="54374113" sldId="422"/>
        </pc:sldMkLst>
      </pc:sldChg>
      <pc:sldChg chg="modSp add mod">
        <pc:chgData name="Josh Hug" userId="e2159f7335c131c2" providerId="LiveId" clId="{B846F76F-ACD3-41A6-A4C2-ABCD3A6AF58A}" dt="2024-11-14T18:24:15.156" v="7596" actId="20577"/>
        <pc:sldMkLst>
          <pc:docMk/>
          <pc:sldMk cId="467015841" sldId="422"/>
        </pc:sldMkLst>
        <pc:spChg chg="mod">
          <ac:chgData name="Josh Hug" userId="e2159f7335c131c2" providerId="LiveId" clId="{B846F76F-ACD3-41A6-A4C2-ABCD3A6AF58A}" dt="2024-11-14T18:09:57.967" v="5862" actId="20577"/>
          <ac:spMkLst>
            <pc:docMk/>
            <pc:sldMk cId="467015841" sldId="422"/>
            <ac:spMk id="2" creationId="{84F0D1F7-99B1-8526-DD15-31D73311F428}"/>
          </ac:spMkLst>
        </pc:spChg>
        <pc:spChg chg="mod">
          <ac:chgData name="Josh Hug" userId="e2159f7335c131c2" providerId="LiveId" clId="{B846F76F-ACD3-41A6-A4C2-ABCD3A6AF58A}" dt="2024-11-14T18:24:15.156" v="7596" actId="20577"/>
          <ac:spMkLst>
            <pc:docMk/>
            <pc:sldMk cId="467015841" sldId="422"/>
            <ac:spMk id="3" creationId="{DFC6DF7F-95A0-7F28-4AFC-26644FDBD383}"/>
          </ac:spMkLst>
        </pc:spChg>
      </pc:sldChg>
      <pc:sldChg chg="modSp add mod">
        <pc:chgData name="Josh Hug" userId="e2159f7335c131c2" providerId="LiveId" clId="{B846F76F-ACD3-41A6-A4C2-ABCD3A6AF58A}" dt="2024-11-14T18:24:53.585" v="7768" actId="20577"/>
        <pc:sldMkLst>
          <pc:docMk/>
          <pc:sldMk cId="1024406964" sldId="423"/>
        </pc:sldMkLst>
        <pc:spChg chg="mod">
          <ac:chgData name="Josh Hug" userId="e2159f7335c131c2" providerId="LiveId" clId="{B846F76F-ACD3-41A6-A4C2-ABCD3A6AF58A}" dt="2024-11-14T18:10:00.133" v="5864" actId="20577"/>
          <ac:spMkLst>
            <pc:docMk/>
            <pc:sldMk cId="1024406964" sldId="423"/>
            <ac:spMk id="2" creationId="{7E8BAE4D-8654-2A6A-039E-B528C485BF71}"/>
          </ac:spMkLst>
        </pc:spChg>
        <pc:spChg chg="mod">
          <ac:chgData name="Josh Hug" userId="e2159f7335c131c2" providerId="LiveId" clId="{B846F76F-ACD3-41A6-A4C2-ABCD3A6AF58A}" dt="2024-11-14T18:24:53.585" v="7768" actId="20577"/>
          <ac:spMkLst>
            <pc:docMk/>
            <pc:sldMk cId="1024406964" sldId="423"/>
            <ac:spMk id="3" creationId="{2FB79AC3-C6D9-E321-E9F2-2B884E16C988}"/>
          </ac:spMkLst>
        </pc:spChg>
        <pc:spChg chg="mod">
          <ac:chgData name="Josh Hug" userId="e2159f7335c131c2" providerId="LiveId" clId="{B846F76F-ACD3-41A6-A4C2-ABCD3A6AF58A}" dt="2024-11-14T18:13:11.222" v="6028" actId="20577"/>
          <ac:spMkLst>
            <pc:docMk/>
            <pc:sldMk cId="1024406964" sldId="423"/>
            <ac:spMk id="4" creationId="{427391B9-67FE-D2A8-E0C9-0B362973263D}"/>
          </ac:spMkLst>
        </pc:spChg>
      </pc:sldChg>
      <pc:sldChg chg="add del">
        <pc:chgData name="Josh Hug" userId="e2159f7335c131c2" providerId="LiveId" clId="{B846F76F-ACD3-41A6-A4C2-ABCD3A6AF58A}" dt="2024-11-14T18:08:23.390" v="5547"/>
        <pc:sldMkLst>
          <pc:docMk/>
          <pc:sldMk cId="3846674078" sldId="423"/>
        </pc:sldMkLst>
      </pc:sldChg>
      <pc:sldChg chg="modSp add mod">
        <pc:chgData name="Josh Hug" userId="e2159f7335c131c2" providerId="LiveId" clId="{B846F76F-ACD3-41A6-A4C2-ABCD3A6AF58A}" dt="2024-11-14T18:20:49.647" v="6943" actId="20577"/>
        <pc:sldMkLst>
          <pc:docMk/>
          <pc:sldMk cId="3817224184" sldId="424"/>
        </pc:sldMkLst>
        <pc:spChg chg="mod">
          <ac:chgData name="Josh Hug" userId="e2159f7335c131c2" providerId="LiveId" clId="{B846F76F-ACD3-41A6-A4C2-ABCD3A6AF58A}" dt="2024-11-14T18:20:49.647" v="6943" actId="20577"/>
          <ac:spMkLst>
            <pc:docMk/>
            <pc:sldMk cId="3817224184" sldId="424"/>
            <ac:spMk id="3" creationId="{C67D7D32-0C66-FF8B-33EF-34F6A849AFF7}"/>
          </ac:spMkLst>
        </pc:spChg>
      </pc:sldChg>
      <pc:sldChg chg="modSp new del mod">
        <pc:chgData name="Josh Hug" userId="e2159f7335c131c2" providerId="LiveId" clId="{B846F76F-ACD3-41A6-A4C2-ABCD3A6AF58A}" dt="2024-11-15T00:13:56.101" v="30200" actId="47"/>
        <pc:sldMkLst>
          <pc:docMk/>
          <pc:sldMk cId="295563735" sldId="425"/>
        </pc:sldMkLst>
      </pc:sldChg>
      <pc:sldChg chg="new del">
        <pc:chgData name="Josh Hug" userId="e2159f7335c131c2" providerId="LiveId" clId="{B846F76F-ACD3-41A6-A4C2-ABCD3A6AF58A}" dt="2024-11-14T18:26:21.066" v="7867" actId="680"/>
        <pc:sldMkLst>
          <pc:docMk/>
          <pc:sldMk cId="1558555213" sldId="425"/>
        </pc:sldMkLst>
      </pc:sldChg>
      <pc:sldChg chg="modSp add mod">
        <pc:chgData name="Josh Hug" userId="e2159f7335c131c2" providerId="LiveId" clId="{B846F76F-ACD3-41A6-A4C2-ABCD3A6AF58A}" dt="2024-11-14T18:45:38.557" v="8883" actId="20577"/>
        <pc:sldMkLst>
          <pc:docMk/>
          <pc:sldMk cId="3871957027" sldId="426"/>
        </pc:sldMkLst>
        <pc:spChg chg="mod">
          <ac:chgData name="Josh Hug" userId="e2159f7335c131c2" providerId="LiveId" clId="{B846F76F-ACD3-41A6-A4C2-ABCD3A6AF58A}" dt="2024-11-14T18:40:57.641" v="8543" actId="20577"/>
          <ac:spMkLst>
            <pc:docMk/>
            <pc:sldMk cId="3871957027" sldId="426"/>
            <ac:spMk id="2" creationId="{237B5B3E-15F3-7464-C3BA-51B7AEC72249}"/>
          </ac:spMkLst>
        </pc:spChg>
        <pc:spChg chg="mod">
          <ac:chgData name="Josh Hug" userId="e2159f7335c131c2" providerId="LiveId" clId="{B846F76F-ACD3-41A6-A4C2-ABCD3A6AF58A}" dt="2024-11-14T18:45:38.557" v="8883" actId="20577"/>
          <ac:spMkLst>
            <pc:docMk/>
            <pc:sldMk cId="3871957027" sldId="426"/>
            <ac:spMk id="3" creationId="{AFC277B2-058C-E260-D5C1-6C7A7E44FDFC}"/>
          </ac:spMkLst>
        </pc:spChg>
      </pc:sldChg>
      <pc:sldChg chg="addSp delSp modSp add mod">
        <pc:chgData name="Josh Hug" userId="e2159f7335c131c2" providerId="LiveId" clId="{B846F76F-ACD3-41A6-A4C2-ABCD3A6AF58A}" dt="2024-11-14T18:47:53.541" v="8977" actId="1076"/>
        <pc:sldMkLst>
          <pc:docMk/>
          <pc:sldMk cId="3180618046" sldId="427"/>
        </pc:sldMkLst>
        <pc:spChg chg="mod">
          <ac:chgData name="Josh Hug" userId="e2159f7335c131c2" providerId="LiveId" clId="{B846F76F-ACD3-41A6-A4C2-ABCD3A6AF58A}" dt="2024-11-14T18:46:06.444" v="8898" actId="21"/>
          <ac:spMkLst>
            <pc:docMk/>
            <pc:sldMk cId="3180618046" sldId="427"/>
            <ac:spMk id="3" creationId="{FB7A1B38-39FC-B28C-3477-A619B4ACB040}"/>
          </ac:spMkLst>
        </pc:spChg>
        <pc:spChg chg="add mod">
          <ac:chgData name="Josh Hug" userId="e2159f7335c131c2" providerId="LiveId" clId="{B846F76F-ACD3-41A6-A4C2-ABCD3A6AF58A}" dt="2024-11-14T18:47:22.211" v="8951" actId="1076"/>
          <ac:spMkLst>
            <pc:docMk/>
            <pc:sldMk cId="3180618046" sldId="427"/>
            <ac:spMk id="5" creationId="{74D78EE7-B9FA-B7C2-1966-2C40612E379E}"/>
          </ac:spMkLst>
        </pc:spChg>
        <pc:spChg chg="add mod">
          <ac:chgData name="Josh Hug" userId="e2159f7335c131c2" providerId="LiveId" clId="{B846F76F-ACD3-41A6-A4C2-ABCD3A6AF58A}" dt="2024-11-14T18:47:39.034" v="8969" actId="20577"/>
          <ac:spMkLst>
            <pc:docMk/>
            <pc:sldMk cId="3180618046" sldId="427"/>
            <ac:spMk id="6" creationId="{0AD3AFAB-B755-467C-B2D3-C3A8A7C953CC}"/>
          </ac:spMkLst>
        </pc:spChg>
        <pc:spChg chg="add mod">
          <ac:chgData name="Josh Hug" userId="e2159f7335c131c2" providerId="LiveId" clId="{B846F76F-ACD3-41A6-A4C2-ABCD3A6AF58A}" dt="2024-11-14T18:47:53.541" v="8977" actId="1076"/>
          <ac:spMkLst>
            <pc:docMk/>
            <pc:sldMk cId="3180618046" sldId="427"/>
            <ac:spMk id="11" creationId="{A8583312-148D-0B65-68AA-B9FD36AD4EF7}"/>
          </ac:spMkLst>
        </pc:spChg>
      </pc:sldChg>
      <pc:sldChg chg="delSp modSp add mod">
        <pc:chgData name="Josh Hug" userId="e2159f7335c131c2" providerId="LiveId" clId="{B846F76F-ACD3-41A6-A4C2-ABCD3A6AF58A}" dt="2024-11-14T18:49:11.129" v="9251" actId="20577"/>
        <pc:sldMkLst>
          <pc:docMk/>
          <pc:sldMk cId="1814439503" sldId="428"/>
        </pc:sldMkLst>
        <pc:spChg chg="mod">
          <ac:chgData name="Josh Hug" userId="e2159f7335c131c2" providerId="LiveId" clId="{B846F76F-ACD3-41A6-A4C2-ABCD3A6AF58A}" dt="2024-11-14T18:49:11.129" v="9251" actId="20577"/>
          <ac:spMkLst>
            <pc:docMk/>
            <pc:sldMk cId="1814439503" sldId="428"/>
            <ac:spMk id="3" creationId="{8574BE04-F64E-EFE0-5336-E1F567A37E78}"/>
          </ac:spMkLst>
        </pc:spChg>
        <pc:spChg chg="mod">
          <ac:chgData name="Josh Hug" userId="e2159f7335c131c2" providerId="LiveId" clId="{B846F76F-ACD3-41A6-A4C2-ABCD3A6AF58A}" dt="2024-11-14T18:48:04.760" v="8981" actId="1076"/>
          <ac:spMkLst>
            <pc:docMk/>
            <pc:sldMk cId="1814439503" sldId="428"/>
            <ac:spMk id="11" creationId="{4F5EAA4B-61D3-259A-F84F-7A73FF831D88}"/>
          </ac:spMkLst>
        </pc:spChg>
      </pc:sldChg>
      <pc:sldChg chg="modSp add mod">
        <pc:chgData name="Josh Hug" userId="e2159f7335c131c2" providerId="LiveId" clId="{B846F76F-ACD3-41A6-A4C2-ABCD3A6AF58A}" dt="2024-11-14T18:49:58.799" v="9436" actId="2711"/>
        <pc:sldMkLst>
          <pc:docMk/>
          <pc:sldMk cId="148784029" sldId="429"/>
        </pc:sldMkLst>
        <pc:spChg chg="mod">
          <ac:chgData name="Josh Hug" userId="e2159f7335c131c2" providerId="LiveId" clId="{B846F76F-ACD3-41A6-A4C2-ABCD3A6AF58A}" dt="2024-11-14T18:49:58.799" v="9436" actId="2711"/>
          <ac:spMkLst>
            <pc:docMk/>
            <pc:sldMk cId="148784029" sldId="429"/>
            <ac:spMk id="3" creationId="{0EB5C835-241B-CF20-47C5-5E4AC880DE61}"/>
          </ac:spMkLst>
        </pc:spChg>
      </pc:sldChg>
      <pc:sldChg chg="addSp delSp modSp new mod">
        <pc:chgData name="Josh Hug" userId="e2159f7335c131c2" providerId="LiveId" clId="{B846F76F-ACD3-41A6-A4C2-ABCD3A6AF58A}" dt="2024-11-14T18:58:28.498" v="10907" actId="20577"/>
        <pc:sldMkLst>
          <pc:docMk/>
          <pc:sldMk cId="862173171" sldId="430"/>
        </pc:sldMkLst>
        <pc:spChg chg="mod">
          <ac:chgData name="Josh Hug" userId="e2159f7335c131c2" providerId="LiveId" clId="{B846F76F-ACD3-41A6-A4C2-ABCD3A6AF58A}" dt="2024-11-14T18:58:28.498" v="10907" actId="20577"/>
          <ac:spMkLst>
            <pc:docMk/>
            <pc:sldMk cId="862173171" sldId="430"/>
            <ac:spMk id="2" creationId="{59ECB87B-A280-8BF3-34A8-FEEE1BAD4E22}"/>
          </ac:spMkLst>
        </pc:spChg>
        <pc:spChg chg="add del mod">
          <ac:chgData name="Josh Hug" userId="e2159f7335c131c2" providerId="LiveId" clId="{B846F76F-ACD3-41A6-A4C2-ABCD3A6AF58A}" dt="2024-11-14T18:57:52.418" v="10866" actId="20577"/>
          <ac:spMkLst>
            <pc:docMk/>
            <pc:sldMk cId="862173171" sldId="430"/>
            <ac:spMk id="3" creationId="{AE71DE05-C899-C11E-9F8B-DB804D192BA7}"/>
          </ac:spMkLst>
        </pc:spChg>
      </pc:sldChg>
      <pc:sldChg chg="modSp add del mod">
        <pc:chgData name="Josh Hug" userId="e2159f7335c131c2" providerId="LiveId" clId="{B846F76F-ACD3-41A6-A4C2-ABCD3A6AF58A}" dt="2024-11-14T18:58:01.656" v="10867" actId="47"/>
        <pc:sldMkLst>
          <pc:docMk/>
          <pc:sldMk cId="3160648258" sldId="431"/>
        </pc:sldMkLst>
      </pc:sldChg>
      <pc:sldChg chg="addSp modSp add mod">
        <pc:chgData name="Josh Hug" userId="e2159f7335c131c2" providerId="LiveId" clId="{B846F76F-ACD3-41A6-A4C2-ABCD3A6AF58A}" dt="2024-11-15T00:23:44.288" v="30223" actId="2711"/>
        <pc:sldMkLst>
          <pc:docMk/>
          <pc:sldMk cId="4252330430" sldId="431"/>
        </pc:sldMkLst>
        <pc:spChg chg="mod">
          <ac:chgData name="Josh Hug" userId="e2159f7335c131c2" providerId="LiveId" clId="{B846F76F-ACD3-41A6-A4C2-ABCD3A6AF58A}" dt="2024-11-14T19:13:48.507" v="12350" actId="20577"/>
          <ac:spMkLst>
            <pc:docMk/>
            <pc:sldMk cId="4252330430" sldId="431"/>
            <ac:spMk id="2" creationId="{785E1868-E595-788A-EE12-EB97CDD24814}"/>
          </ac:spMkLst>
        </pc:spChg>
        <pc:spChg chg="mod">
          <ac:chgData name="Josh Hug" userId="e2159f7335c131c2" providerId="LiveId" clId="{B846F76F-ACD3-41A6-A4C2-ABCD3A6AF58A}" dt="2024-11-15T00:11:17.014" v="30199"/>
          <ac:spMkLst>
            <pc:docMk/>
            <pc:sldMk cId="4252330430" sldId="431"/>
            <ac:spMk id="3" creationId="{0B08478F-E62D-FC37-D766-2BC21BF3896E}"/>
          </ac:spMkLst>
        </pc:spChg>
        <pc:spChg chg="add mod">
          <ac:chgData name="Josh Hug" userId="e2159f7335c131c2" providerId="LiveId" clId="{B846F76F-ACD3-41A6-A4C2-ABCD3A6AF58A}" dt="2024-11-15T00:23:44.288" v="30223" actId="2711"/>
          <ac:spMkLst>
            <pc:docMk/>
            <pc:sldMk cId="4252330430" sldId="431"/>
            <ac:spMk id="4" creationId="{665E86C2-8249-5F59-EB14-AD9FDAD61FA8}"/>
          </ac:spMkLst>
        </pc:spChg>
      </pc:sldChg>
      <pc:sldChg chg="modSp new mod ord">
        <pc:chgData name="Josh Hug" userId="e2159f7335c131c2" providerId="LiveId" clId="{B846F76F-ACD3-41A6-A4C2-ABCD3A6AF58A}" dt="2024-11-14T19:13:43.278" v="12321" actId="20577"/>
        <pc:sldMkLst>
          <pc:docMk/>
          <pc:sldMk cId="2286193684" sldId="432"/>
        </pc:sldMkLst>
        <pc:spChg chg="mod">
          <ac:chgData name="Josh Hug" userId="e2159f7335c131c2" providerId="LiveId" clId="{B846F76F-ACD3-41A6-A4C2-ABCD3A6AF58A}" dt="2024-11-14T18:58:49.240" v="10976" actId="20577"/>
          <ac:spMkLst>
            <pc:docMk/>
            <pc:sldMk cId="2286193684" sldId="432"/>
            <ac:spMk id="2" creationId="{41844507-EA7F-C6DF-681E-A0A3B0E7C1DF}"/>
          </ac:spMkLst>
        </pc:spChg>
        <pc:spChg chg="mod">
          <ac:chgData name="Josh Hug" userId="e2159f7335c131c2" providerId="LiveId" clId="{B846F76F-ACD3-41A6-A4C2-ABCD3A6AF58A}" dt="2024-11-14T19:13:43.278" v="12321" actId="20577"/>
          <ac:spMkLst>
            <pc:docMk/>
            <pc:sldMk cId="2286193684" sldId="432"/>
            <ac:spMk id="3" creationId="{E8BA92A0-B581-ED46-7D00-13B2A842AFA2}"/>
          </ac:spMkLst>
        </pc:spChg>
      </pc:sldChg>
      <pc:sldChg chg="modSp new mod">
        <pc:chgData name="Josh Hug" userId="e2159f7335c131c2" providerId="LiveId" clId="{B846F76F-ACD3-41A6-A4C2-ABCD3A6AF58A}" dt="2024-11-14T19:11:43.497" v="11812" actId="20577"/>
        <pc:sldMkLst>
          <pc:docMk/>
          <pc:sldMk cId="3251194175" sldId="433"/>
        </pc:sldMkLst>
        <pc:spChg chg="mod">
          <ac:chgData name="Josh Hug" userId="e2159f7335c131c2" providerId="LiveId" clId="{B846F76F-ACD3-41A6-A4C2-ABCD3A6AF58A}" dt="2024-11-14T19:11:43.497" v="11812" actId="20577"/>
          <ac:spMkLst>
            <pc:docMk/>
            <pc:sldMk cId="3251194175" sldId="433"/>
            <ac:spMk id="2" creationId="{6EBFC60B-1697-F4CE-17B0-0F1D7A414F8F}"/>
          </ac:spMkLst>
        </pc:spChg>
        <pc:spChg chg="mod">
          <ac:chgData name="Josh Hug" userId="e2159f7335c131c2" providerId="LiveId" clId="{B846F76F-ACD3-41A6-A4C2-ABCD3A6AF58A}" dt="2024-11-14T19:05:56.122" v="11732" actId="20577"/>
          <ac:spMkLst>
            <pc:docMk/>
            <pc:sldMk cId="3251194175" sldId="433"/>
            <ac:spMk id="3" creationId="{B234E46D-B105-A229-8F19-CDB385119F72}"/>
          </ac:spMkLst>
        </pc:spChg>
      </pc:sldChg>
      <pc:sldChg chg="modSp add mod">
        <pc:chgData name="Josh Hug" userId="e2159f7335c131c2" providerId="LiveId" clId="{B846F76F-ACD3-41A6-A4C2-ABCD3A6AF58A}" dt="2024-11-14T19:22:26" v="13608" actId="5793"/>
        <pc:sldMkLst>
          <pc:docMk/>
          <pc:sldMk cId="1228668357" sldId="434"/>
        </pc:sldMkLst>
        <pc:spChg chg="mod">
          <ac:chgData name="Josh Hug" userId="e2159f7335c131c2" providerId="LiveId" clId="{B846F76F-ACD3-41A6-A4C2-ABCD3A6AF58A}" dt="2024-11-14T19:17:28.376" v="12833" actId="20577"/>
          <ac:spMkLst>
            <pc:docMk/>
            <pc:sldMk cId="1228668357" sldId="434"/>
            <ac:spMk id="2" creationId="{3F1E4714-AE9A-60F8-08DA-13A176F2A783}"/>
          </ac:spMkLst>
        </pc:spChg>
        <pc:spChg chg="mod">
          <ac:chgData name="Josh Hug" userId="e2159f7335c131c2" providerId="LiveId" clId="{B846F76F-ACD3-41A6-A4C2-ABCD3A6AF58A}" dt="2024-11-14T19:22:26" v="13608" actId="5793"/>
          <ac:spMkLst>
            <pc:docMk/>
            <pc:sldMk cId="1228668357" sldId="434"/>
            <ac:spMk id="3" creationId="{53BBE88F-207E-995F-FE45-CEC8F5C22F80}"/>
          </ac:spMkLst>
        </pc:spChg>
      </pc:sldChg>
      <pc:sldChg chg="modSp add mod">
        <pc:chgData name="Josh Hug" userId="e2159f7335c131c2" providerId="LiveId" clId="{B846F76F-ACD3-41A6-A4C2-ABCD3A6AF58A}" dt="2024-11-14T19:16:56.773" v="12737" actId="20577"/>
        <pc:sldMkLst>
          <pc:docMk/>
          <pc:sldMk cId="3372950966" sldId="435"/>
        </pc:sldMkLst>
        <pc:spChg chg="mod">
          <ac:chgData name="Josh Hug" userId="e2159f7335c131c2" providerId="LiveId" clId="{B846F76F-ACD3-41A6-A4C2-ABCD3A6AF58A}" dt="2024-11-14T19:11:52.561" v="11852" actId="20577"/>
          <ac:spMkLst>
            <pc:docMk/>
            <pc:sldMk cId="3372950966" sldId="435"/>
            <ac:spMk id="2" creationId="{749632E8-774F-E693-053C-CF286F5233CF}"/>
          </ac:spMkLst>
        </pc:spChg>
        <pc:spChg chg="mod">
          <ac:chgData name="Josh Hug" userId="e2159f7335c131c2" providerId="LiveId" clId="{B846F76F-ACD3-41A6-A4C2-ABCD3A6AF58A}" dt="2024-11-14T19:16:56.773" v="12737" actId="20577"/>
          <ac:spMkLst>
            <pc:docMk/>
            <pc:sldMk cId="3372950966" sldId="435"/>
            <ac:spMk id="3" creationId="{A0A90DF6-B727-13E2-2D02-93ABDFCD269B}"/>
          </ac:spMkLst>
        </pc:spChg>
      </pc:sldChg>
      <pc:sldChg chg="modSp add mod">
        <pc:chgData name="Josh Hug" userId="e2159f7335c131c2" providerId="LiveId" clId="{B846F76F-ACD3-41A6-A4C2-ABCD3A6AF58A}" dt="2024-11-14T19:17:20.036" v="12796" actId="20577"/>
        <pc:sldMkLst>
          <pc:docMk/>
          <pc:sldMk cId="529060892" sldId="436"/>
        </pc:sldMkLst>
        <pc:spChg chg="mod">
          <ac:chgData name="Josh Hug" userId="e2159f7335c131c2" providerId="LiveId" clId="{B846F76F-ACD3-41A6-A4C2-ABCD3A6AF58A}" dt="2024-11-14T19:17:15.972" v="12770" actId="20577"/>
          <ac:spMkLst>
            <pc:docMk/>
            <pc:sldMk cId="529060892" sldId="436"/>
            <ac:spMk id="2" creationId="{4AB7171F-9D9F-7AAA-B045-DE2B24E20DD4}"/>
          </ac:spMkLst>
        </pc:spChg>
        <pc:spChg chg="mod">
          <ac:chgData name="Josh Hug" userId="e2159f7335c131c2" providerId="LiveId" clId="{B846F76F-ACD3-41A6-A4C2-ABCD3A6AF58A}" dt="2024-11-14T19:17:20.036" v="12796" actId="20577"/>
          <ac:spMkLst>
            <pc:docMk/>
            <pc:sldMk cId="529060892" sldId="436"/>
            <ac:spMk id="3" creationId="{4B820E77-9829-6E76-9550-22E830140E38}"/>
          </ac:spMkLst>
        </pc:spChg>
      </pc:sldChg>
      <pc:sldChg chg="addSp modSp add mod">
        <pc:chgData name="Josh Hug" userId="e2159f7335c131c2" providerId="LiveId" clId="{B846F76F-ACD3-41A6-A4C2-ABCD3A6AF58A}" dt="2024-11-14T19:25:19.043" v="13798" actId="20577"/>
        <pc:sldMkLst>
          <pc:docMk/>
          <pc:sldMk cId="1121171433" sldId="437"/>
        </pc:sldMkLst>
        <pc:spChg chg="mod">
          <ac:chgData name="Josh Hug" userId="e2159f7335c131c2" providerId="LiveId" clId="{B846F76F-ACD3-41A6-A4C2-ABCD3A6AF58A}" dt="2024-11-14T19:25:19.043" v="13798" actId="20577"/>
          <ac:spMkLst>
            <pc:docMk/>
            <pc:sldMk cId="1121171433" sldId="437"/>
            <ac:spMk id="3" creationId="{54F99122-462E-5941-38E8-DCDED39A0839}"/>
          </ac:spMkLst>
        </pc:spChg>
        <pc:spChg chg="add mod">
          <ac:chgData name="Josh Hug" userId="e2159f7335c131c2" providerId="LiveId" clId="{B846F76F-ACD3-41A6-A4C2-ABCD3A6AF58A}" dt="2024-11-14T19:25:08.972" v="13795" actId="20577"/>
          <ac:spMkLst>
            <pc:docMk/>
            <pc:sldMk cId="1121171433" sldId="437"/>
            <ac:spMk id="4" creationId="{CC4416E7-38C1-2539-4272-46B0E97B4A39}"/>
          </ac:spMkLst>
        </pc:spChg>
        <pc:spChg chg="add mod">
          <ac:chgData name="Josh Hug" userId="e2159f7335c131c2" providerId="LiveId" clId="{B846F76F-ACD3-41A6-A4C2-ABCD3A6AF58A}" dt="2024-11-14T19:25:12.044" v="13796" actId="1076"/>
          <ac:spMkLst>
            <pc:docMk/>
            <pc:sldMk cId="1121171433" sldId="437"/>
            <ac:spMk id="6" creationId="{19EE2D22-0655-1146-3DAF-4C045DC43BC4}"/>
          </ac:spMkLst>
        </pc:spChg>
      </pc:sldChg>
      <pc:sldChg chg="addSp modSp add mod">
        <pc:chgData name="Josh Hug" userId="e2159f7335c131c2" providerId="LiveId" clId="{B846F76F-ACD3-41A6-A4C2-ABCD3A6AF58A}" dt="2024-11-14T19:23:29.958" v="13710" actId="1076"/>
        <pc:sldMkLst>
          <pc:docMk/>
          <pc:sldMk cId="2070927122" sldId="438"/>
        </pc:sldMkLst>
        <pc:spChg chg="mod">
          <ac:chgData name="Josh Hug" userId="e2159f7335c131c2" providerId="LiveId" clId="{B846F76F-ACD3-41A6-A4C2-ABCD3A6AF58A}" dt="2024-11-14T19:23:20.341" v="13706" actId="21"/>
          <ac:spMkLst>
            <pc:docMk/>
            <pc:sldMk cId="2070927122" sldId="438"/>
            <ac:spMk id="3" creationId="{CF2C456B-3642-52DB-95F4-C461FF5C722D}"/>
          </ac:spMkLst>
        </pc:spChg>
        <pc:spChg chg="add mod">
          <ac:chgData name="Josh Hug" userId="e2159f7335c131c2" providerId="LiveId" clId="{B846F76F-ACD3-41A6-A4C2-ABCD3A6AF58A}" dt="2024-11-14T19:23:29.958" v="13710" actId="1076"/>
          <ac:spMkLst>
            <pc:docMk/>
            <pc:sldMk cId="2070927122" sldId="438"/>
            <ac:spMk id="5" creationId="{9A4234E7-04CA-6168-6E2A-7E7DB98BBF3E}"/>
          </ac:spMkLst>
        </pc:spChg>
      </pc:sldChg>
      <pc:sldChg chg="addSp delSp modSp add mod">
        <pc:chgData name="Josh Hug" userId="e2159f7335c131c2" providerId="LiveId" clId="{B846F76F-ACD3-41A6-A4C2-ABCD3A6AF58A}" dt="2024-11-14T19:42:56.958" v="15976" actId="20577"/>
        <pc:sldMkLst>
          <pc:docMk/>
          <pc:sldMk cId="756981631" sldId="439"/>
        </pc:sldMkLst>
        <pc:spChg chg="mod">
          <ac:chgData name="Josh Hug" userId="e2159f7335c131c2" providerId="LiveId" clId="{B846F76F-ACD3-41A6-A4C2-ABCD3A6AF58A}" dt="2024-11-14T19:42:56.958" v="15976" actId="20577"/>
          <ac:spMkLst>
            <pc:docMk/>
            <pc:sldMk cId="756981631" sldId="439"/>
            <ac:spMk id="3" creationId="{684BF248-87CE-DB6A-7364-08CDE036594E}"/>
          </ac:spMkLst>
        </pc:spChg>
      </pc:sldChg>
      <pc:sldChg chg="modSp add mod">
        <pc:chgData name="Josh Hug" userId="e2159f7335c131c2" providerId="LiveId" clId="{B846F76F-ACD3-41A6-A4C2-ABCD3A6AF58A}" dt="2024-11-14T19:44:05.028" v="16197" actId="20577"/>
        <pc:sldMkLst>
          <pc:docMk/>
          <pc:sldMk cId="3308719140" sldId="440"/>
        </pc:sldMkLst>
        <pc:spChg chg="mod">
          <ac:chgData name="Josh Hug" userId="e2159f7335c131c2" providerId="LiveId" clId="{B846F76F-ACD3-41A6-A4C2-ABCD3A6AF58A}" dt="2024-11-14T19:44:05.028" v="16197" actId="20577"/>
          <ac:spMkLst>
            <pc:docMk/>
            <pc:sldMk cId="3308719140" sldId="440"/>
            <ac:spMk id="3" creationId="{B3C121F4-F928-8C89-D27D-A8CACB02A66D}"/>
          </ac:spMkLst>
        </pc:spChg>
      </pc:sldChg>
      <pc:sldChg chg="addSp modSp add del mod modShow">
        <pc:chgData name="Josh Hug" userId="e2159f7335c131c2" providerId="LiveId" clId="{B846F76F-ACD3-41A6-A4C2-ABCD3A6AF58A}" dt="2024-11-14T19:42:08.841" v="15852" actId="47"/>
        <pc:sldMkLst>
          <pc:docMk/>
          <pc:sldMk cId="214862095" sldId="441"/>
        </pc:sldMkLst>
      </pc:sldChg>
      <pc:sldChg chg="modSp add del mod">
        <pc:chgData name="Josh Hug" userId="e2159f7335c131c2" providerId="LiveId" clId="{B846F76F-ACD3-41A6-A4C2-ABCD3A6AF58A}" dt="2024-11-14T19:44:06.790" v="16198" actId="47"/>
        <pc:sldMkLst>
          <pc:docMk/>
          <pc:sldMk cId="687167828" sldId="442"/>
        </pc:sldMkLst>
      </pc:sldChg>
      <pc:sldChg chg="modSp add mod">
        <pc:chgData name="Josh Hug" userId="e2159f7335c131c2" providerId="LiveId" clId="{B846F76F-ACD3-41A6-A4C2-ABCD3A6AF58A}" dt="2024-11-14T19:42:14.609" v="15855" actId="20577"/>
        <pc:sldMkLst>
          <pc:docMk/>
          <pc:sldMk cId="2806942638" sldId="443"/>
        </pc:sldMkLst>
        <pc:spChg chg="mod">
          <ac:chgData name="Josh Hug" userId="e2159f7335c131c2" providerId="LiveId" clId="{B846F76F-ACD3-41A6-A4C2-ABCD3A6AF58A}" dt="2024-11-14T19:41:44.027" v="15827" actId="20577"/>
          <ac:spMkLst>
            <pc:docMk/>
            <pc:sldMk cId="2806942638" sldId="443"/>
            <ac:spMk id="2" creationId="{0A11BD21-2BD9-425B-07DC-6E7337783FFB}"/>
          </ac:spMkLst>
        </pc:spChg>
        <pc:spChg chg="mod">
          <ac:chgData name="Josh Hug" userId="e2159f7335c131c2" providerId="LiveId" clId="{B846F76F-ACD3-41A6-A4C2-ABCD3A6AF58A}" dt="2024-11-14T19:42:14.609" v="15855" actId="20577"/>
          <ac:spMkLst>
            <pc:docMk/>
            <pc:sldMk cId="2806942638" sldId="443"/>
            <ac:spMk id="3" creationId="{11043BD3-5662-BBB4-A5E9-593D17B3B10D}"/>
          </ac:spMkLst>
        </pc:spChg>
      </pc:sldChg>
      <pc:sldChg chg="modSp add del mod">
        <pc:chgData name="Josh Hug" userId="e2159f7335c131c2" providerId="LiveId" clId="{B846F76F-ACD3-41A6-A4C2-ABCD3A6AF58A}" dt="2024-11-14T19:42:07.964" v="15851" actId="47"/>
        <pc:sldMkLst>
          <pc:docMk/>
          <pc:sldMk cId="476212210" sldId="444"/>
        </pc:sldMkLst>
      </pc:sldChg>
      <pc:sldChg chg="addSp delSp modSp new mod">
        <pc:chgData name="Josh Hug" userId="e2159f7335c131c2" providerId="LiveId" clId="{B846F76F-ACD3-41A6-A4C2-ABCD3A6AF58A}" dt="2024-11-14T19:50:29.001" v="17000" actId="20577"/>
        <pc:sldMkLst>
          <pc:docMk/>
          <pc:sldMk cId="995510945" sldId="444"/>
        </pc:sldMkLst>
        <pc:spChg chg="mod">
          <ac:chgData name="Josh Hug" userId="e2159f7335c131c2" providerId="LiveId" clId="{B846F76F-ACD3-41A6-A4C2-ABCD3A6AF58A}" dt="2024-11-14T19:44:23.287" v="16214" actId="20577"/>
          <ac:spMkLst>
            <pc:docMk/>
            <pc:sldMk cId="995510945" sldId="444"/>
            <ac:spMk id="2" creationId="{489B19A0-ED39-82DC-DDE6-652467003490}"/>
          </ac:spMkLst>
        </pc:spChg>
        <pc:spChg chg="mod">
          <ac:chgData name="Josh Hug" userId="e2159f7335c131c2" providerId="LiveId" clId="{B846F76F-ACD3-41A6-A4C2-ABCD3A6AF58A}" dt="2024-11-14T19:50:29.001" v="17000" actId="20577"/>
          <ac:spMkLst>
            <pc:docMk/>
            <pc:sldMk cId="995510945" sldId="444"/>
            <ac:spMk id="3" creationId="{68737761-933A-92A4-F0EA-9CCB87EBC591}"/>
          </ac:spMkLst>
        </pc:spChg>
      </pc:sldChg>
      <pc:sldChg chg="addSp modSp add mod">
        <pc:chgData name="Josh Hug" userId="e2159f7335c131c2" providerId="LiveId" clId="{B846F76F-ACD3-41A6-A4C2-ABCD3A6AF58A}" dt="2024-11-14T19:54:09.999" v="17221" actId="20577"/>
        <pc:sldMkLst>
          <pc:docMk/>
          <pc:sldMk cId="1946175276" sldId="445"/>
        </pc:sldMkLst>
      </pc:sldChg>
      <pc:sldChg chg="modSp add mod">
        <pc:chgData name="Josh Hug" userId="e2159f7335c131c2" providerId="LiveId" clId="{B846F76F-ACD3-41A6-A4C2-ABCD3A6AF58A}" dt="2024-11-14T19:55:16.611" v="17297" actId="20577"/>
        <pc:sldMkLst>
          <pc:docMk/>
          <pc:sldMk cId="1387307087" sldId="446"/>
        </pc:sldMkLst>
      </pc:sldChg>
      <pc:sldChg chg="modSp new mod">
        <pc:chgData name="Josh Hug" userId="e2159f7335c131c2" providerId="LiveId" clId="{B846F76F-ACD3-41A6-A4C2-ABCD3A6AF58A}" dt="2024-11-14T19:57:12.861" v="17765" actId="20577"/>
        <pc:sldMkLst>
          <pc:docMk/>
          <pc:sldMk cId="912600464" sldId="447"/>
        </pc:sldMkLst>
        <pc:spChg chg="mod">
          <ac:chgData name="Josh Hug" userId="e2159f7335c131c2" providerId="LiveId" clId="{B846F76F-ACD3-41A6-A4C2-ABCD3A6AF58A}" dt="2024-11-14T19:57:12.861" v="17765" actId="20577"/>
          <ac:spMkLst>
            <pc:docMk/>
            <pc:sldMk cId="912600464" sldId="447"/>
            <ac:spMk id="2" creationId="{48C83D77-C5FE-4844-5E5B-B22C2ED9DEC3}"/>
          </ac:spMkLst>
        </pc:spChg>
        <pc:spChg chg="mod">
          <ac:chgData name="Josh Hug" userId="e2159f7335c131c2" providerId="LiveId" clId="{B846F76F-ACD3-41A6-A4C2-ABCD3A6AF58A}" dt="2024-11-14T19:57:01.149" v="17740" actId="20577"/>
          <ac:spMkLst>
            <pc:docMk/>
            <pc:sldMk cId="912600464" sldId="447"/>
            <ac:spMk id="3" creationId="{58476D12-F11D-C007-6F6B-DCE280B63F9D}"/>
          </ac:spMkLst>
        </pc:spChg>
      </pc:sldChg>
      <pc:sldChg chg="addSp delSp modSp new del mod ord">
        <pc:chgData name="Josh Hug" userId="e2159f7335c131c2" providerId="LiveId" clId="{B846F76F-ACD3-41A6-A4C2-ABCD3A6AF58A}" dt="2024-11-14T20:25:21.621" v="20052" actId="2696"/>
        <pc:sldMkLst>
          <pc:docMk/>
          <pc:sldMk cId="886508981" sldId="448"/>
        </pc:sldMkLst>
      </pc:sldChg>
      <pc:sldChg chg="add">
        <pc:chgData name="Josh Hug" userId="e2159f7335c131c2" providerId="LiveId" clId="{B846F76F-ACD3-41A6-A4C2-ABCD3A6AF58A}" dt="2024-11-14T20:25:24.381" v="20053"/>
        <pc:sldMkLst>
          <pc:docMk/>
          <pc:sldMk cId="1118554082" sldId="448"/>
        </pc:sldMkLst>
      </pc:sldChg>
      <pc:sldChg chg="addSp modSp add del mod modAnim">
        <pc:chgData name="Josh Hug" userId="e2159f7335c131c2" providerId="LiveId" clId="{B846F76F-ACD3-41A6-A4C2-ABCD3A6AF58A}" dt="2024-11-14T20:25:21.621" v="20052" actId="2696"/>
        <pc:sldMkLst>
          <pc:docMk/>
          <pc:sldMk cId="3218710541" sldId="449"/>
        </pc:sldMkLst>
      </pc:sldChg>
      <pc:sldChg chg="add">
        <pc:chgData name="Josh Hug" userId="e2159f7335c131c2" providerId="LiveId" clId="{B846F76F-ACD3-41A6-A4C2-ABCD3A6AF58A}" dt="2024-11-14T20:25:24.381" v="20053"/>
        <pc:sldMkLst>
          <pc:docMk/>
          <pc:sldMk cId="3690925633" sldId="449"/>
        </pc:sldMkLst>
      </pc:sldChg>
      <pc:sldChg chg="add">
        <pc:chgData name="Josh Hug" userId="e2159f7335c131c2" providerId="LiveId" clId="{B846F76F-ACD3-41A6-A4C2-ABCD3A6AF58A}" dt="2024-11-14T20:25:24.381" v="20053"/>
        <pc:sldMkLst>
          <pc:docMk/>
          <pc:sldMk cId="88655827" sldId="450"/>
        </pc:sldMkLst>
      </pc:sldChg>
      <pc:sldChg chg="addSp delSp modSp add del mod modAnim">
        <pc:chgData name="Josh Hug" userId="e2159f7335c131c2" providerId="LiveId" clId="{B846F76F-ACD3-41A6-A4C2-ABCD3A6AF58A}" dt="2024-11-14T20:25:21.621" v="20052" actId="2696"/>
        <pc:sldMkLst>
          <pc:docMk/>
          <pc:sldMk cId="4165648080" sldId="450"/>
        </pc:sldMkLst>
      </pc:sldChg>
      <pc:sldChg chg="modSp add modAnim">
        <pc:chgData name="Josh Hug" userId="e2159f7335c131c2" providerId="LiveId" clId="{B846F76F-ACD3-41A6-A4C2-ABCD3A6AF58A}" dt="2024-11-14T23:15:04.747" v="25733" actId="20577"/>
        <pc:sldMkLst>
          <pc:docMk/>
          <pc:sldMk cId="1885565191" sldId="451"/>
        </pc:sldMkLst>
        <pc:spChg chg="mod">
          <ac:chgData name="Josh Hug" userId="e2159f7335c131c2" providerId="LiveId" clId="{B846F76F-ACD3-41A6-A4C2-ABCD3A6AF58A}" dt="2024-11-14T23:15:04.747" v="25733" actId="20577"/>
          <ac:spMkLst>
            <pc:docMk/>
            <pc:sldMk cId="1885565191" sldId="451"/>
            <ac:spMk id="3" creationId="{FCC1210B-9B37-2A1A-FF2D-1C895C1ABFA0}"/>
          </ac:spMkLst>
        </pc:spChg>
      </pc:sldChg>
      <pc:sldChg chg="addSp delSp modSp add del mod">
        <pc:chgData name="Josh Hug" userId="e2159f7335c131c2" providerId="LiveId" clId="{B846F76F-ACD3-41A6-A4C2-ABCD3A6AF58A}" dt="2024-11-14T20:25:21.621" v="20052" actId="2696"/>
        <pc:sldMkLst>
          <pc:docMk/>
          <pc:sldMk cId="3829793723" sldId="451"/>
        </pc:sldMkLst>
      </pc:sldChg>
      <pc:sldChg chg="addSp modSp add mod">
        <pc:chgData name="Josh Hug" userId="e2159f7335c131c2" providerId="LiveId" clId="{B846F76F-ACD3-41A6-A4C2-ABCD3A6AF58A}" dt="2024-11-15T00:23:57.025" v="30226" actId="207"/>
        <pc:sldMkLst>
          <pc:docMk/>
          <pc:sldMk cId="1773705830" sldId="452"/>
        </pc:sldMkLst>
        <pc:spChg chg="mod">
          <ac:chgData name="Josh Hug" userId="e2159f7335c131c2" providerId="LiveId" clId="{B846F76F-ACD3-41A6-A4C2-ABCD3A6AF58A}" dt="2024-11-14T20:24:38.633" v="20050" actId="20577"/>
          <ac:spMkLst>
            <pc:docMk/>
            <pc:sldMk cId="1773705830" sldId="452"/>
            <ac:spMk id="2" creationId="{AB62A3F1-358E-1B6E-6E1D-302E0F4AFD9C}"/>
          </ac:spMkLst>
        </pc:spChg>
        <pc:spChg chg="mod">
          <ac:chgData name="Josh Hug" userId="e2159f7335c131c2" providerId="LiveId" clId="{B846F76F-ACD3-41A6-A4C2-ABCD3A6AF58A}" dt="2024-11-15T00:11:17.014" v="30199"/>
          <ac:spMkLst>
            <pc:docMk/>
            <pc:sldMk cId="1773705830" sldId="452"/>
            <ac:spMk id="3" creationId="{C6E71590-A637-AE99-C1D9-3089DAA3BB9E}"/>
          </ac:spMkLst>
        </pc:spChg>
        <pc:spChg chg="add mod">
          <ac:chgData name="Josh Hug" userId="e2159f7335c131c2" providerId="LiveId" clId="{B846F76F-ACD3-41A6-A4C2-ABCD3A6AF58A}" dt="2024-11-15T00:23:57.025" v="30226" actId="207"/>
          <ac:spMkLst>
            <pc:docMk/>
            <pc:sldMk cId="1773705830" sldId="452"/>
            <ac:spMk id="4" creationId="{515DF428-D6C8-1455-DE65-81AC82B1FB17}"/>
          </ac:spMkLst>
        </pc:spChg>
      </pc:sldChg>
      <pc:sldChg chg="new del">
        <pc:chgData name="Josh Hug" userId="e2159f7335c131c2" providerId="LiveId" clId="{B846F76F-ACD3-41A6-A4C2-ABCD3A6AF58A}" dt="2024-11-14T20:22:53.331" v="19825" actId="47"/>
        <pc:sldMkLst>
          <pc:docMk/>
          <pc:sldMk cId="3945386430" sldId="452"/>
        </pc:sldMkLst>
      </pc:sldChg>
      <pc:sldChg chg="addSp modSp add mod">
        <pc:chgData name="Josh Hug" userId="e2159f7335c131c2" providerId="LiveId" clId="{B846F76F-ACD3-41A6-A4C2-ABCD3A6AF58A}" dt="2024-11-15T00:24:07.193" v="30229" actId="2711"/>
        <pc:sldMkLst>
          <pc:docMk/>
          <pc:sldMk cId="3140874451" sldId="453"/>
        </pc:sldMkLst>
        <pc:spChg chg="mod">
          <ac:chgData name="Josh Hug" userId="e2159f7335c131c2" providerId="LiveId" clId="{B846F76F-ACD3-41A6-A4C2-ABCD3A6AF58A}" dt="2024-11-14T20:23:52.200" v="19856" actId="20577"/>
          <ac:spMkLst>
            <pc:docMk/>
            <pc:sldMk cId="3140874451" sldId="453"/>
            <ac:spMk id="2" creationId="{481A2171-5980-F91F-14BB-5DF54B5BB7EC}"/>
          </ac:spMkLst>
        </pc:spChg>
        <pc:spChg chg="mod">
          <ac:chgData name="Josh Hug" userId="e2159f7335c131c2" providerId="LiveId" clId="{B846F76F-ACD3-41A6-A4C2-ABCD3A6AF58A}" dt="2024-11-15T00:11:17.014" v="30199"/>
          <ac:spMkLst>
            <pc:docMk/>
            <pc:sldMk cId="3140874451" sldId="453"/>
            <ac:spMk id="3" creationId="{F8571B81-75F3-CE78-7BC7-F272C049AC53}"/>
          </ac:spMkLst>
        </pc:spChg>
        <pc:spChg chg="add mod">
          <ac:chgData name="Josh Hug" userId="e2159f7335c131c2" providerId="LiveId" clId="{B846F76F-ACD3-41A6-A4C2-ABCD3A6AF58A}" dt="2024-11-15T00:24:07.193" v="30229" actId="2711"/>
          <ac:spMkLst>
            <pc:docMk/>
            <pc:sldMk cId="3140874451" sldId="453"/>
            <ac:spMk id="4" creationId="{7458CB04-8628-D23E-2A63-940C6035AC67}"/>
          </ac:spMkLst>
        </pc:spChg>
      </pc:sldChg>
      <pc:sldChg chg="addSp delSp modSp new mod">
        <pc:chgData name="Josh Hug" userId="e2159f7335c131c2" providerId="LiveId" clId="{B846F76F-ACD3-41A6-A4C2-ABCD3A6AF58A}" dt="2024-11-14T23:50:09.111" v="28526" actId="207"/>
        <pc:sldMkLst>
          <pc:docMk/>
          <pc:sldMk cId="3734060580" sldId="454"/>
        </pc:sldMkLst>
        <pc:spChg chg="mod">
          <ac:chgData name="Josh Hug" userId="e2159f7335c131c2" providerId="LiveId" clId="{B846F76F-ACD3-41A6-A4C2-ABCD3A6AF58A}" dt="2024-11-14T20:24:08.879" v="19920" actId="20577"/>
          <ac:spMkLst>
            <pc:docMk/>
            <pc:sldMk cId="3734060580" sldId="454"/>
            <ac:spMk id="2" creationId="{1A290261-B1ED-94FA-F123-D1124C320D00}"/>
          </ac:spMkLst>
        </pc:spChg>
        <pc:spChg chg="mod">
          <ac:chgData name="Josh Hug" userId="e2159f7335c131c2" providerId="LiveId" clId="{B846F76F-ACD3-41A6-A4C2-ABCD3A6AF58A}" dt="2024-11-14T23:50:09.111" v="28526" actId="207"/>
          <ac:spMkLst>
            <pc:docMk/>
            <pc:sldMk cId="3734060580" sldId="454"/>
            <ac:spMk id="3" creationId="{43485C55-2E85-3E01-37EE-B71C0952A433}"/>
          </ac:spMkLst>
        </pc:spChg>
      </pc:sldChg>
      <pc:sldChg chg="addSp modSp new del mod">
        <pc:chgData name="Josh Hug" userId="e2159f7335c131c2" providerId="LiveId" clId="{B846F76F-ACD3-41A6-A4C2-ABCD3A6AF58A}" dt="2024-11-14T23:18:28.219" v="26214" actId="47"/>
        <pc:sldMkLst>
          <pc:docMk/>
          <pc:sldMk cId="1741875867" sldId="455"/>
        </pc:sldMkLst>
      </pc:sldChg>
      <pc:sldChg chg="modSp add mod">
        <pc:chgData name="Josh Hug" userId="e2159f7335c131c2" providerId="LiveId" clId="{B846F76F-ACD3-41A6-A4C2-ABCD3A6AF58A}" dt="2024-11-14T23:50:41.174" v="28611" actId="20577"/>
        <pc:sldMkLst>
          <pc:docMk/>
          <pc:sldMk cId="2198795921" sldId="456"/>
        </pc:sldMkLst>
        <pc:spChg chg="mod">
          <ac:chgData name="Josh Hug" userId="e2159f7335c131c2" providerId="LiveId" clId="{B846F76F-ACD3-41A6-A4C2-ABCD3A6AF58A}" dt="2024-11-14T23:50:41.174" v="28611" actId="20577"/>
          <ac:spMkLst>
            <pc:docMk/>
            <pc:sldMk cId="2198795921" sldId="456"/>
            <ac:spMk id="3" creationId="{8D2A1AAA-B9FF-8128-477E-427052B91D80}"/>
          </ac:spMkLst>
        </pc:spChg>
      </pc:sldChg>
      <pc:sldChg chg="addSp modSp add mod modAnim">
        <pc:chgData name="Josh Hug" userId="e2159f7335c131c2" providerId="LiveId" clId="{B846F76F-ACD3-41A6-A4C2-ABCD3A6AF58A}" dt="2024-11-14T23:51:14.500" v="28622"/>
        <pc:sldMkLst>
          <pc:docMk/>
          <pc:sldMk cId="2384751621" sldId="457"/>
        </pc:sldMkLst>
        <pc:spChg chg="mod">
          <ac:chgData name="Josh Hug" userId="e2159f7335c131c2" providerId="LiveId" clId="{B846F76F-ACD3-41A6-A4C2-ABCD3A6AF58A}" dt="2024-11-14T20:45:13.165" v="20989" actId="14100"/>
          <ac:spMkLst>
            <pc:docMk/>
            <pc:sldMk cId="2384751621" sldId="457"/>
            <ac:spMk id="3" creationId="{8471F055-31FB-215E-811C-7C269DEAA09B}"/>
          </ac:spMkLst>
        </pc:spChg>
        <pc:spChg chg="add mod">
          <ac:chgData name="Josh Hug" userId="e2159f7335c131c2" providerId="LiveId" clId="{B846F76F-ACD3-41A6-A4C2-ABCD3A6AF58A}" dt="2024-11-14T20:36:28.048" v="20900" actId="20577"/>
          <ac:spMkLst>
            <pc:docMk/>
            <pc:sldMk cId="2384751621" sldId="457"/>
            <ac:spMk id="5" creationId="{6BA49054-163E-F0B8-14E8-7B9DE1D974C7}"/>
          </ac:spMkLst>
        </pc:spChg>
        <pc:spChg chg="add mod">
          <ac:chgData name="Josh Hug" userId="e2159f7335c131c2" providerId="LiveId" clId="{B846F76F-ACD3-41A6-A4C2-ABCD3A6AF58A}" dt="2024-11-14T20:43:32.807" v="20929" actId="114"/>
          <ac:spMkLst>
            <pc:docMk/>
            <pc:sldMk cId="2384751621" sldId="457"/>
            <ac:spMk id="6" creationId="{AAFFECC0-1330-192E-C4DB-6356CA734C67}"/>
          </ac:spMkLst>
        </pc:spChg>
        <pc:spChg chg="add mod">
          <ac:chgData name="Josh Hug" userId="e2159f7335c131c2" providerId="LiveId" clId="{B846F76F-ACD3-41A6-A4C2-ABCD3A6AF58A}" dt="2024-11-14T20:43:37.473" v="20931" actId="114"/>
          <ac:spMkLst>
            <pc:docMk/>
            <pc:sldMk cId="2384751621" sldId="457"/>
            <ac:spMk id="7" creationId="{1262CD7C-732F-F148-9335-F4F9E79AB1B4}"/>
          </ac:spMkLst>
        </pc:spChg>
        <pc:spChg chg="add mod">
          <ac:chgData name="Josh Hug" userId="e2159f7335c131c2" providerId="LiveId" clId="{B846F76F-ACD3-41A6-A4C2-ABCD3A6AF58A}" dt="2024-11-14T23:51:08.523" v="28620" actId="1076"/>
          <ac:spMkLst>
            <pc:docMk/>
            <pc:sldMk cId="2384751621" sldId="457"/>
            <ac:spMk id="8" creationId="{8CADBDA0-F2C2-92C9-A52C-CB66F0EC0C71}"/>
          </ac:spMkLst>
        </pc:spChg>
      </pc:sldChg>
      <pc:sldChg chg="addSp delSp modSp add mod modAnim">
        <pc:chgData name="Josh Hug" userId="e2159f7335c131c2" providerId="LiveId" clId="{B846F76F-ACD3-41A6-A4C2-ABCD3A6AF58A}" dt="2024-11-14T23:51:28.934" v="28625"/>
        <pc:sldMkLst>
          <pc:docMk/>
          <pc:sldMk cId="841684390" sldId="458"/>
        </pc:sldMkLst>
        <pc:spChg chg="mod">
          <ac:chgData name="Josh Hug" userId="e2159f7335c131c2" providerId="LiveId" clId="{B846F76F-ACD3-41A6-A4C2-ABCD3A6AF58A}" dt="2024-11-14T20:48:19.718" v="21088" actId="20577"/>
          <ac:spMkLst>
            <pc:docMk/>
            <pc:sldMk cId="841684390" sldId="458"/>
            <ac:spMk id="3" creationId="{F298D259-37BA-9FBE-C86E-560A85FD46BF}"/>
          </ac:spMkLst>
        </pc:spChg>
        <pc:spChg chg="add mod">
          <ac:chgData name="Josh Hug" userId="e2159f7335c131c2" providerId="LiveId" clId="{B846F76F-ACD3-41A6-A4C2-ABCD3A6AF58A}" dt="2024-11-14T20:49:04.883" v="21159" actId="1076"/>
          <ac:spMkLst>
            <pc:docMk/>
            <pc:sldMk cId="841684390" sldId="458"/>
            <ac:spMk id="4" creationId="{719DE4E3-CC81-F796-EC60-AE94FAAE96DB}"/>
          </ac:spMkLst>
        </pc:spChg>
        <pc:spChg chg="add mod">
          <ac:chgData name="Josh Hug" userId="e2159f7335c131c2" providerId="LiveId" clId="{B846F76F-ACD3-41A6-A4C2-ABCD3A6AF58A}" dt="2024-11-14T20:49:33.322" v="21176" actId="1076"/>
          <ac:spMkLst>
            <pc:docMk/>
            <pc:sldMk cId="841684390" sldId="458"/>
            <ac:spMk id="10" creationId="{FCA2B02B-8D19-0649-8867-418B964E66B7}"/>
          </ac:spMkLst>
        </pc:spChg>
        <pc:spChg chg="add mod">
          <ac:chgData name="Josh Hug" userId="e2159f7335c131c2" providerId="LiveId" clId="{B846F76F-ACD3-41A6-A4C2-ABCD3A6AF58A}" dt="2024-11-14T20:50:16.180" v="21191" actId="1076"/>
          <ac:spMkLst>
            <pc:docMk/>
            <pc:sldMk cId="841684390" sldId="458"/>
            <ac:spMk id="11" creationId="{A47C5726-8F52-A718-E2C2-3416F63AA5F8}"/>
          </ac:spMkLst>
        </pc:spChg>
        <pc:spChg chg="add mod">
          <ac:chgData name="Josh Hug" userId="e2159f7335c131c2" providerId="LiveId" clId="{B846F76F-ACD3-41A6-A4C2-ABCD3A6AF58A}" dt="2024-11-14T20:50:21.551" v="21194" actId="1076"/>
          <ac:spMkLst>
            <pc:docMk/>
            <pc:sldMk cId="841684390" sldId="458"/>
            <ac:spMk id="12" creationId="{5C20A629-9E33-FFDA-84B0-B7E048D24059}"/>
          </ac:spMkLst>
        </pc:spChg>
      </pc:sldChg>
      <pc:sldChg chg="modSp new del mod">
        <pc:chgData name="Josh Hug" userId="e2159f7335c131c2" providerId="LiveId" clId="{B846F76F-ACD3-41A6-A4C2-ABCD3A6AF58A}" dt="2024-11-14T23:51:57.645" v="28659" actId="47"/>
        <pc:sldMkLst>
          <pc:docMk/>
          <pc:sldMk cId="2575233182" sldId="459"/>
        </pc:sldMkLst>
      </pc:sldChg>
      <pc:sldChg chg="modSp add mod ord modAnim">
        <pc:chgData name="Josh Hug" userId="e2159f7335c131c2" providerId="LiveId" clId="{B846F76F-ACD3-41A6-A4C2-ABCD3A6AF58A}" dt="2024-11-15T00:24:15.720" v="30232" actId="207"/>
        <pc:sldMkLst>
          <pc:docMk/>
          <pc:sldMk cId="1662166241" sldId="460"/>
        </pc:sldMkLst>
        <pc:spChg chg="mod">
          <ac:chgData name="Josh Hug" userId="e2159f7335c131c2" providerId="LiveId" clId="{B846F76F-ACD3-41A6-A4C2-ABCD3A6AF58A}" dt="2024-11-14T23:55:06.728" v="29095" actId="20577"/>
          <ac:spMkLst>
            <pc:docMk/>
            <pc:sldMk cId="1662166241" sldId="460"/>
            <ac:spMk id="2" creationId="{4C036417-0E25-BE61-55E0-EFC56C73657C}"/>
          </ac:spMkLst>
        </pc:spChg>
        <pc:spChg chg="mod">
          <ac:chgData name="Josh Hug" userId="e2159f7335c131c2" providerId="LiveId" clId="{B846F76F-ACD3-41A6-A4C2-ABCD3A6AF58A}" dt="2024-11-15T00:11:17.014" v="30199"/>
          <ac:spMkLst>
            <pc:docMk/>
            <pc:sldMk cId="1662166241" sldId="460"/>
            <ac:spMk id="3" creationId="{DFC6D4FC-2651-7DB9-94A7-67808E86FF05}"/>
          </ac:spMkLst>
        </pc:spChg>
        <pc:spChg chg="mod">
          <ac:chgData name="Josh Hug" userId="e2159f7335c131c2" providerId="LiveId" clId="{B846F76F-ACD3-41A6-A4C2-ABCD3A6AF58A}" dt="2024-11-15T00:24:15.720" v="30232" actId="207"/>
          <ac:spMkLst>
            <pc:docMk/>
            <pc:sldMk cId="1662166241" sldId="460"/>
            <ac:spMk id="6" creationId="{A3AD828F-DA45-5679-3719-81D921C1BCF8}"/>
          </ac:spMkLst>
        </pc:spChg>
      </pc:sldChg>
      <pc:sldChg chg="add del">
        <pc:chgData name="Josh Hug" userId="e2159f7335c131c2" providerId="LiveId" clId="{B846F76F-ACD3-41A6-A4C2-ABCD3A6AF58A}" dt="2024-11-14T20:54:25.679" v="21691"/>
        <pc:sldMkLst>
          <pc:docMk/>
          <pc:sldMk cId="4005554250" sldId="460"/>
        </pc:sldMkLst>
      </pc:sldChg>
      <pc:sldChg chg="new del">
        <pc:chgData name="Josh Hug" userId="e2159f7335c131c2" providerId="LiveId" clId="{B846F76F-ACD3-41A6-A4C2-ABCD3A6AF58A}" dt="2024-11-14T20:50:29.032" v="21197" actId="680"/>
        <pc:sldMkLst>
          <pc:docMk/>
          <pc:sldMk cId="4038594802" sldId="460"/>
        </pc:sldMkLst>
      </pc:sldChg>
      <pc:sldChg chg="addSp delSp modSp add mod">
        <pc:chgData name="Josh Hug" userId="e2159f7335c131c2" providerId="LiveId" clId="{B846F76F-ACD3-41A6-A4C2-ABCD3A6AF58A}" dt="2024-11-15T00:01:38.643" v="29648" actId="20577"/>
        <pc:sldMkLst>
          <pc:docMk/>
          <pc:sldMk cId="3267471156" sldId="461"/>
        </pc:sldMkLst>
        <pc:spChg chg="mod">
          <ac:chgData name="Josh Hug" userId="e2159f7335c131c2" providerId="LiveId" clId="{B846F76F-ACD3-41A6-A4C2-ABCD3A6AF58A}" dt="2024-11-14T20:54:48.088" v="21776" actId="20577"/>
          <ac:spMkLst>
            <pc:docMk/>
            <pc:sldMk cId="3267471156" sldId="461"/>
            <ac:spMk id="2" creationId="{57DC1540-4A68-E81A-DFA0-B0BEA944F110}"/>
          </ac:spMkLst>
        </pc:spChg>
        <pc:spChg chg="mod">
          <ac:chgData name="Josh Hug" userId="e2159f7335c131c2" providerId="LiveId" clId="{B846F76F-ACD3-41A6-A4C2-ABCD3A6AF58A}" dt="2024-11-15T00:01:38.643" v="29648" actId="20577"/>
          <ac:spMkLst>
            <pc:docMk/>
            <pc:sldMk cId="3267471156" sldId="461"/>
            <ac:spMk id="3" creationId="{41A4B3D1-2EBE-8995-1A0C-3DD2C24ABA8E}"/>
          </ac:spMkLst>
        </pc:spChg>
      </pc:sldChg>
      <pc:sldChg chg="modSp new mod ord">
        <pc:chgData name="Josh Hug" userId="e2159f7335c131c2" providerId="LiveId" clId="{B846F76F-ACD3-41A6-A4C2-ABCD3A6AF58A}" dt="2024-11-14T23:53:25.596" v="28952" actId="20577"/>
        <pc:sldMkLst>
          <pc:docMk/>
          <pc:sldMk cId="750760820" sldId="462"/>
        </pc:sldMkLst>
        <pc:spChg chg="mod">
          <ac:chgData name="Josh Hug" userId="e2159f7335c131c2" providerId="LiveId" clId="{B846F76F-ACD3-41A6-A4C2-ABCD3A6AF58A}" dt="2024-11-14T20:56:35.314" v="22172" actId="20577"/>
          <ac:spMkLst>
            <pc:docMk/>
            <pc:sldMk cId="750760820" sldId="462"/>
            <ac:spMk id="2" creationId="{8807941E-6334-64AA-E04F-87AC01AE7FA5}"/>
          </ac:spMkLst>
        </pc:spChg>
        <pc:spChg chg="mod">
          <ac:chgData name="Josh Hug" userId="e2159f7335c131c2" providerId="LiveId" clId="{B846F76F-ACD3-41A6-A4C2-ABCD3A6AF58A}" dt="2024-11-14T23:53:25.596" v="28952" actId="20577"/>
          <ac:spMkLst>
            <pc:docMk/>
            <pc:sldMk cId="750760820" sldId="462"/>
            <ac:spMk id="3" creationId="{3C274DAF-4805-FBBB-4FE4-C09794842FED}"/>
          </ac:spMkLst>
        </pc:spChg>
      </pc:sldChg>
      <pc:sldChg chg="modSp add mod">
        <pc:chgData name="Josh Hug" userId="e2159f7335c131c2" providerId="LiveId" clId="{B846F76F-ACD3-41A6-A4C2-ABCD3A6AF58A}" dt="2024-11-15T00:10:27.343" v="30183" actId="20577"/>
        <pc:sldMkLst>
          <pc:docMk/>
          <pc:sldMk cId="3045584558" sldId="463"/>
        </pc:sldMkLst>
        <pc:spChg chg="mod">
          <ac:chgData name="Josh Hug" userId="e2159f7335c131c2" providerId="LiveId" clId="{B846F76F-ACD3-41A6-A4C2-ABCD3A6AF58A}" dt="2024-11-15T00:01:45.304" v="29673" actId="20577"/>
          <ac:spMkLst>
            <pc:docMk/>
            <pc:sldMk cId="3045584558" sldId="463"/>
            <ac:spMk id="2" creationId="{DE9E8920-FA02-5735-3498-AA117F2E1E19}"/>
          </ac:spMkLst>
        </pc:spChg>
        <pc:spChg chg="mod">
          <ac:chgData name="Josh Hug" userId="e2159f7335c131c2" providerId="LiveId" clId="{B846F76F-ACD3-41A6-A4C2-ABCD3A6AF58A}" dt="2024-11-15T00:10:27.343" v="30183" actId="20577"/>
          <ac:spMkLst>
            <pc:docMk/>
            <pc:sldMk cId="3045584558" sldId="463"/>
            <ac:spMk id="3" creationId="{03CA368D-B74D-8EA8-40FC-01F435177EAE}"/>
          </ac:spMkLst>
        </pc:spChg>
      </pc:sldChg>
      <pc:sldChg chg="add del">
        <pc:chgData name="Josh Hug" userId="e2159f7335c131c2" providerId="LiveId" clId="{B846F76F-ACD3-41A6-A4C2-ABCD3A6AF58A}" dt="2024-11-14T20:59:25.116" v="22722"/>
        <pc:sldMkLst>
          <pc:docMk/>
          <pc:sldMk cId="3608133778" sldId="463"/>
        </pc:sldMkLst>
      </pc:sldChg>
      <pc:sldChg chg="modSp new mod">
        <pc:chgData name="Josh Hug" userId="e2159f7335c131c2" providerId="LiveId" clId="{B846F76F-ACD3-41A6-A4C2-ABCD3A6AF58A}" dt="2024-11-14T21:39:58.426" v="24107" actId="20577"/>
        <pc:sldMkLst>
          <pc:docMk/>
          <pc:sldMk cId="1408181821" sldId="464"/>
        </pc:sldMkLst>
        <pc:spChg chg="mod">
          <ac:chgData name="Josh Hug" userId="e2159f7335c131c2" providerId="LiveId" clId="{B846F76F-ACD3-41A6-A4C2-ABCD3A6AF58A}" dt="2024-11-14T21:35:39.645" v="22937" actId="20577"/>
          <ac:spMkLst>
            <pc:docMk/>
            <pc:sldMk cId="1408181821" sldId="464"/>
            <ac:spMk id="2" creationId="{3F06CD5C-D156-A4E1-0759-38DE9D8F14F1}"/>
          </ac:spMkLst>
        </pc:spChg>
        <pc:spChg chg="mod">
          <ac:chgData name="Josh Hug" userId="e2159f7335c131c2" providerId="LiveId" clId="{B846F76F-ACD3-41A6-A4C2-ABCD3A6AF58A}" dt="2024-11-14T21:39:58.426" v="24107" actId="20577"/>
          <ac:spMkLst>
            <pc:docMk/>
            <pc:sldMk cId="1408181821" sldId="464"/>
            <ac:spMk id="3" creationId="{4D8668BD-FE09-15D5-C729-DF571307047E}"/>
          </ac:spMkLst>
        </pc:spChg>
      </pc:sldChg>
      <pc:sldChg chg="modSp add mod modAnim">
        <pc:chgData name="Josh Hug" userId="e2159f7335c131c2" providerId="LiveId" clId="{B846F76F-ACD3-41A6-A4C2-ABCD3A6AF58A}" dt="2024-11-14T21:41:16.007" v="24214"/>
        <pc:sldMkLst>
          <pc:docMk/>
          <pc:sldMk cId="1565115708" sldId="465"/>
        </pc:sldMkLst>
        <pc:spChg chg="mod">
          <ac:chgData name="Josh Hug" userId="e2159f7335c131c2" providerId="LiveId" clId="{B846F76F-ACD3-41A6-A4C2-ABCD3A6AF58A}" dt="2024-11-14T21:39:51.503" v="24100" actId="20577"/>
          <ac:spMkLst>
            <pc:docMk/>
            <pc:sldMk cId="1565115708" sldId="465"/>
            <ac:spMk id="2" creationId="{30C9F7A9-706E-37DA-6978-19659F0A54F1}"/>
          </ac:spMkLst>
        </pc:spChg>
        <pc:spChg chg="mod">
          <ac:chgData name="Josh Hug" userId="e2159f7335c131c2" providerId="LiveId" clId="{B846F76F-ACD3-41A6-A4C2-ABCD3A6AF58A}" dt="2024-11-14T21:41:09.487" v="24212" actId="2711"/>
          <ac:spMkLst>
            <pc:docMk/>
            <pc:sldMk cId="1565115708" sldId="465"/>
            <ac:spMk id="3" creationId="{540A4479-693B-E10E-E1AA-83F0CCA3DFCA}"/>
          </ac:spMkLst>
        </pc:spChg>
      </pc:sldChg>
      <pc:sldChg chg="modSp add modAnim">
        <pc:chgData name="Josh Hug" userId="e2159f7335c131c2" providerId="LiveId" clId="{B846F76F-ACD3-41A6-A4C2-ABCD3A6AF58A}" dt="2024-11-14T21:59:05.017" v="25137" actId="15"/>
        <pc:sldMkLst>
          <pc:docMk/>
          <pc:sldMk cId="2073156123" sldId="466"/>
        </pc:sldMkLst>
        <pc:spChg chg="mod">
          <ac:chgData name="Josh Hug" userId="e2159f7335c131c2" providerId="LiveId" clId="{B846F76F-ACD3-41A6-A4C2-ABCD3A6AF58A}" dt="2024-11-14T21:59:05.017" v="25137" actId="15"/>
          <ac:spMkLst>
            <pc:docMk/>
            <pc:sldMk cId="2073156123" sldId="466"/>
            <ac:spMk id="3" creationId="{88EB3112-6C26-E2BD-0A3B-9E544EBBA3FE}"/>
          </ac:spMkLst>
        </pc:spChg>
      </pc:sldChg>
      <pc:sldChg chg="addSp modSp add mod modAnim">
        <pc:chgData name="Josh Hug" userId="e2159f7335c131c2" providerId="LiveId" clId="{B846F76F-ACD3-41A6-A4C2-ABCD3A6AF58A}" dt="2024-11-14T21:59:18.451" v="25146" actId="20577"/>
        <pc:sldMkLst>
          <pc:docMk/>
          <pc:sldMk cId="3854015994" sldId="467"/>
        </pc:sldMkLst>
        <pc:spChg chg="mod">
          <ac:chgData name="Josh Hug" userId="e2159f7335c131c2" providerId="LiveId" clId="{B846F76F-ACD3-41A6-A4C2-ABCD3A6AF58A}" dt="2024-11-14T21:59:18.451" v="25146" actId="20577"/>
          <ac:spMkLst>
            <pc:docMk/>
            <pc:sldMk cId="3854015994" sldId="467"/>
            <ac:spMk id="3" creationId="{D6E33283-2ABF-02D8-08F6-7105BD41BE97}"/>
          </ac:spMkLst>
        </pc:spChg>
        <pc:picChg chg="add mod">
          <ac:chgData name="Josh Hug" userId="e2159f7335c131c2" providerId="LiveId" clId="{B846F76F-ACD3-41A6-A4C2-ABCD3A6AF58A}" dt="2024-11-14T21:53:53.455" v="24792" actId="962"/>
          <ac:picMkLst>
            <pc:docMk/>
            <pc:sldMk cId="3854015994" sldId="467"/>
            <ac:picMk id="5" creationId="{CE805A7A-372C-8A08-3B23-61F8B19C2601}"/>
          </ac:picMkLst>
        </pc:picChg>
      </pc:sldChg>
      <pc:sldChg chg="modSp add mod">
        <pc:chgData name="Josh Hug" userId="e2159f7335c131c2" providerId="LiveId" clId="{B846F76F-ACD3-41A6-A4C2-ABCD3A6AF58A}" dt="2024-11-14T22:03:28.441" v="25396"/>
        <pc:sldMkLst>
          <pc:docMk/>
          <pc:sldMk cId="3107922890" sldId="468"/>
        </pc:sldMkLst>
        <pc:spChg chg="mod">
          <ac:chgData name="Josh Hug" userId="e2159f7335c131c2" providerId="LiveId" clId="{B846F76F-ACD3-41A6-A4C2-ABCD3A6AF58A}" dt="2024-11-14T22:03:28.441" v="25396"/>
          <ac:spMkLst>
            <pc:docMk/>
            <pc:sldMk cId="3107922890" sldId="468"/>
            <ac:spMk id="3" creationId="{70349924-3EC9-16FF-55A3-02CF20F018EC}"/>
          </ac:spMkLst>
        </pc:spChg>
      </pc:sldChg>
      <pc:sldChg chg="modSp add mod">
        <pc:chgData name="Josh Hug" userId="e2159f7335c131c2" providerId="LiveId" clId="{B846F76F-ACD3-41A6-A4C2-ABCD3A6AF58A}" dt="2024-11-14T22:06:07.074" v="25555" actId="20577"/>
        <pc:sldMkLst>
          <pc:docMk/>
          <pc:sldMk cId="1604710366" sldId="469"/>
        </pc:sldMkLst>
        <pc:spChg chg="mod">
          <ac:chgData name="Josh Hug" userId="e2159f7335c131c2" providerId="LiveId" clId="{B846F76F-ACD3-41A6-A4C2-ABCD3A6AF58A}" dt="2024-11-14T21:44:03.552" v="24388" actId="20577"/>
          <ac:spMkLst>
            <pc:docMk/>
            <pc:sldMk cId="1604710366" sldId="469"/>
            <ac:spMk id="2" creationId="{FAAF47FC-334D-790C-59C5-0E7E54343584}"/>
          </ac:spMkLst>
        </pc:spChg>
        <pc:spChg chg="mod">
          <ac:chgData name="Josh Hug" userId="e2159f7335c131c2" providerId="LiveId" clId="{B846F76F-ACD3-41A6-A4C2-ABCD3A6AF58A}" dt="2024-11-14T22:06:07.074" v="25555" actId="20577"/>
          <ac:spMkLst>
            <pc:docMk/>
            <pc:sldMk cId="1604710366" sldId="469"/>
            <ac:spMk id="3" creationId="{85605674-5015-ED36-B2BD-35C06A8C9ADE}"/>
          </ac:spMkLst>
        </pc:spChg>
      </pc:sldChg>
      <pc:sldChg chg="new del">
        <pc:chgData name="Josh Hug" userId="e2159f7335c131c2" providerId="LiveId" clId="{B846F76F-ACD3-41A6-A4C2-ABCD3A6AF58A}" dt="2024-11-14T22:06:00.804" v="25547" actId="680"/>
        <pc:sldMkLst>
          <pc:docMk/>
          <pc:sldMk cId="1352629597" sldId="470"/>
        </pc:sldMkLst>
      </pc:sldChg>
      <pc:sldChg chg="modSp add del mod ord modAnim">
        <pc:chgData name="Josh Hug" userId="e2159f7335c131c2" providerId="LiveId" clId="{B846F76F-ACD3-41A6-A4C2-ABCD3A6AF58A}" dt="2024-11-14T23:47:28.085" v="28046" actId="47"/>
        <pc:sldMkLst>
          <pc:docMk/>
          <pc:sldMk cId="1052675470" sldId="473"/>
        </pc:sldMkLst>
      </pc:sldChg>
      <pc:sldChg chg="new del">
        <pc:chgData name="Josh Hug" userId="e2159f7335c131c2" providerId="LiveId" clId="{B846F76F-ACD3-41A6-A4C2-ABCD3A6AF58A}" dt="2024-11-14T23:17:26.928" v="26134" actId="680"/>
        <pc:sldMkLst>
          <pc:docMk/>
          <pc:sldMk cId="3023931360" sldId="474"/>
        </pc:sldMkLst>
      </pc:sldChg>
      <pc:sldChg chg="addSp delSp modSp add del mod delAnim modAnim">
        <pc:chgData name="Josh Hug" userId="e2159f7335c131c2" providerId="LiveId" clId="{B846F76F-ACD3-41A6-A4C2-ABCD3A6AF58A}" dt="2024-11-14T23:47:29.762" v="28047" actId="47"/>
        <pc:sldMkLst>
          <pc:docMk/>
          <pc:sldMk cId="3976936052" sldId="474"/>
        </pc:sldMkLst>
      </pc:sldChg>
      <pc:sldChg chg="addSp modSp add del mod modAnim">
        <pc:chgData name="Josh Hug" userId="e2159f7335c131c2" providerId="LiveId" clId="{B846F76F-ACD3-41A6-A4C2-ABCD3A6AF58A}" dt="2024-11-14T23:47:32.822" v="28048" actId="47"/>
        <pc:sldMkLst>
          <pc:docMk/>
          <pc:sldMk cId="3501391365" sldId="475"/>
        </pc:sldMkLst>
      </pc:sldChg>
      <pc:sldChg chg="addSp delSp modSp add mod modAnim">
        <pc:chgData name="Josh Hug" userId="e2159f7335c131c2" providerId="LiveId" clId="{B846F76F-ACD3-41A6-A4C2-ABCD3A6AF58A}" dt="2024-11-14T23:45:28.449" v="27933"/>
        <pc:sldMkLst>
          <pc:docMk/>
          <pc:sldMk cId="653250684" sldId="476"/>
        </pc:sldMkLst>
        <pc:spChg chg="mod">
          <ac:chgData name="Josh Hug" userId="e2159f7335c131c2" providerId="LiveId" clId="{B846F76F-ACD3-41A6-A4C2-ABCD3A6AF58A}" dt="2024-11-14T23:44:47.460" v="27928" actId="20577"/>
          <ac:spMkLst>
            <pc:docMk/>
            <pc:sldMk cId="653250684" sldId="476"/>
            <ac:spMk id="3" creationId="{5C9778DD-3E49-67C8-E0E9-25ED3547726E}"/>
          </ac:spMkLst>
        </pc:spChg>
        <pc:spChg chg="mod">
          <ac:chgData name="Josh Hug" userId="e2159f7335c131c2" providerId="LiveId" clId="{B846F76F-ACD3-41A6-A4C2-ABCD3A6AF58A}" dt="2024-11-14T23:30:18.902" v="26735" actId="1036"/>
          <ac:spMkLst>
            <pc:docMk/>
            <pc:sldMk cId="653250684" sldId="476"/>
            <ac:spMk id="4" creationId="{A3EE1C69-F833-0249-634F-00F8866B1CCE}"/>
          </ac:spMkLst>
        </pc:spChg>
        <pc:spChg chg="mod">
          <ac:chgData name="Josh Hug" userId="e2159f7335c131c2" providerId="LiveId" clId="{B846F76F-ACD3-41A6-A4C2-ABCD3A6AF58A}" dt="2024-11-14T23:44:36.848" v="27921" actId="1038"/>
          <ac:spMkLst>
            <pc:docMk/>
            <pc:sldMk cId="653250684" sldId="476"/>
            <ac:spMk id="5" creationId="{03BD0396-306A-39F7-E54B-08863F6654F4}"/>
          </ac:spMkLst>
        </pc:spChg>
        <pc:spChg chg="add mod">
          <ac:chgData name="Josh Hug" userId="e2159f7335c131c2" providerId="LiveId" clId="{B846F76F-ACD3-41A6-A4C2-ABCD3A6AF58A}" dt="2024-11-14T23:44:45.029" v="27922" actId="1076"/>
          <ac:spMkLst>
            <pc:docMk/>
            <pc:sldMk cId="653250684" sldId="476"/>
            <ac:spMk id="6" creationId="{96003F77-7A30-C7DB-165D-35C1E0028FB5}"/>
          </ac:spMkLst>
        </pc:spChg>
        <pc:spChg chg="add mod">
          <ac:chgData name="Josh Hug" userId="e2159f7335c131c2" providerId="LiveId" clId="{B846F76F-ACD3-41A6-A4C2-ABCD3A6AF58A}" dt="2024-11-14T23:44:45.029" v="27922" actId="1076"/>
          <ac:spMkLst>
            <pc:docMk/>
            <pc:sldMk cId="653250684" sldId="476"/>
            <ac:spMk id="7" creationId="{08FF5F78-09A6-9A2D-5B33-A7D3369C5773}"/>
          </ac:spMkLst>
        </pc:spChg>
        <pc:spChg chg="add mod">
          <ac:chgData name="Josh Hug" userId="e2159f7335c131c2" providerId="LiveId" clId="{B846F76F-ACD3-41A6-A4C2-ABCD3A6AF58A}" dt="2024-11-14T23:44:45.029" v="27922" actId="1076"/>
          <ac:spMkLst>
            <pc:docMk/>
            <pc:sldMk cId="653250684" sldId="476"/>
            <ac:spMk id="8" creationId="{B85B2CE0-390E-030D-DCA4-CA3F99D8B9E8}"/>
          </ac:spMkLst>
        </pc:spChg>
        <pc:spChg chg="add mod">
          <ac:chgData name="Josh Hug" userId="e2159f7335c131c2" providerId="LiveId" clId="{B846F76F-ACD3-41A6-A4C2-ABCD3A6AF58A}" dt="2024-11-14T23:44:45.029" v="27922" actId="1076"/>
          <ac:spMkLst>
            <pc:docMk/>
            <pc:sldMk cId="653250684" sldId="476"/>
            <ac:spMk id="9" creationId="{B2168A58-40F0-F345-0961-73E575E69CB8}"/>
          </ac:spMkLst>
        </pc:spChg>
        <pc:spChg chg="add mod">
          <ac:chgData name="Josh Hug" userId="e2159f7335c131c2" providerId="LiveId" clId="{B846F76F-ACD3-41A6-A4C2-ABCD3A6AF58A}" dt="2024-11-14T23:44:45.029" v="27922" actId="1076"/>
          <ac:spMkLst>
            <pc:docMk/>
            <pc:sldMk cId="653250684" sldId="476"/>
            <ac:spMk id="10" creationId="{B063B475-4F11-0128-0487-7FE118001AD8}"/>
          </ac:spMkLst>
        </pc:spChg>
      </pc:sldChg>
      <pc:sldChg chg="delSp modSp add del mod delAnim modAnim">
        <pc:chgData name="Josh Hug" userId="e2159f7335c131c2" providerId="LiveId" clId="{B846F76F-ACD3-41A6-A4C2-ABCD3A6AF58A}" dt="2024-11-14T23:47:26.401" v="28045" actId="47"/>
        <pc:sldMkLst>
          <pc:docMk/>
          <pc:sldMk cId="173478182" sldId="477"/>
        </pc:sldMkLst>
      </pc:sldChg>
      <pc:sldChg chg="addSp delSp modSp add mod modAnim">
        <pc:chgData name="Josh Hug" userId="e2159f7335c131c2" providerId="LiveId" clId="{B846F76F-ACD3-41A6-A4C2-ABCD3A6AF58A}" dt="2024-11-14T23:45:48.648" v="27935"/>
        <pc:sldMkLst>
          <pc:docMk/>
          <pc:sldMk cId="3330959589" sldId="478"/>
        </pc:sldMkLst>
        <pc:spChg chg="mod">
          <ac:chgData name="Josh Hug" userId="e2159f7335c131c2" providerId="LiveId" clId="{B846F76F-ACD3-41A6-A4C2-ABCD3A6AF58A}" dt="2024-11-14T23:33:01.565" v="26904" actId="6549"/>
          <ac:spMkLst>
            <pc:docMk/>
            <pc:sldMk cId="3330959589" sldId="478"/>
            <ac:spMk id="3" creationId="{765F8C76-67A8-A353-A8CC-ED31ACB8D9EE}"/>
          </ac:spMkLst>
        </pc:spChg>
        <pc:spChg chg="add mod">
          <ac:chgData name="Josh Hug" userId="e2159f7335c131c2" providerId="LiveId" clId="{B846F76F-ACD3-41A6-A4C2-ABCD3A6AF58A}" dt="2024-11-14T23:32:59.874" v="26902" actId="1076"/>
          <ac:spMkLst>
            <pc:docMk/>
            <pc:sldMk cId="3330959589" sldId="478"/>
            <ac:spMk id="11" creationId="{CA134726-9AE4-E4C8-05B9-A2C929D7E52A}"/>
          </ac:spMkLst>
        </pc:spChg>
        <pc:spChg chg="add mod">
          <ac:chgData name="Josh Hug" userId="e2159f7335c131c2" providerId="LiveId" clId="{B846F76F-ACD3-41A6-A4C2-ABCD3A6AF58A}" dt="2024-11-14T23:33:08.992" v="26905"/>
          <ac:spMkLst>
            <pc:docMk/>
            <pc:sldMk cId="3330959589" sldId="478"/>
            <ac:spMk id="12" creationId="{A0BD7F05-C31C-6135-FC6E-7B2923C3BB5E}"/>
          </ac:spMkLst>
        </pc:spChg>
        <pc:spChg chg="add mod">
          <ac:chgData name="Josh Hug" userId="e2159f7335c131c2" providerId="LiveId" clId="{B846F76F-ACD3-41A6-A4C2-ABCD3A6AF58A}" dt="2024-11-14T23:33:08.992" v="26905"/>
          <ac:spMkLst>
            <pc:docMk/>
            <pc:sldMk cId="3330959589" sldId="478"/>
            <ac:spMk id="13" creationId="{87DCDE49-A797-2984-8EF5-C556B5286AC0}"/>
          </ac:spMkLst>
        </pc:spChg>
        <pc:spChg chg="add mod">
          <ac:chgData name="Josh Hug" userId="e2159f7335c131c2" providerId="LiveId" clId="{B846F76F-ACD3-41A6-A4C2-ABCD3A6AF58A}" dt="2024-11-14T23:33:08.992" v="26905"/>
          <ac:spMkLst>
            <pc:docMk/>
            <pc:sldMk cId="3330959589" sldId="478"/>
            <ac:spMk id="14" creationId="{85AAA794-BE95-DF88-CD84-C1DCC00AC19E}"/>
          </ac:spMkLst>
        </pc:spChg>
        <pc:spChg chg="add mod">
          <ac:chgData name="Josh Hug" userId="e2159f7335c131c2" providerId="LiveId" clId="{B846F76F-ACD3-41A6-A4C2-ABCD3A6AF58A}" dt="2024-11-14T23:33:08.992" v="26905"/>
          <ac:spMkLst>
            <pc:docMk/>
            <pc:sldMk cId="3330959589" sldId="478"/>
            <ac:spMk id="15" creationId="{72344325-0CD6-AB1F-4466-B060DDDA65D1}"/>
          </ac:spMkLst>
        </pc:spChg>
        <pc:spChg chg="add mod">
          <ac:chgData name="Josh Hug" userId="e2159f7335c131c2" providerId="LiveId" clId="{B846F76F-ACD3-41A6-A4C2-ABCD3A6AF58A}" dt="2024-11-14T23:33:08.992" v="26905"/>
          <ac:spMkLst>
            <pc:docMk/>
            <pc:sldMk cId="3330959589" sldId="478"/>
            <ac:spMk id="16" creationId="{46EFBEB5-EEC4-4772-C359-757AF840B2D2}"/>
          </ac:spMkLst>
        </pc:spChg>
        <pc:spChg chg="add mod">
          <ac:chgData name="Josh Hug" userId="e2159f7335c131c2" providerId="LiveId" clId="{B846F76F-ACD3-41A6-A4C2-ABCD3A6AF58A}" dt="2024-11-14T23:33:08.992" v="26905"/>
          <ac:spMkLst>
            <pc:docMk/>
            <pc:sldMk cId="3330959589" sldId="478"/>
            <ac:spMk id="17" creationId="{262327A5-27F6-9A5B-B83F-EEB6BCA46A76}"/>
          </ac:spMkLst>
        </pc:spChg>
      </pc:sldChg>
      <pc:sldChg chg="delSp modSp add mod delAnim modAnim">
        <pc:chgData name="Josh Hug" userId="e2159f7335c131c2" providerId="LiveId" clId="{B846F76F-ACD3-41A6-A4C2-ABCD3A6AF58A}" dt="2024-11-14T23:46:16.741" v="27936"/>
        <pc:sldMkLst>
          <pc:docMk/>
          <pc:sldMk cId="1359057044" sldId="479"/>
        </pc:sldMkLst>
        <pc:spChg chg="mod">
          <ac:chgData name="Josh Hug" userId="e2159f7335c131c2" providerId="LiveId" clId="{B846F76F-ACD3-41A6-A4C2-ABCD3A6AF58A}" dt="2024-11-14T23:36:57.376" v="27321" actId="20577"/>
          <ac:spMkLst>
            <pc:docMk/>
            <pc:sldMk cId="1359057044" sldId="479"/>
            <ac:spMk id="3" creationId="{DA4B8E1D-64D5-6DBB-6498-E35D9A197B90}"/>
          </ac:spMkLst>
        </pc:spChg>
        <pc:spChg chg="mod">
          <ac:chgData name="Josh Hug" userId="e2159f7335c131c2" providerId="LiveId" clId="{B846F76F-ACD3-41A6-A4C2-ABCD3A6AF58A}" dt="2024-11-14T23:36:07.776" v="27238" actId="1076"/>
          <ac:spMkLst>
            <pc:docMk/>
            <pc:sldMk cId="1359057044" sldId="479"/>
            <ac:spMk id="11" creationId="{A565BF7C-EF5C-77D1-B04E-FD9C0B613993}"/>
          </ac:spMkLst>
        </pc:spChg>
      </pc:sldChg>
      <pc:sldChg chg="modSp add del">
        <pc:chgData name="Josh Hug" userId="e2159f7335c131c2" providerId="LiveId" clId="{B846F76F-ACD3-41A6-A4C2-ABCD3A6AF58A}" dt="2024-11-14T23:47:25.069" v="28044" actId="47"/>
        <pc:sldMkLst>
          <pc:docMk/>
          <pc:sldMk cId="2229948606" sldId="480"/>
        </pc:sldMkLst>
      </pc:sldChg>
      <pc:sldChg chg="modSp add mod">
        <pc:chgData name="Josh Hug" userId="e2159f7335c131c2" providerId="LiveId" clId="{B846F76F-ACD3-41A6-A4C2-ABCD3A6AF58A}" dt="2024-11-14T23:39:55.424" v="27537" actId="1076"/>
        <pc:sldMkLst>
          <pc:docMk/>
          <pc:sldMk cId="602060006" sldId="481"/>
        </pc:sldMkLst>
        <pc:spChg chg="mod">
          <ac:chgData name="Josh Hug" userId="e2159f7335c131c2" providerId="LiveId" clId="{B846F76F-ACD3-41A6-A4C2-ABCD3A6AF58A}" dt="2024-11-14T23:39:50.422" v="27535" actId="20577"/>
          <ac:spMkLst>
            <pc:docMk/>
            <pc:sldMk cId="602060006" sldId="481"/>
            <ac:spMk id="3" creationId="{F48FA92F-EC2A-9C69-89D4-9954F855E702}"/>
          </ac:spMkLst>
        </pc:spChg>
        <pc:picChg chg="mod">
          <ac:chgData name="Josh Hug" userId="e2159f7335c131c2" providerId="LiveId" clId="{B846F76F-ACD3-41A6-A4C2-ABCD3A6AF58A}" dt="2024-11-14T23:39:55.424" v="27537" actId="1076"/>
          <ac:picMkLst>
            <pc:docMk/>
            <pc:sldMk cId="602060006" sldId="481"/>
            <ac:picMk id="6" creationId="{E96E86DD-17D8-B172-F501-E961B20281E2}"/>
          </ac:picMkLst>
        </pc:picChg>
      </pc:sldChg>
      <pc:sldChg chg="addSp delSp modSp add mod">
        <pc:chgData name="Josh Hug" userId="e2159f7335c131c2" providerId="LiveId" clId="{B846F76F-ACD3-41A6-A4C2-ABCD3A6AF58A}" dt="2024-11-14T23:40:44.487" v="27617" actId="1076"/>
        <pc:sldMkLst>
          <pc:docMk/>
          <pc:sldMk cId="2849909724" sldId="482"/>
        </pc:sldMkLst>
        <pc:spChg chg="mod">
          <ac:chgData name="Josh Hug" userId="e2159f7335c131c2" providerId="LiveId" clId="{B846F76F-ACD3-41A6-A4C2-ABCD3A6AF58A}" dt="2024-11-14T23:40:27.778" v="27609" actId="20577"/>
          <ac:spMkLst>
            <pc:docMk/>
            <pc:sldMk cId="2849909724" sldId="482"/>
            <ac:spMk id="3" creationId="{B42FE734-EE05-E5ED-99A2-6953C014556B}"/>
          </ac:spMkLst>
        </pc:spChg>
        <pc:spChg chg="add mod">
          <ac:chgData name="Josh Hug" userId="e2159f7335c131c2" providerId="LiveId" clId="{B846F76F-ACD3-41A6-A4C2-ABCD3A6AF58A}" dt="2024-11-14T23:40:44.487" v="27617" actId="1076"/>
          <ac:spMkLst>
            <pc:docMk/>
            <pc:sldMk cId="2849909724" sldId="482"/>
            <ac:spMk id="8" creationId="{6EF89225-FBD4-1375-5403-F429B3CC1E37}"/>
          </ac:spMkLst>
        </pc:spChg>
      </pc:sldChg>
      <pc:sldChg chg="addSp delSp modSp add mod modAnim">
        <pc:chgData name="Josh Hug" userId="e2159f7335c131c2" providerId="LiveId" clId="{B846F76F-ACD3-41A6-A4C2-ABCD3A6AF58A}" dt="2024-11-14T23:47:20.963" v="28043"/>
        <pc:sldMkLst>
          <pc:docMk/>
          <pc:sldMk cId="540390193" sldId="483"/>
        </pc:sldMkLst>
        <pc:spChg chg="mod">
          <ac:chgData name="Josh Hug" userId="e2159f7335c131c2" providerId="LiveId" clId="{B846F76F-ACD3-41A6-A4C2-ABCD3A6AF58A}" dt="2024-11-14T23:47:10.330" v="28039" actId="20577"/>
          <ac:spMkLst>
            <pc:docMk/>
            <pc:sldMk cId="540390193" sldId="483"/>
            <ac:spMk id="3" creationId="{F0AC771F-6AE4-C82F-A1D5-DB1D77972517}"/>
          </ac:spMkLst>
        </pc:spChg>
        <pc:spChg chg="add mod">
          <ac:chgData name="Josh Hug" userId="e2159f7335c131c2" providerId="LiveId" clId="{B846F76F-ACD3-41A6-A4C2-ABCD3A6AF58A}" dt="2024-11-14T23:43:25.052" v="27840" actId="20577"/>
          <ac:spMkLst>
            <pc:docMk/>
            <pc:sldMk cId="540390193" sldId="483"/>
            <ac:spMk id="7" creationId="{7D3E7754-7C4E-8425-4D9C-ECC67AE33C41}"/>
          </ac:spMkLst>
        </pc:spChg>
        <pc:spChg chg="mod">
          <ac:chgData name="Josh Hug" userId="e2159f7335c131c2" providerId="LiveId" clId="{B846F76F-ACD3-41A6-A4C2-ABCD3A6AF58A}" dt="2024-11-14T23:42:20.686" v="27702" actId="1036"/>
          <ac:spMkLst>
            <pc:docMk/>
            <pc:sldMk cId="540390193" sldId="483"/>
            <ac:spMk id="8" creationId="{3FEE1F5F-812C-1CC6-9009-052B98DB558A}"/>
          </ac:spMkLst>
        </pc:spChg>
        <pc:spChg chg="add mod">
          <ac:chgData name="Josh Hug" userId="e2159f7335c131c2" providerId="LiveId" clId="{B846F76F-ACD3-41A6-A4C2-ABCD3A6AF58A}" dt="2024-11-14T23:47:08.804" v="28038" actId="1076"/>
          <ac:spMkLst>
            <pc:docMk/>
            <pc:sldMk cId="540390193" sldId="483"/>
            <ac:spMk id="10" creationId="{687EE422-8D2A-823D-E8A6-06297EB5787F}"/>
          </ac:spMkLst>
        </pc:spChg>
      </pc:sldChg>
      <pc:sldChg chg="modSp new mod">
        <pc:chgData name="Josh Hug" userId="e2159f7335c131c2" providerId="LiveId" clId="{B846F76F-ACD3-41A6-A4C2-ABCD3A6AF58A}" dt="2024-11-14T23:55:38.734" v="29220" actId="20577"/>
        <pc:sldMkLst>
          <pc:docMk/>
          <pc:sldMk cId="1187899296" sldId="484"/>
        </pc:sldMkLst>
        <pc:spChg chg="mod">
          <ac:chgData name="Josh Hug" userId="e2159f7335c131c2" providerId="LiveId" clId="{B846F76F-ACD3-41A6-A4C2-ABCD3A6AF58A}" dt="2024-11-14T23:55:22.301" v="29189" actId="20577"/>
          <ac:spMkLst>
            <pc:docMk/>
            <pc:sldMk cId="1187899296" sldId="484"/>
            <ac:spMk id="2" creationId="{0D61B539-8664-6751-3528-C55A413DC431}"/>
          </ac:spMkLst>
        </pc:spChg>
        <pc:spChg chg="mod">
          <ac:chgData name="Josh Hug" userId="e2159f7335c131c2" providerId="LiveId" clId="{B846F76F-ACD3-41A6-A4C2-ABCD3A6AF58A}" dt="2024-11-14T23:55:38.734" v="29220" actId="20577"/>
          <ac:spMkLst>
            <pc:docMk/>
            <pc:sldMk cId="1187899296" sldId="484"/>
            <ac:spMk id="3" creationId="{3F8258AC-D29B-3821-73A6-A3814BE89B3C}"/>
          </ac:spMkLst>
        </pc:spChg>
      </pc:sldChg>
      <pc:sldChg chg="modSp new del mod">
        <pc:chgData name="Josh Hug" userId="e2159f7335c131c2" providerId="LiveId" clId="{B846F76F-ACD3-41A6-A4C2-ABCD3A6AF58A}" dt="2024-11-14T23:49:41.874" v="28422" actId="47"/>
        <pc:sldMkLst>
          <pc:docMk/>
          <pc:sldMk cId="1455494559" sldId="484"/>
        </pc:sldMkLst>
      </pc:sldChg>
      <pc:sldChg chg="modSp add mod">
        <pc:chgData name="Josh Hug" userId="e2159f7335c131c2" providerId="LiveId" clId="{B846F76F-ACD3-41A6-A4C2-ABCD3A6AF58A}" dt="2024-11-14T23:54:41.662" v="29054" actId="6549"/>
        <pc:sldMkLst>
          <pc:docMk/>
          <pc:sldMk cId="4024625258" sldId="485"/>
        </pc:sldMkLst>
        <pc:spChg chg="mod">
          <ac:chgData name="Josh Hug" userId="e2159f7335c131c2" providerId="LiveId" clId="{B846F76F-ACD3-41A6-A4C2-ABCD3A6AF58A}" dt="2024-11-14T23:54:41.662" v="29054" actId="6549"/>
          <ac:spMkLst>
            <pc:docMk/>
            <pc:sldMk cId="4024625258" sldId="485"/>
            <ac:spMk id="3" creationId="{D3701D12-6FF0-236B-2957-EE8404C3DD2C}"/>
          </ac:spMkLst>
        </pc:spChg>
      </pc:sldChg>
      <pc:sldChg chg="modSp add modAnim">
        <pc:chgData name="Josh Hug" userId="e2159f7335c131c2" providerId="LiveId" clId="{B846F76F-ACD3-41A6-A4C2-ABCD3A6AF58A}" dt="2024-11-14T23:56:24.970" v="29239"/>
        <pc:sldMkLst>
          <pc:docMk/>
          <pc:sldMk cId="3377528364" sldId="486"/>
        </pc:sldMkLst>
        <pc:spChg chg="mod">
          <ac:chgData name="Josh Hug" userId="e2159f7335c131c2" providerId="LiveId" clId="{B846F76F-ACD3-41A6-A4C2-ABCD3A6AF58A}" dt="2024-11-14T23:56:14.760" v="29237" actId="20577"/>
          <ac:spMkLst>
            <pc:docMk/>
            <pc:sldMk cId="3377528364" sldId="486"/>
            <ac:spMk id="3" creationId="{6C921360-A11A-5BE6-346F-014ACEBD76B2}"/>
          </ac:spMkLst>
        </pc:spChg>
      </pc:sldChg>
      <pc:sldChg chg="modSp new del mod">
        <pc:chgData name="Josh Hug" userId="e2159f7335c131c2" providerId="LiveId" clId="{B846F76F-ACD3-41A6-A4C2-ABCD3A6AF58A}" dt="2024-11-15T00:25:29.118" v="30475" actId="47"/>
        <pc:sldMkLst>
          <pc:docMk/>
          <pc:sldMk cId="2810761475" sldId="487"/>
        </pc:sldMkLst>
      </pc:sldChg>
      <pc:sldChg chg="add del">
        <pc:chgData name="Josh Hug" userId="e2159f7335c131c2" providerId="LiveId" clId="{B846F76F-ACD3-41A6-A4C2-ABCD3A6AF58A}" dt="2024-11-15T00:25:33.137" v="30478" actId="47"/>
        <pc:sldMkLst>
          <pc:docMk/>
          <pc:sldMk cId="2204113870" sldId="488"/>
        </pc:sldMkLst>
      </pc:sldChg>
    </pc:docChg>
  </pc:docChgLst>
  <pc:docChgLst>
    <pc:chgData name="Josh Hug" userId="e2159f7335c131c2" providerId="LiveId" clId="{D0660A47-E0C3-C84D-984E-A7B777F68A64}"/>
    <pc:docChg chg="modSld">
      <pc:chgData name="Josh Hug" userId="e2159f7335c131c2" providerId="LiveId" clId="{D0660A47-E0C3-C84D-984E-A7B777F68A64}" dt="2024-12-13T05:15:11.147" v="0"/>
      <pc:docMkLst>
        <pc:docMk/>
      </pc:docMkLst>
      <pc:sldChg chg="modSp">
        <pc:chgData name="Josh Hug" userId="e2159f7335c131c2" providerId="LiveId" clId="{D0660A47-E0C3-C84D-984E-A7B777F68A64}" dt="2024-12-13T05:15:11.147" v="0"/>
        <pc:sldMkLst>
          <pc:docMk/>
          <pc:sldMk cId="3180618046" sldId="427"/>
        </pc:sldMkLst>
        <pc:spChg chg="mod">
          <ac:chgData name="Josh Hug" userId="e2159f7335c131c2" providerId="LiveId" clId="{D0660A47-E0C3-C84D-984E-A7B777F68A64}" dt="2024-12-13T05:15:11.147" v="0"/>
          <ac:spMkLst>
            <pc:docMk/>
            <pc:sldMk cId="3180618046" sldId="427"/>
            <ac:spMk id="3" creationId="{FB7A1B38-39FC-B28C-3477-A619B4ACB0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0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78.png"/><Relationship Id="rId5" Type="http://schemas.openxmlformats.org/officeDocument/2006/relationships/image" Target="../media/image76.png"/><Relationship Id="rId10" Type="http://schemas.openxmlformats.org/officeDocument/2006/relationships/image" Target="../media/image74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4.png"/><Relationship Id="rId4" Type="http://schemas.openxmlformats.org/officeDocument/2006/relationships/image" Target="../media/image75.png"/><Relationship Id="rId9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93.png"/><Relationship Id="rId9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0.png"/><Relationship Id="rId7" Type="http://schemas.openxmlformats.org/officeDocument/2006/relationships/image" Target="../media/image11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A29A-619A-8056-9860-509E14A0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BFF6-48F2-8AE0-AE2E-84CF9B249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p for </a:t>
            </a:r>
            <a:r>
              <a:rPr lang="en-US" dirty="0" err="1"/>
              <a:t>X~Bernoulli</a:t>
            </a:r>
            <a:r>
              <a:rPr lang="en-US" dirty="0"/>
              <a:t>(p)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9E03F-D903-16C4-D04E-0278962CC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23,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B9104-92EC-5EF0-3B3A-86B484B9D6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C28E600-D600-CEB3-69AF-7F3CC1A483F5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Estimating p for </a:t>
            </a:r>
            <a:r>
              <a:rPr lang="en-US" b="1" dirty="0" err="1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X~Bernoulli</a:t>
            </a:r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(p)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Markov’s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Chebyshev’s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Chebyshev Bound for Coin Flips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Weak Law of Large Numbers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to Polling</a:t>
            </a:r>
          </a:p>
        </p:txBody>
      </p:sp>
    </p:spTree>
    <p:extLst>
      <p:ext uri="{BB962C8B-B14F-4D97-AF65-F5344CB8AC3E}">
        <p14:creationId xmlns:p14="http://schemas.microsoft.com/office/powerpoint/2010/main" val="47038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2CA0-7A47-8D4F-7AB7-E6C73E34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D131-6C8F-761D-9A14-E3796B2CD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Markov’s Inequality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1057D-8896-BCCE-98E0-E0B273B8F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23,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53B71-C279-7677-9C07-148DAA7823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2EDB285-4351-6924-6270-F79A7DD0ABC8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Estimating p for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X~Bernoulli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(p)</a:t>
            </a: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Markov’s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Chebyshev’s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Chebyshev Bound for Coin Flips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Weak Law of Large Numbers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to Polling</a:t>
            </a:r>
          </a:p>
        </p:txBody>
      </p:sp>
    </p:spTree>
    <p:extLst>
      <p:ext uri="{BB962C8B-B14F-4D97-AF65-F5344CB8AC3E}">
        <p14:creationId xmlns:p14="http://schemas.microsoft.com/office/powerpoint/2010/main" val="403800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E9F9-596C-EA62-5443-A9C9BD33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5DD4-C781-51C4-4F83-3A835A74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Experiment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F8C38-AC48-8F89-E78D-13BAE20CB3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909038"/>
              </a:xfrm>
            </p:spPr>
            <p:txBody>
              <a:bodyPr/>
              <a:lstStyle/>
              <a:p>
                <a:r>
                  <a:rPr lang="en-US" dirty="0"/>
                  <a:t>Imagine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students take a midterm with average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individual scores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Can all 100 students score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 on the midterm?</a:t>
                </a:r>
              </a:p>
              <a:p>
                <a:pPr>
                  <a:spcBef>
                    <a:spcPts val="30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F8C38-AC48-8F89-E78D-13BAE20CB3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909038"/>
              </a:xfrm>
              <a:blipFill>
                <a:blip r:embed="rId2"/>
                <a:stretch>
                  <a:fillRect l="-796"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42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3E5D-1A28-F3BA-AEAF-94B5ECD6F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330D-EC5E-03FF-31FF-F59E2CEE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Experiment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B5747-787F-2850-C607-78CC8C5935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909038"/>
              </a:xfrm>
            </p:spPr>
            <p:txBody>
              <a:bodyPr/>
              <a:lstStyle/>
              <a:p>
                <a:r>
                  <a:rPr lang="en-US" dirty="0"/>
                  <a:t>Imagine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students take a midterm with average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individual scores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Can all 100 students score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 on the midterm?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No!</a:t>
                </a:r>
                <a:r>
                  <a:rPr lang="en-US" dirty="0"/>
                  <a:t>   This is basic “proof by contradiction” reasoning:</a:t>
                </a:r>
              </a:p>
              <a:p>
                <a:pPr marL="457189" lvl="1" indent="0">
                  <a:spcBef>
                    <a:spcPts val="1800"/>
                  </a:spcBef>
                  <a:buNone/>
                </a:pPr>
                <a:r>
                  <a:rPr lang="en-US" dirty="0"/>
                  <a:t>Assume for the sake of contradiction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Then</a:t>
                </a:r>
              </a:p>
              <a:p>
                <a:pPr marL="457189" lvl="1" indent="0">
                  <a:spcBef>
                    <a:spcPts val="1800"/>
                  </a:spcBef>
                  <a:buNone/>
                </a:pPr>
                <a:endParaRPr lang="en-US" dirty="0"/>
              </a:p>
              <a:p>
                <a:pPr marL="457189" lvl="1" indent="0">
                  <a:spcBef>
                    <a:spcPts val="1800"/>
                  </a:spcBef>
                  <a:buNone/>
                </a:pPr>
                <a:endParaRPr lang="en-US" dirty="0"/>
              </a:p>
              <a:p>
                <a:pPr marL="457189" lvl="1" indent="0">
                  <a:spcBef>
                    <a:spcPts val="1800"/>
                  </a:spcBef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a contradiction.  					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B5747-787F-2850-C607-78CC8C593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909038"/>
              </a:xfrm>
              <a:blipFill>
                <a:blip r:embed="rId2"/>
                <a:stretch>
                  <a:fillRect l="-796" t="-745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E21EEE-F761-B476-4194-759B27EFC271}"/>
                  </a:ext>
                </a:extLst>
              </p:cNvPr>
              <p:cNvSpPr txBox="1"/>
              <p:nvPr/>
            </p:nvSpPr>
            <p:spPr>
              <a:xfrm>
                <a:off x="3766080" y="3631223"/>
                <a:ext cx="1750287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E21EEE-F761-B476-4194-759B27EFC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80" y="3631223"/>
                <a:ext cx="1750287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6C2686-8455-71EA-79EA-4379C16EF6AB}"/>
                  </a:ext>
                </a:extLst>
              </p:cNvPr>
              <p:cNvSpPr txBox="1"/>
              <p:nvPr/>
            </p:nvSpPr>
            <p:spPr>
              <a:xfrm>
                <a:off x="5366238" y="3631223"/>
                <a:ext cx="1432252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6C2686-8455-71EA-79EA-4379C16EF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238" y="3631223"/>
                <a:ext cx="1432252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87B56-6467-F023-0056-493AE46C0AB2}"/>
                  </a:ext>
                </a:extLst>
              </p:cNvPr>
              <p:cNvSpPr txBox="1"/>
              <p:nvPr/>
            </p:nvSpPr>
            <p:spPr>
              <a:xfrm>
                <a:off x="6674202" y="3788382"/>
                <a:ext cx="1724446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87B56-6467-F023-0056-493AE46C0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02" y="3788382"/>
                <a:ext cx="1724446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CAF7D1-EE3D-360A-C8EF-B0E20DC4432F}"/>
              </a:ext>
            </a:extLst>
          </p:cNvPr>
          <p:cNvSpPr txBox="1"/>
          <p:nvPr/>
        </p:nvSpPr>
        <p:spPr>
          <a:xfrm>
            <a:off x="3545574" y="5778631"/>
            <a:ext cx="458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Inter Light" panose="02000503000000020004" pitchFamily="2" charset="0"/>
                <a:ea typeface="Inter Light" panose="02000503000000020004" pitchFamily="2" charset="0"/>
              </a:rPr>
              <a:t>The “Lake Wobegon Theorem”</a:t>
            </a:r>
          </a:p>
        </p:txBody>
      </p:sp>
    </p:spTree>
    <p:extLst>
      <p:ext uri="{BB962C8B-B14F-4D97-AF65-F5344CB8AC3E}">
        <p14:creationId xmlns:p14="http://schemas.microsoft.com/office/powerpoint/2010/main" val="38765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8D7F-7E6D-54B6-EDE3-7A78184B3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CA3E-B034-9986-DCA5-B0D3F48B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A43B4-070E-F19E-6464-F50B9F89A1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399"/>
                <a:ext cx="11488745" cy="6069623"/>
              </a:xfrm>
            </p:spPr>
            <p:txBody>
              <a:bodyPr/>
              <a:lstStyle/>
              <a:p>
                <a:r>
                  <a:rPr lang="en-US" dirty="0"/>
                  <a:t>Imagine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students take a midterm with average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individual scores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students score greater than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en-US" dirty="0"/>
                  <a:t> on the midterm?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FA43B4-070E-F19E-6464-F50B9F89A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399"/>
                <a:ext cx="11488745" cy="6069623"/>
              </a:xfrm>
              <a:blipFill>
                <a:blip r:embed="rId2"/>
                <a:stretch>
                  <a:fillRect l="-796" t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09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B54F7-D95F-BF3F-E0D0-EAD57B6C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494C-DCC1-F1E5-09FE-7F71F392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C8A54-52D3-92F8-641E-A243005F7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399"/>
                <a:ext cx="11488745" cy="6069623"/>
              </a:xfrm>
            </p:spPr>
            <p:txBody>
              <a:bodyPr/>
              <a:lstStyle/>
              <a:p>
                <a:r>
                  <a:rPr lang="en-US" dirty="0"/>
                  <a:t>Imagine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students take a midterm with average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individual scores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students score greater than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en-US" dirty="0"/>
                  <a:t> on the midterm?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No!</a:t>
                </a:r>
                <a:r>
                  <a:rPr lang="en-US" dirty="0"/>
                  <a:t>   Again, assume for the sake of contradiction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students score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(with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be the set of “high scorers”,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⟹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What about students who are not high-scorers? We only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 ⟹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spcBef>
                    <a:spcPts val="300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Again we get the contradiction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 						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C8A54-52D3-92F8-641E-A243005F7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399"/>
                <a:ext cx="11488745" cy="6069623"/>
              </a:xfrm>
              <a:blipFill>
                <a:blip r:embed="rId2"/>
                <a:stretch>
                  <a:fillRect l="-796" t="-502" r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44A153-F9A6-6CFE-6B5F-E5257F4ADA40}"/>
                  </a:ext>
                </a:extLst>
              </p:cNvPr>
              <p:cNvSpPr txBox="1"/>
              <p:nvPr/>
            </p:nvSpPr>
            <p:spPr>
              <a:xfrm>
                <a:off x="1356986" y="4618448"/>
                <a:ext cx="1750287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44A153-F9A6-6CFE-6B5F-E5257F4A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986" y="4618448"/>
                <a:ext cx="1750287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90C24-A4AE-A199-7D11-0C3891D49AB7}"/>
                  </a:ext>
                </a:extLst>
              </p:cNvPr>
              <p:cNvSpPr txBox="1"/>
              <p:nvPr/>
            </p:nvSpPr>
            <p:spPr>
              <a:xfrm>
                <a:off x="2889031" y="4528039"/>
                <a:ext cx="2967351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90C24-A4AE-A199-7D11-0C3891D49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31" y="4528039"/>
                <a:ext cx="2967351" cy="128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54DE9-6159-8380-4C59-61AA09D87672}"/>
                  </a:ext>
                </a:extLst>
              </p:cNvPr>
              <p:cNvSpPr txBox="1"/>
              <p:nvPr/>
            </p:nvSpPr>
            <p:spPr>
              <a:xfrm>
                <a:off x="5687916" y="4528039"/>
                <a:ext cx="3017043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54DE9-6159-8380-4C59-61AA09D87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916" y="4528039"/>
                <a:ext cx="3017043" cy="1281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EDA4AC-7126-8F8E-D4F0-63516D66C3FD}"/>
                  </a:ext>
                </a:extLst>
              </p:cNvPr>
              <p:cNvSpPr txBox="1"/>
              <p:nvPr/>
            </p:nvSpPr>
            <p:spPr>
              <a:xfrm>
                <a:off x="8512605" y="4771695"/>
                <a:ext cx="2427203" cy="79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EDA4AC-7126-8F8E-D4F0-63516D66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05" y="4771695"/>
                <a:ext cx="2427203" cy="794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8922-94B5-B26F-8D23-48E550FA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CDDC9-B414-438A-53E2-7BB8A94D1F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non-negative</a:t>
                </a:r>
                <a:r>
                  <a:rPr lang="en-US" dirty="0"/>
                  <a:t>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≥90)≤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CDDC9-B414-438A-53E2-7BB8A94D1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14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E8292-82AB-6576-4272-5CA0070D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09E3-5445-0D7B-C638-A7D974B3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D7D32-0C66-FF8B-33EF-34F6A849A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4000893"/>
              </a:xfrm>
            </p:spPr>
            <p:txBody>
              <a:bodyPr/>
              <a:lstStyle/>
              <a:p>
                <a:r>
                  <a:rPr lang="en-US" dirty="0"/>
                  <a:t>Consider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non-negative</a:t>
                </a:r>
                <a:r>
                  <a:rPr lang="en-US" dirty="0"/>
                  <a:t>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≥90)≤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dirty="0"/>
                  <a:t>, and assume for contradiction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can we say about conditional expectations?</a:t>
                </a:r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So: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D7D32-0C66-FF8B-33EF-34F6A849A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4000893"/>
              </a:xfrm>
              <a:blipFill>
                <a:blip r:embed="rId2"/>
                <a:stretch>
                  <a:fillRect l="-796" t="-915" b="-1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75B3E-F5C8-646C-2028-D715216C8F7E}"/>
                  </a:ext>
                </a:extLst>
              </p:cNvPr>
              <p:cNvSpPr txBox="1"/>
              <p:nvPr/>
            </p:nvSpPr>
            <p:spPr>
              <a:xfrm>
                <a:off x="887796" y="5071621"/>
                <a:ext cx="5235151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75B3E-F5C8-646C-2028-D715216C8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96" y="5071621"/>
                <a:ext cx="5235151" cy="462434"/>
              </a:xfrm>
              <a:prstGeom prst="rect">
                <a:avLst/>
              </a:prstGeom>
              <a:blipFill>
                <a:blip r:embed="rId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3DA65-95B9-F943-3311-4BD10D3C9FEB}"/>
                  </a:ext>
                </a:extLst>
              </p:cNvPr>
              <p:cNvSpPr txBox="1"/>
              <p:nvPr/>
            </p:nvSpPr>
            <p:spPr>
              <a:xfrm>
                <a:off x="1802091" y="3555476"/>
                <a:ext cx="19109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≥90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3DA65-95B9-F943-3311-4BD10D3C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91" y="3555476"/>
                <a:ext cx="19109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FCBD5F-9873-5FC4-1F75-A6BF15C0C7AC}"/>
                  </a:ext>
                </a:extLst>
              </p:cNvPr>
              <p:cNvSpPr txBox="1"/>
              <p:nvPr/>
            </p:nvSpPr>
            <p:spPr>
              <a:xfrm>
                <a:off x="1802091" y="4044500"/>
                <a:ext cx="1740989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FCBD5F-9873-5FC4-1F75-A6BF15C0C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91" y="4044500"/>
                <a:ext cx="1740989" cy="46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8338D4-FF21-637B-DD42-1426F16816BD}"/>
                  </a:ext>
                </a:extLst>
              </p:cNvPr>
              <p:cNvSpPr txBox="1"/>
              <p:nvPr/>
            </p:nvSpPr>
            <p:spPr>
              <a:xfrm>
                <a:off x="5977219" y="5071621"/>
                <a:ext cx="3190682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8338D4-FF21-637B-DD42-1426F1681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219" y="5071621"/>
                <a:ext cx="3190682" cy="462434"/>
              </a:xfrm>
              <a:prstGeom prst="rect">
                <a:avLst/>
              </a:prstGeom>
              <a:blipFill>
                <a:blip r:embed="rId6"/>
                <a:stretch>
                  <a:fillRect r="-6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07EDB2-3F80-A710-7C73-9AB8FC8CD36E}"/>
                  </a:ext>
                </a:extLst>
              </p:cNvPr>
              <p:cNvSpPr txBox="1"/>
              <p:nvPr/>
            </p:nvSpPr>
            <p:spPr>
              <a:xfrm>
                <a:off x="9007416" y="4873229"/>
                <a:ext cx="203664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07EDB2-3F80-A710-7C73-9AB8FC8C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416" y="4873229"/>
                <a:ext cx="2036647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95F61C-998F-75C0-7484-D70B7A15C392}"/>
                  </a:ext>
                </a:extLst>
              </p:cNvPr>
              <p:cNvSpPr txBox="1"/>
              <p:nvPr/>
            </p:nvSpPr>
            <p:spPr>
              <a:xfrm>
                <a:off x="161732" y="5840550"/>
                <a:ext cx="1119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So 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]&gt;45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, a contradiction.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400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95F61C-998F-75C0-7484-D70B7A15C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32" y="5840550"/>
                <a:ext cx="11197040" cy="461665"/>
              </a:xfrm>
              <a:prstGeom prst="rect">
                <a:avLst/>
              </a:prstGeom>
              <a:blipFill>
                <a:blip r:embed="rId8"/>
                <a:stretch>
                  <a:fillRect l="-871" t="-10526" r="-6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2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09A0-C6E3-B998-1E6C-13F3EBB7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6264F-4EC2-ACF3-249E-6DC906F63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Markov’s Inequality</a:t>
                </a:r>
                <a:r>
                  <a:rPr lang="en-US" dirty="0"/>
                  <a:t>: For a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nonnegative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with finite mean, and any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en-US" dirty="0"/>
                  <a:t>: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≥90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≤45/90=1/2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We saw this for these specific values already</a:t>
                </a:r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Reasoning: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≥90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r>
                  <a:rPr lang="en-US" dirty="0"/>
                  <a:t>, then these values would push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above 45.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6264F-4EC2-ACF3-249E-6DC906F63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3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0D097-48E0-9770-CE75-138D2B71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AAD3-95F4-297E-DFF0-F9872196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33624-5E12-5423-B2A4-F22CC7C7B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Markov’s Inequality</a:t>
                </a:r>
                <a:r>
                  <a:rPr lang="en-US" dirty="0"/>
                  <a:t>: For a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nonnegative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with finite mean, and any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</a:rPr>
                  <a:t>Proof: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33624-5E12-5423-B2A4-F22CC7C7B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07C265-4308-F9AD-A05C-B61FFAC4DAC0}"/>
                  </a:ext>
                </a:extLst>
              </p:cNvPr>
              <p:cNvSpPr txBox="1"/>
              <p:nvPr/>
            </p:nvSpPr>
            <p:spPr>
              <a:xfrm>
                <a:off x="2859819" y="2568389"/>
                <a:ext cx="614680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07C265-4308-F9AD-A05C-B61FFAC4D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19" y="2568389"/>
                <a:ext cx="6146800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D7760-1837-991C-74F3-A8879096DB53}"/>
                  </a:ext>
                </a:extLst>
              </p:cNvPr>
              <p:cNvSpPr txBox="1"/>
              <p:nvPr/>
            </p:nvSpPr>
            <p:spPr>
              <a:xfrm>
                <a:off x="3487893" y="3511770"/>
                <a:ext cx="6146800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D7760-1837-991C-74F3-A8879096D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93" y="3511770"/>
                <a:ext cx="6146800" cy="1036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D80BD-9A0F-B707-3969-BC455531732B}"/>
                  </a:ext>
                </a:extLst>
              </p:cNvPr>
              <p:cNvSpPr txBox="1"/>
              <p:nvPr/>
            </p:nvSpPr>
            <p:spPr>
              <a:xfrm>
                <a:off x="3181943" y="4586898"/>
                <a:ext cx="6146800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D80BD-9A0F-B707-3969-BC4555317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43" y="4586898"/>
                <a:ext cx="6146800" cy="1036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8F2EE-301D-3226-E7F3-3800F1D38041}"/>
                  </a:ext>
                </a:extLst>
              </p:cNvPr>
              <p:cNvSpPr txBox="1"/>
              <p:nvPr/>
            </p:nvSpPr>
            <p:spPr>
              <a:xfrm>
                <a:off x="2966039" y="5631624"/>
                <a:ext cx="6146800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8F2EE-301D-3226-E7F3-3800F1D38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039" y="5631624"/>
                <a:ext cx="6146800" cy="1036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6C6634-E1DA-55F8-072C-677B6CE5368A}"/>
                  </a:ext>
                </a:extLst>
              </p:cNvPr>
              <p:cNvSpPr txBox="1"/>
              <p:nvPr/>
            </p:nvSpPr>
            <p:spPr>
              <a:xfrm>
                <a:off x="5046532" y="5859321"/>
                <a:ext cx="6146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6C6634-E1DA-55F8-072C-677B6CE5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32" y="5859321"/>
                <a:ext cx="61468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DE2E1F9-D549-C1C8-7B96-FEA7A3635169}"/>
              </a:ext>
            </a:extLst>
          </p:cNvPr>
          <p:cNvGrpSpPr/>
          <p:nvPr/>
        </p:nvGrpSpPr>
        <p:grpSpPr>
          <a:xfrm>
            <a:off x="310585" y="4781822"/>
            <a:ext cx="4075545" cy="646331"/>
            <a:chOff x="367146" y="4979785"/>
            <a:chExt cx="4075545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BCD3BB-C7D0-4500-789D-FCBCCCC664DE}"/>
                </a:ext>
              </a:extLst>
            </p:cNvPr>
            <p:cNvSpPr txBox="1"/>
            <p:nvPr/>
          </p:nvSpPr>
          <p:spPr>
            <a:xfrm>
              <a:off x="367146" y="4979785"/>
              <a:ext cx="2655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Assigning all “large” outcomes to c.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9D36FD9-D2EA-59B2-E353-9D558D02D631}"/>
                </a:ext>
              </a:extLst>
            </p:cNvPr>
            <p:cNvCxnSpPr>
              <a:cxnSpLocks/>
            </p:cNvCxnSpPr>
            <p:nvPr/>
          </p:nvCxnSpPr>
          <p:spPr>
            <a:xfrm>
              <a:off x="2954346" y="5296683"/>
              <a:ext cx="14883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771479-0763-5C5E-324B-C22C3E15C042}"/>
              </a:ext>
            </a:extLst>
          </p:cNvPr>
          <p:cNvGrpSpPr/>
          <p:nvPr/>
        </p:nvGrpSpPr>
        <p:grpSpPr>
          <a:xfrm>
            <a:off x="208985" y="3706694"/>
            <a:ext cx="4245399" cy="646331"/>
            <a:chOff x="265546" y="3904657"/>
            <a:chExt cx="4245399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E46970-1117-9AB2-1A64-B3FEFF8450BF}"/>
                </a:ext>
              </a:extLst>
            </p:cNvPr>
            <p:cNvSpPr txBox="1"/>
            <p:nvPr/>
          </p:nvSpPr>
          <p:spPr>
            <a:xfrm>
              <a:off x="265546" y="3904657"/>
              <a:ext cx="2972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rPr>
                <a:t>Assigning all “small” outcomes to zero.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E45A7F6-7F78-4C9A-B66C-910D9CD7B6F1}"/>
                </a:ext>
              </a:extLst>
            </p:cNvPr>
            <p:cNvCxnSpPr>
              <a:cxnSpLocks/>
            </p:cNvCxnSpPr>
            <p:nvPr/>
          </p:nvCxnSpPr>
          <p:spPr>
            <a:xfrm>
              <a:off x="3022600" y="4218214"/>
              <a:ext cx="14883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77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5C09-1D77-DF09-6AA6-83F93188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Markov’s Inequality 1: Money Giveaway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D4182-0E91-3081-8A10-07145D892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Markov’s Inequality</a:t>
                </a:r>
                <a:r>
                  <a:rPr lang="en-US" dirty="0"/>
                  <a:t>: For a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nonnegative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with finite mean, and any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MacKenzie</a:t>
                </a:r>
                <a:r>
                  <a:rPr lang="en-US" dirty="0"/>
                  <a:t> Scott is giving away random amounts of money to people,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(unknown distribution) for the amount given to someone. What is the probability that someone gets more than 5 times the average?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so we have: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D4182-0E91-3081-8A10-07145D892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5EE7F4-5E3B-2652-9FCB-E60257AD4DA0}"/>
                  </a:ext>
                </a:extLst>
              </p:cNvPr>
              <p:cNvSpPr txBox="1"/>
              <p:nvPr/>
            </p:nvSpPr>
            <p:spPr>
              <a:xfrm>
                <a:off x="6557173" y="5347610"/>
                <a:ext cx="149780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5EE7F4-5E3B-2652-9FCB-E60257AD4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173" y="5347610"/>
                <a:ext cx="1497804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81CB94-9614-878A-04D2-4EAC077FFAC8}"/>
                  </a:ext>
                </a:extLst>
              </p:cNvPr>
              <p:cNvSpPr txBox="1"/>
              <p:nvPr/>
            </p:nvSpPr>
            <p:spPr>
              <a:xfrm>
                <a:off x="5376068" y="5309267"/>
                <a:ext cx="1846263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81CB94-9614-878A-04D2-4EAC077F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68" y="5309267"/>
                <a:ext cx="1846263" cy="862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D92908-0977-7520-539B-D9F07609143F}"/>
                  </a:ext>
                </a:extLst>
              </p:cNvPr>
              <p:cNvSpPr txBox="1"/>
              <p:nvPr/>
            </p:nvSpPr>
            <p:spPr>
              <a:xfrm>
                <a:off x="3244054" y="5554785"/>
                <a:ext cx="27971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D92908-0977-7520-539B-D9F076091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54" y="5554785"/>
                <a:ext cx="27971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2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CD5C-D156-A4E1-0759-38DE9D8F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Problem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68BD-FE09-15D5-C729-DF571307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Zaphod</a:t>
            </a:r>
            <a:r>
              <a:rPr lang="en-US" dirty="0"/>
              <a:t> </a:t>
            </a:r>
            <a:r>
              <a:rPr lang="en-US" dirty="0" err="1"/>
              <a:t>Beeblebrox</a:t>
            </a:r>
            <a:r>
              <a:rPr lang="en-US" dirty="0"/>
              <a:t> is running for President of the Universe.</a:t>
            </a:r>
          </a:p>
          <a:p>
            <a:endParaRPr lang="en-US" dirty="0"/>
          </a:p>
          <a:p>
            <a:r>
              <a:rPr lang="en-US" dirty="0"/>
              <a:t>We want to estimate how many people will vote for </a:t>
            </a:r>
            <a:r>
              <a:rPr lang="en-US" dirty="0" err="1"/>
              <a:t>Zaphod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One approach: Ask random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long as we ask enough of them, we’ll get an accurate result.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how many people do we need to ask?</a:t>
            </a:r>
          </a:p>
        </p:txBody>
      </p:sp>
    </p:spTree>
    <p:extLst>
      <p:ext uri="{BB962C8B-B14F-4D97-AF65-F5344CB8AC3E}">
        <p14:creationId xmlns:p14="http://schemas.microsoft.com/office/powerpoint/2010/main" val="140818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6848-83A7-DF4E-6A7F-5DC5D36BF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5B3E-15F3-7464-C3BA-51B7AEC7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Using Markov’s Inequality 2: Coin Toss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277B2-058C-E260-D5C1-6C7A7E44F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Markov’s Inequality</a:t>
                </a:r>
                <a:r>
                  <a:rPr lang="en-US" dirty="0"/>
                  <a:t>: For a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nonnegative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with finite mean, and any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dirty="0"/>
                  <a:t>You toss a fair coin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heads. What does Markov’s Inequality tell us about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Hint: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i.e., expected number of heads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277B2-058C-E260-D5C1-6C7A7E44F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957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5DB1D-DF3A-43EE-956B-E422CB0CC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34DE-2838-AC83-9C36-938414CF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Using Markov’s Inequality 2: Coin Toss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A1B38-39FC-B28C-3477-A619B4ACB0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Markov’s Inequality</a:t>
                </a:r>
                <a:r>
                  <a:rPr lang="en-US" dirty="0"/>
                  <a:t>: For a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nonnegative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with finite mean, and any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dirty="0"/>
                  <a:t>You toss a fair coin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heads. What does Markov’s Inequality tell us about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A1B38-39FC-B28C-3477-A619B4ACB0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D78EE7-B9FA-B7C2-1966-2C40612E379E}"/>
                  </a:ext>
                </a:extLst>
              </p:cNvPr>
              <p:cNvSpPr txBox="1"/>
              <p:nvPr/>
            </p:nvSpPr>
            <p:spPr>
              <a:xfrm>
                <a:off x="2665855" y="4884626"/>
                <a:ext cx="399241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D78EE7-B9FA-B7C2-1966-2C40612E3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855" y="4884626"/>
                <a:ext cx="3992419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3AFAB-B755-467C-B2D3-C3A8A7C953CC}"/>
                  </a:ext>
                </a:extLst>
              </p:cNvPr>
              <p:cNvSpPr txBox="1"/>
              <p:nvPr/>
            </p:nvSpPr>
            <p:spPr>
              <a:xfrm>
                <a:off x="4890147" y="4057632"/>
                <a:ext cx="18957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3AFAB-B755-467C-B2D3-C3A8A7C9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147" y="4057632"/>
                <a:ext cx="1895764" cy="461665"/>
              </a:xfrm>
              <a:prstGeom prst="rect">
                <a:avLst/>
              </a:prstGeom>
              <a:blipFill>
                <a:blip r:embed="rId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583312-148D-0B65-68AA-B9FD36AD4EF7}"/>
                  </a:ext>
                </a:extLst>
              </p:cNvPr>
              <p:cNvSpPr txBox="1"/>
              <p:nvPr/>
            </p:nvSpPr>
            <p:spPr>
              <a:xfrm>
                <a:off x="5882495" y="4884626"/>
                <a:ext cx="1326573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3/4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583312-148D-0B65-68AA-B9FD36AD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95" y="4884626"/>
                <a:ext cx="1326573" cy="855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E314D7-C419-0966-2164-708F2C07F220}"/>
                  </a:ext>
                </a:extLst>
              </p:cNvPr>
              <p:cNvSpPr txBox="1"/>
              <p:nvPr/>
            </p:nvSpPr>
            <p:spPr>
              <a:xfrm>
                <a:off x="6921374" y="4898693"/>
                <a:ext cx="1772775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E314D7-C419-0966-2164-708F2C07F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74" y="4898693"/>
                <a:ext cx="1772775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6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380C-F597-95D6-8D30-E5EEEA5B7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B7CA-7743-6505-5A9A-55A94C4F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Using Markov’s Inequality 2: Coin Toss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4BE04-F64E-EFE0-5336-E1F567A37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Markov’s Inequality</a:t>
                </a:r>
                <a:r>
                  <a:rPr lang="en-US" dirty="0"/>
                  <a:t>: For a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nonnegative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with finite mean, and any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dirty="0"/>
                  <a:t>You toss a fair coin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heads. What does Markov’s Inequality tell us about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sz="3600" dirty="0"/>
              </a:p>
              <a:p>
                <a:r>
                  <a:rPr lang="en-US" dirty="0"/>
                  <a:t>For this example, is this bound “good” or perhaps “tight”?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No, it says if you flip a coin 1,000,000 times, probability of getting 750,000 heads is less than 2/3. Actual probability is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far</a:t>
                </a:r>
                <a:r>
                  <a:rPr lang="en-US" b="1" dirty="0"/>
                  <a:t> </a:t>
                </a:r>
                <a:r>
                  <a:rPr lang="en-US" dirty="0"/>
                  <a:t>lower.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4BE04-F64E-EFE0-5336-E1F567A37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2" t="-649" r="-796" b="-17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5EAA4B-61D3-259A-F84F-7A73FF831D88}"/>
                  </a:ext>
                </a:extLst>
              </p:cNvPr>
              <p:cNvSpPr txBox="1"/>
              <p:nvPr/>
            </p:nvSpPr>
            <p:spPr>
              <a:xfrm>
                <a:off x="3215216" y="3957933"/>
                <a:ext cx="61468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5EAA4B-61D3-259A-F84F-7A73FF83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16" y="3957933"/>
                <a:ext cx="61468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4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B87B-A280-8BF3-34A8-FEEE1BAD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Concentration Inequalities and Bound Tightness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1DE05-C899-C11E-9F8B-DB804D192B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can’t assume concentration inequalities are tight bounds!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Just like the union bound, they are simply bounds on a probability.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In the case of a binomial random variable, Markov’s Inequality is pretty useless.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It is true that the probability of getting 3/4s heads is less than 2/3, but this fact is not useful.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Note: Markov’s Inequality can actually be a tight bound.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RV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otherwise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In this case,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the Markov bound is tight at that point.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1DE05-C899-C11E-9F8B-DB804D192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7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173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4507-EA7F-C6DF-681E-A0A3B0E7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A92A0-B581-ED46-7D00-13B2A842A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Markov’s Inequality</a:t>
                </a:r>
                <a:r>
                  <a:rPr lang="en-US" dirty="0"/>
                  <a:t>: For a </a:t>
                </a:r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nonnegative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with finite mean, and any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drop non-negativity?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Naturally, Markov’s Inequality as stated above is no longer true. Trivial example: one student gets -1,000,000 points on a midterm, then everyone else will do way better than twice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A92A0-B581-ED46-7D00-13B2A842A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193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24B4E-7019-FCF1-259F-70C1FB709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1868-E595-788A-EE12-EB97CDD24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Chebyshev’s Inequality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8478F-E62D-FC37-D766-2BC21BF38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23,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C80B9-8BDE-876B-64BA-22228CFBBA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65E86C2-8249-5F59-EB14-AD9FDAD61FA8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Estimating p for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X~Bernoulli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Markov’s Inequality</a:t>
            </a: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Chebyshev’s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Chebyshev Bound for Coin Flips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Weak Law of Large Numbers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to Polling</a:t>
            </a:r>
          </a:p>
        </p:txBody>
      </p:sp>
    </p:spTree>
    <p:extLst>
      <p:ext uri="{BB962C8B-B14F-4D97-AF65-F5344CB8AC3E}">
        <p14:creationId xmlns:p14="http://schemas.microsoft.com/office/powerpoint/2010/main" val="425233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C60B-1697-F4CE-17B0-0F1D7A41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Expectations and Distributions (Visually)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E46D-B105-A229-8F19-CDB38511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the distribution below.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can think of the expectation as the “center of mass” of the distribution.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Each value has mass equal to the height of the respective bar.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AAB40-9440-9B34-5E5C-D99195CF7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45" y="2429621"/>
            <a:ext cx="7249509" cy="42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17DDD-D8AC-5C58-E4D9-DA9605A70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32E8-774F-E693-053C-CF286F52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Markov’s Inequality Visually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90DF6-B727-13E2-2D02-93ABDFCD2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Markov’s inequality gives us a bound on how much mass there can be above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Example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shown below.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A90DF6-B727-13E2-2D02-93ABDFCD2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2A6CF26-2C12-08A7-E66E-9BBE7A6B6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45" y="2429621"/>
            <a:ext cx="7249509" cy="42391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3AF4F-B5FD-C0A1-18DE-270F8F6BCE64}"/>
              </a:ext>
            </a:extLst>
          </p:cNvPr>
          <p:cNvCxnSpPr>
            <a:cxnSpLocks/>
          </p:cNvCxnSpPr>
          <p:nvPr/>
        </p:nvCxnSpPr>
        <p:spPr>
          <a:xfrm flipV="1">
            <a:off x="8732346" y="2429621"/>
            <a:ext cx="0" cy="3650613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AAFEC-CC4B-E6ED-8EA9-71CFD511D609}"/>
                  </a:ext>
                </a:extLst>
              </p:cNvPr>
              <p:cNvSpPr txBox="1"/>
              <p:nvPr/>
            </p:nvSpPr>
            <p:spPr>
              <a:xfrm>
                <a:off x="8392746" y="4143431"/>
                <a:ext cx="33889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≥2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AAFEC-CC4B-E6ED-8EA9-71CFD511D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46" y="4143431"/>
                <a:ext cx="338894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FCE6DDB-E24B-C6D4-1D98-D2C89E057CFE}"/>
              </a:ext>
            </a:extLst>
          </p:cNvPr>
          <p:cNvSpPr/>
          <p:nvPr/>
        </p:nvSpPr>
        <p:spPr>
          <a:xfrm>
            <a:off x="8732346" y="5143500"/>
            <a:ext cx="904019" cy="936734"/>
          </a:xfrm>
          <a:prstGeom prst="rect">
            <a:avLst/>
          </a:prstGeom>
          <a:solidFill>
            <a:srgbClr val="FCE5CD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986D0-DC65-A61D-977C-6781EE0A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171F-9D9F-7AAA-B045-DE2B24E2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Inequality Visually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0E77-9829-6E76-9550-22E83014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Observation: It might be more useful to have an inequality that bounds the amount of mass that is far from the mean (in either direction), and allows negative values for the </a:t>
            </a:r>
            <a:r>
              <a:rPr lang="en-US" dirty="0" err="1"/>
              <a:t>rv.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F3811-007A-5675-25EE-B9322CD8D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45" y="2429621"/>
            <a:ext cx="7249509" cy="42391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93E8C5-9997-961D-9FAF-A021569C8412}"/>
              </a:ext>
            </a:extLst>
          </p:cNvPr>
          <p:cNvCxnSpPr>
            <a:cxnSpLocks/>
          </p:cNvCxnSpPr>
          <p:nvPr/>
        </p:nvCxnSpPr>
        <p:spPr>
          <a:xfrm flipV="1">
            <a:off x="7449646" y="2247900"/>
            <a:ext cx="0" cy="3857734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58FA74-44C7-BEDF-C91E-121807249F8F}"/>
              </a:ext>
            </a:extLst>
          </p:cNvPr>
          <p:cNvCxnSpPr>
            <a:cxnSpLocks/>
          </p:cNvCxnSpPr>
          <p:nvPr/>
        </p:nvCxnSpPr>
        <p:spPr>
          <a:xfrm flipV="1">
            <a:off x="4249246" y="2247900"/>
            <a:ext cx="0" cy="3857734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6A40DA-BCB3-259A-B9A4-B09D258CAEEE}"/>
                  </a:ext>
                </a:extLst>
              </p:cNvPr>
              <p:cNvSpPr txBox="1"/>
              <p:nvPr/>
            </p:nvSpPr>
            <p:spPr>
              <a:xfrm>
                <a:off x="2764629" y="1655804"/>
                <a:ext cx="6146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 ??</m:t>
                      </m:r>
                    </m:oMath>
                  </m:oMathPara>
                </a14:m>
                <a:endParaRPr lang="en-US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6A40DA-BCB3-259A-B9A4-B09D258CA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29" y="1655804"/>
                <a:ext cx="6146800" cy="369332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DD4F0D-655C-04FB-9632-28E2CD592FA6}"/>
              </a:ext>
            </a:extLst>
          </p:cNvPr>
          <p:cNvSpPr/>
          <p:nvPr/>
        </p:nvSpPr>
        <p:spPr>
          <a:xfrm>
            <a:off x="7449646" y="4185138"/>
            <a:ext cx="2107591" cy="1920496"/>
          </a:xfrm>
          <a:prstGeom prst="rect">
            <a:avLst/>
          </a:prstGeom>
          <a:solidFill>
            <a:srgbClr val="FCE5CD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C075F-19F6-16C8-8B44-B6AB53845684}"/>
              </a:ext>
            </a:extLst>
          </p:cNvPr>
          <p:cNvSpPr/>
          <p:nvPr/>
        </p:nvSpPr>
        <p:spPr>
          <a:xfrm>
            <a:off x="3103685" y="3341076"/>
            <a:ext cx="1145561" cy="2764557"/>
          </a:xfrm>
          <a:prstGeom prst="rect">
            <a:avLst/>
          </a:prstGeom>
          <a:solidFill>
            <a:srgbClr val="FCE5CD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60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1D80A-5BB7-7F93-44B4-AA83080C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4714-AE9A-60F8-08DA-13A176F2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BBE88F-207E-995F-FE45-CEC8F5C22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two summary statistics: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provide a more useful bound on how far we stray from the mean.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we set about proving this inequality, let’s build some intuition for what it means.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BBE88F-207E-995F-FE45-CEC8F5C22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66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30C8-A273-2A17-D688-FCEA6E4F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 of the Day: Samples and Coin Tosses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E225BE-BE4F-C983-8836-5BFAF2971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88440" cy="5638732"/>
              </a:xfrm>
            </p:spPr>
            <p:txBody>
              <a:bodyPr/>
              <a:lstStyle/>
              <a:p>
                <a:r>
                  <a:rPr lang="en-US" dirty="0"/>
                  <a:t>Total number of voters: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      Actual number of </a:t>
                </a:r>
                <a:r>
                  <a:rPr lang="en-US" dirty="0" err="1"/>
                  <a:t>Zaphod</a:t>
                </a:r>
                <a:r>
                  <a:rPr lang="en-US" dirty="0"/>
                  <a:t> voters: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Assuming: A person’s vote is fixed (they don’t change) and they don’t lie…</a:t>
                </a:r>
              </a:p>
              <a:p>
                <a:r>
                  <a:rPr lang="en-US" dirty="0"/>
                  <a:t>Pick a voter at random – this is a “sample”</a:t>
                </a:r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Probability that this is a </a:t>
                </a:r>
                <a:r>
                  <a:rPr lang="en-US" dirty="0" err="1"/>
                  <a:t>Zaphod</a:t>
                </a:r>
                <a:r>
                  <a:rPr lang="en-US" dirty="0"/>
                  <a:t>-voter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Bernoulli trial with “success”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Same problem: Estimate the heads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a biased coin.</a:t>
                </a:r>
              </a:p>
              <a:p>
                <a:endParaRPr lang="en-US" dirty="0"/>
              </a:p>
              <a:p>
                <a:pPr algn="ctr"/>
                <a:r>
                  <a:rPr lang="en-US" i="1" dirty="0"/>
                  <a:t>We switch to this terminology for the following slides.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E225BE-BE4F-C983-8836-5BFAF2971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88440" cy="5638732"/>
              </a:xfrm>
              <a:blipFill>
                <a:blip r:embed="rId2"/>
                <a:stretch>
                  <a:fillRect l="-782" t="-649" b="-4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621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1C24F-4BEE-F23D-0444-F66F5D29F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A3B5-2E3D-6DDA-DCE0-EF4AD872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Inequality: </a:t>
            </a:r>
            <a:r>
              <a:rPr lang="en-US" err="1"/>
              <a:t>Intution</a:t>
            </a:r>
            <a:r>
              <a:rPr lang="en-US"/>
              <a:t> 1, the Alternate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C456B-3642-52DB-95F4-C461FF5C7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we pick the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what is the upper bound?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C456B-3642-52DB-95F4-C461FF5C7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4234E7-04CA-6168-6E2A-7E7DB98BBF3E}"/>
                  </a:ext>
                </a:extLst>
              </p:cNvPr>
              <p:cNvSpPr txBox="1"/>
              <p:nvPr/>
            </p:nvSpPr>
            <p:spPr>
              <a:xfrm>
                <a:off x="3022600" y="4004024"/>
                <a:ext cx="6146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??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4234E7-04CA-6168-6E2A-7E7DB98BB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4004024"/>
                <a:ext cx="6146800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92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14A57-7424-90E3-D0CA-0147A332C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94CF-392D-F376-A220-032E873F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99122-462E-5941-38E8-DCDED39A0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we pick the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what is the upper bound?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99122-462E-5941-38E8-DCDED39A0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4416E7-38C1-2539-4272-46B0E97B4A39}"/>
                  </a:ext>
                </a:extLst>
              </p:cNvPr>
              <p:cNvSpPr txBox="1"/>
              <p:nvPr/>
            </p:nvSpPr>
            <p:spPr>
              <a:xfrm>
                <a:off x="3022600" y="3877704"/>
                <a:ext cx="3873500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4416E7-38C1-2539-4272-46B0E97B4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3877704"/>
                <a:ext cx="3873500" cy="833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EE2D22-0655-1146-3DAF-4C045DC43BC4}"/>
                  </a:ext>
                </a:extLst>
              </p:cNvPr>
              <p:cNvSpPr txBox="1"/>
              <p:nvPr/>
            </p:nvSpPr>
            <p:spPr>
              <a:xfrm>
                <a:off x="2884055" y="5304218"/>
                <a:ext cx="614680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EE2D22-0655-1146-3DAF-4C045DC43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055" y="5304218"/>
                <a:ext cx="61468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A90D12-2104-C567-F06B-0C886728BD49}"/>
                  </a:ext>
                </a:extLst>
              </p:cNvPr>
              <p:cNvSpPr txBox="1"/>
              <p:nvPr/>
            </p:nvSpPr>
            <p:spPr>
              <a:xfrm>
                <a:off x="6134100" y="3846767"/>
                <a:ext cx="2209800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A90D12-2104-C567-F06B-0C886728B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3846767"/>
                <a:ext cx="2209800" cy="833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44C47-1E6B-19F9-2E5D-E2BFBCB997AF}"/>
                  </a:ext>
                </a:extLst>
              </p:cNvPr>
              <p:cNvSpPr txBox="1"/>
              <p:nvPr/>
            </p:nvSpPr>
            <p:spPr>
              <a:xfrm>
                <a:off x="7581901" y="3883534"/>
                <a:ext cx="110490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44C47-1E6B-19F9-2E5D-E2BFBCB99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1" y="3883534"/>
                <a:ext cx="1104900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1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F70F8-E3F6-F7B1-8911-35159A3B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ECB4-CE9A-32E7-8E4A-963A9454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BF248-87CE-DB6A-7364-08CDE03659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Or equivalently: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dirty="0"/>
                  <a:t>Suppose we have a random variable, what bound can we place on the probability that we are more than three standard deviations from the mean? More than one standard deviation from the mean?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BF248-87CE-DB6A-7364-08CDE03659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981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68B9-F5D0-BEE0-9722-F8144FE4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DBBD-2300-EBA5-B9C9-C94F6E72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121F4-F928-8C89-D27D-A8CACB02A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Or equivalently: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dirty="0"/>
                  <a:t>Suppose we have a random variable, what bound can we place on the probability that we are more three and one standard deviations?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probabilities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1/9 and 1, respectively.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Note, for one standard deviation, the result is trivial, i.e., Chebyshev’s tells us literally nothing. In general, Chebyshev’s is a loose bound.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121F4-F928-8C89-D27D-A8CACB02A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77" b="-15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719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FFE6-667F-9D11-D131-A54073D9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BD21-2BD9-425B-07DC-6E733778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is a Loose Bound: Normal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3BD3-5662-BBB4-A5E9-593D17B3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There’s a distribution we’ll talk about next week called the normal distribution.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Probability that you are less than 3 standard deviations from the mean is 99.7%.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Or equivalently: P</a:t>
            </a:r>
            <a:r>
              <a:rPr lang="en-US"/>
              <a:t>robability that are you are more than 3 standard deviations from the mean is 0.3%.</a:t>
            </a:r>
          </a:p>
          <a:p>
            <a:endParaRPr lang="en-US"/>
          </a:p>
          <a:p>
            <a:r>
              <a:rPr lang="en-US"/>
              <a:t>Chebyshev’s is considerably looser. It says the probability of being more than 3 standard deviations from the mean is 11.1%</a:t>
            </a:r>
          </a:p>
          <a:p>
            <a:endParaRPr lang="en-US"/>
          </a:p>
          <a:p>
            <a:r>
              <a:rPr lang="en-US"/>
              <a:t>Key difference: Chebyshev is true of all possible distributions. The 99.7% rule is only for the Normal.</a:t>
            </a:r>
          </a:p>
        </p:txBody>
      </p:sp>
    </p:spTree>
    <p:extLst>
      <p:ext uri="{BB962C8B-B14F-4D97-AF65-F5344CB8AC3E}">
        <p14:creationId xmlns:p14="http://schemas.microsoft.com/office/powerpoint/2010/main" val="28069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19A0-ED39-82DC-DDE6-65246700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37761-933A-92A4-F0EA-9CCB87EBC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3031836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Dead End Proof: Observe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 is a random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 is non-negative, we could try to use Markov’s inequality to try to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but expectation of an absolute value is a pain.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37761-933A-92A4-F0EA-9CCB87EBC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3031836"/>
              </a:xfrm>
              <a:blipFill>
                <a:blip r:embed="rId2"/>
                <a:stretch>
                  <a:fillRect l="-796" t="-1207" r="-137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5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B78DF-33D8-1788-4153-6DD7476D2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218B-08EF-B9E8-16B1-07C72062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26F84-A14F-BB5E-CF63-7DE9DFD385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" y="533399"/>
                <a:ext cx="11484864" cy="5895109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 is a random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Observe that any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This means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Then by Markov’s inequality: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26F84-A14F-BB5E-CF63-7DE9DFD385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533399"/>
                <a:ext cx="11484864" cy="5895109"/>
              </a:xfrm>
              <a:blipFill>
                <a:blip r:embed="rId2"/>
                <a:stretch>
                  <a:fillRect l="-796" t="-517" b="-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E3A6F-79F0-FF3B-3029-7807362A2AB2}"/>
                  </a:ext>
                </a:extLst>
              </p:cNvPr>
              <p:cNvSpPr txBox="1"/>
              <p:nvPr/>
            </p:nvSpPr>
            <p:spPr>
              <a:xfrm>
                <a:off x="3022600" y="4493552"/>
                <a:ext cx="61468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E3A6F-79F0-FF3B-3029-7807362A2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4493552"/>
                <a:ext cx="6146800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73ED83-4CF4-7C44-27C3-2FCA7093226A}"/>
                  </a:ext>
                </a:extLst>
              </p:cNvPr>
              <p:cNvSpPr txBox="1"/>
              <p:nvPr/>
            </p:nvSpPr>
            <p:spPr>
              <a:xfrm>
                <a:off x="4337050" y="5618478"/>
                <a:ext cx="3517900" cy="810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73ED83-4CF4-7C44-27C3-2FCA70932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5618478"/>
                <a:ext cx="3517900" cy="810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4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F928D-2349-11C5-D1A8-6B0FF5C94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4E74-6D4B-0697-2DD9-85520BE6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97E3-215E-DA01-D37B-973372FD6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399"/>
                <a:ext cx="11488745" cy="5895109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 is a random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Observe that any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This means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Then by Markov’s inequality: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97E3-215E-DA01-D37B-973372FD6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399"/>
                <a:ext cx="11488745" cy="5895109"/>
              </a:xfrm>
              <a:blipFill>
                <a:blip r:embed="rId2"/>
                <a:stretch>
                  <a:fillRect l="-796" t="-517" b="-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36711C-EACF-03CB-1EF7-AD79315D9489}"/>
                  </a:ext>
                </a:extLst>
              </p:cNvPr>
              <p:cNvSpPr txBox="1"/>
              <p:nvPr/>
            </p:nvSpPr>
            <p:spPr>
              <a:xfrm>
                <a:off x="3022600" y="4493552"/>
                <a:ext cx="61468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36711C-EACF-03CB-1EF7-AD79315D9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4493552"/>
                <a:ext cx="6146800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8E5292-0AE5-9DF6-AFAE-C3A8D317F5E2}"/>
                  </a:ext>
                </a:extLst>
              </p:cNvPr>
              <p:cNvSpPr txBox="1"/>
              <p:nvPr/>
            </p:nvSpPr>
            <p:spPr>
              <a:xfrm>
                <a:off x="4337050" y="5618478"/>
                <a:ext cx="3517900" cy="810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8E5292-0AE5-9DF6-AFAE-C3A8D317F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5618478"/>
                <a:ext cx="3517900" cy="810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0644BA-42A5-2B06-24C8-0A46B89D26E4}"/>
                  </a:ext>
                </a:extLst>
              </p:cNvPr>
              <p:cNvSpPr txBox="1"/>
              <p:nvPr/>
            </p:nvSpPr>
            <p:spPr>
              <a:xfrm>
                <a:off x="8639969" y="5484786"/>
                <a:ext cx="21574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0644BA-42A5-2B06-24C8-0A46B89D2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969" y="5484786"/>
                <a:ext cx="2157414" cy="461665"/>
              </a:xfrm>
              <a:prstGeom prst="rect">
                <a:avLst/>
              </a:prstGeom>
              <a:blipFill>
                <a:blip r:embed="rId5"/>
                <a:stretch>
                  <a:fillRect l="-4237" t="-10667" r="-254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614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5B832-5517-27F5-A05E-E3505E8B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1AFF-D8A6-C454-10DA-7EE8702E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D0716-D372-AF31-0845-1F116776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399"/>
                <a:ext cx="11488745" cy="5895109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Chebyshev’s Inequality:</a:t>
                </a:r>
                <a:r>
                  <a:rPr lang="en-US" dirty="0">
                    <a:cs typeface="Inter" panose="02000503000000020004" pitchFamily="2" charset="0"/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 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 is a random variable.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Observe that any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This means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Then by Markov’s inequality: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D0716-D372-AF31-0845-1F116776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399"/>
                <a:ext cx="11488745" cy="5895109"/>
              </a:xfrm>
              <a:blipFill>
                <a:blip r:embed="rId2"/>
                <a:stretch>
                  <a:fillRect l="-796" t="-517" b="-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50AD26-058E-75F9-722A-6C2259CF2887}"/>
                  </a:ext>
                </a:extLst>
              </p:cNvPr>
              <p:cNvSpPr txBox="1"/>
              <p:nvPr/>
            </p:nvSpPr>
            <p:spPr>
              <a:xfrm>
                <a:off x="3022600" y="4493552"/>
                <a:ext cx="61468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50AD26-058E-75F9-722A-6C2259CF2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4493552"/>
                <a:ext cx="6146800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A499A9-B567-470E-B0A5-FEAFAE0F50BE}"/>
                  </a:ext>
                </a:extLst>
              </p:cNvPr>
              <p:cNvSpPr txBox="1"/>
              <p:nvPr/>
            </p:nvSpPr>
            <p:spPr>
              <a:xfrm>
                <a:off x="4337050" y="5618478"/>
                <a:ext cx="3517900" cy="810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A499A9-B567-470E-B0A5-FEAFAE0F5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5618478"/>
                <a:ext cx="3517900" cy="810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76FF96-698A-1844-533F-C4AE97A5E287}"/>
                  </a:ext>
                </a:extLst>
              </p:cNvPr>
              <p:cNvSpPr txBox="1"/>
              <p:nvPr/>
            </p:nvSpPr>
            <p:spPr>
              <a:xfrm>
                <a:off x="7073900" y="5619247"/>
                <a:ext cx="1841500" cy="809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76FF96-698A-1844-533F-C4AE97A5E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900" y="5619247"/>
                <a:ext cx="1841500" cy="8092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58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3D77-C5FE-4844-5E5B-B22C2ED9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Chebyshev’s Inequality and Markov’s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76D12-F11D-C007-6F6B-DCE280B63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Even though Markov’s Inequality is weak for understanding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were able to enhance its power by considering a new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considering bounds on this variable.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Yes! You can enhance the bound further by making up new random variables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but then you need to be able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76D12-F11D-C007-6F6B-DCE280B63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60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FACDD-B990-45AA-9C7A-C6BDA74D3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C9F7A9-706E-37DA-6978-19659F0A54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Experimental Procedure for Determining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C9F7A9-706E-37DA-6978-19659F0A5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4479-693B-E10E-E1AA-83F0CCA3DF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coin with probability of heads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You don’t know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but you want to figure it out experimentally.</a:t>
                </a:r>
              </a:p>
              <a:p>
                <a:endParaRPr lang="en-US" dirty="0"/>
              </a:p>
              <a:p>
                <a:r>
                  <a:rPr lang="en-US" dirty="0"/>
                  <a:t>Method: Toss the coin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be the number of heads and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What we want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Unfortunately, we can never guarantee this!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b="1" dirty="0">
                    <a:solidFill>
                      <a:schemeClr val="accent4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What we can get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with confidence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with 95% confidence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Or in terms of probabilities, we’ll settle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A4479-693B-E10E-E1AA-83F0CCA3D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008" b="-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115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44330-A1F1-0EEC-6621-C3F1992A4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A3F1-358E-1B6E-6E1D-302E0F4AF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Chebyshev Bound for Coin Flips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71590-A637-AE99-C1D9-3089DAA3B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23,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841E8-5A58-0161-F516-96FB49F0D2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b="1" dirty="0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15DF428-D6C8-1455-DE65-81AC82B1FB17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Estimating p for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X~Bernoulli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Markov’s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Chebyshev’s Inequality</a:t>
            </a: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The Chebyshev Bound for Coin Flips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Weak Law of Large Numbers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to Polling</a:t>
            </a:r>
          </a:p>
        </p:txBody>
      </p:sp>
    </p:spTree>
    <p:extLst>
      <p:ext uri="{BB962C8B-B14F-4D97-AF65-F5344CB8AC3E}">
        <p14:creationId xmlns:p14="http://schemas.microsoft.com/office/powerpoint/2010/main" val="1773705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198F-182B-B63C-9B22-A250D08F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Probability of Coin Toss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7DCAD-5633-7C18-3D8A-51129497B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Earlier, we tried to use Markov’s Inequality to understand the behavior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0.5)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Specifically, we asked: What is the probability that at least 3/4s of our flips come up heads.</a:t>
                </a:r>
              </a:p>
              <a:p>
                <a:br>
                  <a:rPr lang="en-US" dirty="0"/>
                </a:br>
                <a:r>
                  <a:rPr lang="en-US" dirty="0"/>
                  <a:t>Using Markov’s Inequality, we found that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bound was not useful! As we flip more coins, the actual probability drops.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we use Chebyshev’s Inequality instead, we’ll see a dependence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7DCAD-5633-7C18-3D8A-51129497B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554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CAB16-05EC-106F-7F0D-5EA349EAC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2BC9-6D46-BA44-416F-79EA1190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Probability of Coin Toss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4A01FE-02AF-9C13-D37E-86A7528C0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0.5)</m:t>
                    </m:r>
                  </m:oMath>
                </a14:m>
                <a:r>
                  <a:rPr lang="en-US" dirty="0"/>
                  <a:t>, let’s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using Chebyshev’s Inequality: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First, we write expectation and variance:                </a:t>
                </a:r>
              </a:p>
              <a:p>
                <a:endParaRPr lang="en-US" dirty="0"/>
              </a:p>
              <a:p>
                <a:r>
                  <a:rPr lang="en-US" dirty="0"/>
                  <a:t>Then, get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4A01FE-02AF-9C13-D37E-86A7528C0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27735-099A-5F46-85B5-0F2E6735F36A}"/>
                  </a:ext>
                </a:extLst>
              </p:cNvPr>
              <p:cNvSpPr txBox="1"/>
              <p:nvPr/>
            </p:nvSpPr>
            <p:spPr>
              <a:xfrm>
                <a:off x="6096000" y="2737240"/>
                <a:ext cx="1962728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27735-099A-5F46-85B5-0F2E6735F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37240"/>
                <a:ext cx="1962728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C8DE29-A8AF-47EF-5821-EA2B1A3026D0}"/>
                  </a:ext>
                </a:extLst>
              </p:cNvPr>
              <p:cNvSpPr txBox="1"/>
              <p:nvPr/>
            </p:nvSpPr>
            <p:spPr>
              <a:xfrm>
                <a:off x="7771387" y="2737240"/>
                <a:ext cx="4615873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C8DE29-A8AF-47EF-5821-EA2B1A302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87" y="2737240"/>
                <a:ext cx="4615873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1D93BF-3E6D-AF73-5E8A-B1FD2A4D7A60}"/>
                  </a:ext>
                </a:extLst>
              </p:cNvPr>
              <p:cNvSpPr txBox="1"/>
              <p:nvPr/>
            </p:nvSpPr>
            <p:spPr>
              <a:xfrm>
                <a:off x="1398159" y="3714638"/>
                <a:ext cx="210473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1D93BF-3E6D-AF73-5E8A-B1FD2A4D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59" y="3714638"/>
                <a:ext cx="2104734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41DED-D761-2F90-2034-4CC34669C586}"/>
                  </a:ext>
                </a:extLst>
              </p:cNvPr>
              <p:cNvSpPr txBox="1"/>
              <p:nvPr/>
            </p:nvSpPr>
            <p:spPr>
              <a:xfrm>
                <a:off x="1627911" y="7991223"/>
                <a:ext cx="356754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41DED-D761-2F90-2034-4CC34669C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11" y="7991223"/>
                <a:ext cx="3567545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CFDBA-BB30-A06A-4A11-C7673366B537}"/>
                  </a:ext>
                </a:extLst>
              </p:cNvPr>
              <p:cNvSpPr txBox="1"/>
              <p:nvPr/>
            </p:nvSpPr>
            <p:spPr>
              <a:xfrm>
                <a:off x="7307262" y="5804003"/>
                <a:ext cx="3567545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CFDBA-BB30-A06A-4A11-C7673366B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262" y="5804003"/>
                <a:ext cx="3567545" cy="7454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8AE19F-068C-26F1-DF0F-4F57B26920F9}"/>
                  </a:ext>
                </a:extLst>
              </p:cNvPr>
              <p:cNvSpPr txBox="1"/>
              <p:nvPr/>
            </p:nvSpPr>
            <p:spPr>
              <a:xfrm>
                <a:off x="5195456" y="7796416"/>
                <a:ext cx="3567545" cy="879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8AE19F-068C-26F1-DF0F-4F57B2692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6" y="7796416"/>
                <a:ext cx="3567545" cy="879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44DB9F-B8E7-F508-CC18-7E15665C0162}"/>
                  </a:ext>
                </a:extLst>
              </p:cNvPr>
              <p:cNvSpPr txBox="1"/>
              <p:nvPr/>
            </p:nvSpPr>
            <p:spPr>
              <a:xfrm>
                <a:off x="7420265" y="8430005"/>
                <a:ext cx="3567545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44DB9F-B8E7-F508-CC18-7E15665C0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265" y="8430005"/>
                <a:ext cx="3567545" cy="6117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64C1F-ED6D-9188-3B39-8A91F61DF2D0}"/>
              </a:ext>
            </a:extLst>
          </p:cNvPr>
          <p:cNvSpPr txBox="1"/>
          <p:nvPr/>
        </p:nvSpPr>
        <p:spPr>
          <a:xfrm>
            <a:off x="3429000" y="3944894"/>
            <a:ext cx="740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into the appropriate form to apply Chebyshev: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B64587-1421-80EC-651C-D859315A84FF}"/>
                  </a:ext>
                </a:extLst>
              </p:cNvPr>
              <p:cNvSpPr txBox="1"/>
              <p:nvPr/>
            </p:nvSpPr>
            <p:spPr>
              <a:xfrm>
                <a:off x="1441454" y="4832747"/>
                <a:ext cx="679738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B64587-1421-80EC-651C-D859315A8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54" y="4832747"/>
                <a:ext cx="679738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78695E-634E-54B1-C536-A065F2599226}"/>
                  </a:ext>
                </a:extLst>
              </p:cNvPr>
              <p:cNvSpPr txBox="1"/>
              <p:nvPr/>
            </p:nvSpPr>
            <p:spPr>
              <a:xfrm>
                <a:off x="6638356" y="4959804"/>
                <a:ext cx="4767260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78695E-634E-54B1-C536-A065F2599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356" y="4959804"/>
                <a:ext cx="4767260" cy="7454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9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5" grpId="0"/>
      <p:bldP spid="9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A22AB-7398-7C88-67A0-071994B06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31C0-534F-5241-ED4F-F1C85062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Probability of Coin Toss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BE9C7-C4CA-91AA-B270-C6506FADA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0.5)</m:t>
                    </m:r>
                  </m:oMath>
                </a14:m>
                <a:r>
                  <a:rPr lang="en-US" dirty="0"/>
                  <a:t>, let’s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using Chebyshev’s Inequality: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First, we write expectation and variance:                </a:t>
                </a:r>
              </a:p>
              <a:p>
                <a:endParaRPr lang="en-US" dirty="0"/>
              </a:p>
              <a:p>
                <a:r>
                  <a:rPr lang="en-US" dirty="0"/>
                  <a:t>Then,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BE9C7-C4CA-91AA-B270-C6506FADA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D5CF6F-0EDC-2A08-704A-6FD83E0CDB4D}"/>
                  </a:ext>
                </a:extLst>
              </p:cNvPr>
              <p:cNvSpPr txBox="1"/>
              <p:nvPr/>
            </p:nvSpPr>
            <p:spPr>
              <a:xfrm>
                <a:off x="6096000" y="2737240"/>
                <a:ext cx="1962728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D5CF6F-0EDC-2A08-704A-6FD83E0C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37240"/>
                <a:ext cx="1962728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2B77-6001-AB04-2FA7-342E2AFBE9F2}"/>
                  </a:ext>
                </a:extLst>
              </p:cNvPr>
              <p:cNvSpPr txBox="1"/>
              <p:nvPr/>
            </p:nvSpPr>
            <p:spPr>
              <a:xfrm>
                <a:off x="7771387" y="2737240"/>
                <a:ext cx="4615873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2B77-6001-AB04-2FA7-342E2AFB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87" y="2737240"/>
                <a:ext cx="4615873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E18442-B3E2-292E-A100-5FF9F7ABE87F}"/>
                  </a:ext>
                </a:extLst>
              </p:cNvPr>
              <p:cNvSpPr txBox="1"/>
              <p:nvPr/>
            </p:nvSpPr>
            <p:spPr>
              <a:xfrm>
                <a:off x="917868" y="3685127"/>
                <a:ext cx="210473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E18442-B3E2-292E-A100-5FF9F7AB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8" y="3685127"/>
                <a:ext cx="2104734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BC5EE2-7880-0346-5806-4C8CB7D2001B}"/>
                  </a:ext>
                </a:extLst>
              </p:cNvPr>
              <p:cNvSpPr txBox="1"/>
              <p:nvPr/>
            </p:nvSpPr>
            <p:spPr>
              <a:xfrm>
                <a:off x="2596717" y="3773484"/>
                <a:ext cx="3567545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BC5EE2-7880-0346-5806-4C8CB7D2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17" y="3773484"/>
                <a:ext cx="3567545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A5911D-441A-08E7-2E18-9F4BAB53848E}"/>
                  </a:ext>
                </a:extLst>
              </p:cNvPr>
              <p:cNvSpPr txBox="1"/>
              <p:nvPr/>
            </p:nvSpPr>
            <p:spPr>
              <a:xfrm>
                <a:off x="1819564" y="5029575"/>
                <a:ext cx="3567545" cy="1142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A5911D-441A-08E7-2E18-9F4BAB538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64" y="5029575"/>
                <a:ext cx="3567545" cy="1142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F99FF5-CFD3-9EDD-3ABE-A0B15FBFC69B}"/>
                  </a:ext>
                </a:extLst>
              </p:cNvPr>
              <p:cNvSpPr txBox="1"/>
              <p:nvPr/>
            </p:nvSpPr>
            <p:spPr>
              <a:xfrm>
                <a:off x="3237348" y="5029574"/>
                <a:ext cx="3567545" cy="1127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F99FF5-CFD3-9EDD-3ABE-A0B15FBFC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48" y="5029574"/>
                <a:ext cx="3567545" cy="11271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12FD7F-7545-023D-93F2-59D324906420}"/>
                  </a:ext>
                </a:extLst>
              </p:cNvPr>
              <p:cNvSpPr txBox="1"/>
              <p:nvPr/>
            </p:nvSpPr>
            <p:spPr>
              <a:xfrm>
                <a:off x="4203842" y="5056280"/>
                <a:ext cx="3567545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12FD7F-7545-023D-93F2-59D32490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842" y="5056280"/>
                <a:ext cx="3567545" cy="7848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4314B-974B-4596-6FAD-1C9B24A9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BC0E-5F1C-4701-C6A2-88CDE017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Probability of Coin Toss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1210B-9B37-2A1A-FF2D-1C895C1AB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0.5)</m:t>
                    </m:r>
                  </m:oMath>
                </a14:m>
                <a:r>
                  <a:rPr lang="en-US" dirty="0"/>
                  <a:t>, let’s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using Chebyshev’s Inequality: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then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Chebyshev bound is: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In other words, as we flip more coins, the chance of having 75% </a:t>
                </a:r>
                <a:r>
                  <a:rPr lang="en-US" dirty="0"/>
                  <a:t>(or more) heads drops</a:t>
                </a:r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n = 1,000, this bound says probability is less than or equal to 0.4%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Note: This is still a very loose bound! Actual probability is </a:t>
                </a:r>
                <a:r>
                  <a:rPr lang="en-US" sz="2400" b="1" dirty="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much</a:t>
                </a:r>
                <a:r>
                  <a:rPr lang="en-US" sz="2400" dirty="0"/>
                  <a:t> lower</a:t>
                </a:r>
                <a:r>
                  <a:rPr lang="en-US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1210B-9B37-2A1A-FF2D-1C895C1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b="-8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15B5A8-8425-A675-B7B6-8719426F3688}"/>
                  </a:ext>
                </a:extLst>
              </p:cNvPr>
              <p:cNvSpPr txBox="1"/>
              <p:nvPr/>
            </p:nvSpPr>
            <p:spPr>
              <a:xfrm>
                <a:off x="3673764" y="2778404"/>
                <a:ext cx="282863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15B5A8-8425-A675-B7B6-8719426F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64" y="2778404"/>
                <a:ext cx="2828636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565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F5E4-FE3A-4C29-43FE-90D2F184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D8C59C-FAB1-54AA-D655-A3AEDF0EB7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Back to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a Coin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D8C59C-FAB1-54AA-D655-A3AEDF0EB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778DD-3E49-67C8-E0E9-25ED35477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coin with unknown heads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We estimate it by tossing a coin n times.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Our empirical mean is </a:t>
                </a:r>
              </a:p>
              <a:p>
                <a:endParaRPr lang="en-US" dirty="0"/>
              </a:p>
              <a:p>
                <a:r>
                  <a:rPr lang="en-US" dirty="0"/>
                  <a:t>Goal: How big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need to be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Observation, we can bound                         using Chebyshev’s inequality.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 show this, we’ll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778DD-3E49-67C8-E0E9-25ED35477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E1C69-F833-0249-634F-00F8866B1CCE}"/>
                  </a:ext>
                </a:extLst>
              </p:cNvPr>
              <p:cNvSpPr txBox="1"/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E1C69-F833-0249-634F-00F8866B1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BD0396-306A-39F7-E54B-08863F6654F4}"/>
                  </a:ext>
                </a:extLst>
              </p:cNvPr>
              <p:cNvSpPr txBox="1"/>
              <p:nvPr/>
            </p:nvSpPr>
            <p:spPr>
              <a:xfrm>
                <a:off x="4147122" y="4151180"/>
                <a:ext cx="2143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BD0396-306A-39F7-E54B-08863F665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22" y="4151180"/>
                <a:ext cx="2143484" cy="461665"/>
              </a:xfrm>
              <a:prstGeom prst="rect">
                <a:avLst/>
              </a:prstGeom>
              <a:blipFill>
                <a:blip r:embed="rId5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3F77-7A30-C7DB-165D-35C1E0028FB5}"/>
                  </a:ext>
                </a:extLst>
              </p:cNvPr>
              <p:cNvSpPr txBox="1"/>
              <p:nvPr/>
            </p:nvSpPr>
            <p:spPr>
              <a:xfrm>
                <a:off x="347514" y="5675499"/>
                <a:ext cx="12769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03F77-7A30-C7DB-165D-35C1E0028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4" y="5675499"/>
                <a:ext cx="1276927" cy="461665"/>
              </a:xfrm>
              <a:prstGeom prst="rect">
                <a:avLst/>
              </a:prstGeom>
              <a:blipFill>
                <a:blip r:embed="rId6"/>
                <a:stretch>
                  <a:fillRect t="-526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FF5F78-09A6-9A2D-5B33-A7D3369C5773}"/>
                  </a:ext>
                </a:extLst>
              </p:cNvPr>
              <p:cNvSpPr txBox="1"/>
              <p:nvPr/>
            </p:nvSpPr>
            <p:spPr>
              <a:xfrm>
                <a:off x="1231895" y="5449218"/>
                <a:ext cx="1276927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FF5F78-09A6-9A2D-5B33-A7D3369C5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95" y="5449218"/>
                <a:ext cx="1276927" cy="914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5B2CE0-390E-030D-DCA4-CA3F99D8B9E8}"/>
                  </a:ext>
                </a:extLst>
              </p:cNvPr>
              <p:cNvSpPr txBox="1"/>
              <p:nvPr/>
            </p:nvSpPr>
            <p:spPr>
              <a:xfrm>
                <a:off x="2415165" y="5513209"/>
                <a:ext cx="1276927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5B2CE0-390E-030D-DCA4-CA3F99D8B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165" y="5513209"/>
                <a:ext cx="1276927" cy="7862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168A58-40F0-F345-0961-73E575E69CB8}"/>
                  </a:ext>
                </a:extLst>
              </p:cNvPr>
              <p:cNvSpPr txBox="1"/>
              <p:nvPr/>
            </p:nvSpPr>
            <p:spPr>
              <a:xfrm>
                <a:off x="3415002" y="5578861"/>
                <a:ext cx="1276927" cy="72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168A58-40F0-F345-0961-73E575E69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002" y="5578861"/>
                <a:ext cx="1276927" cy="7248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63B475-4F11-0128-0487-7FE118001AD8}"/>
                  </a:ext>
                </a:extLst>
              </p:cNvPr>
              <p:cNvSpPr txBox="1"/>
              <p:nvPr/>
            </p:nvSpPr>
            <p:spPr>
              <a:xfrm>
                <a:off x="4147122" y="5710467"/>
                <a:ext cx="12769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63B475-4F11-0128-0487-7FE118001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22" y="5710467"/>
                <a:ext cx="1276927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2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F3F07-7D8D-5500-77B9-DCCE9B46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38172-578F-FCE1-7561-43AE9D9371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Back to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a Coin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38172-578F-FCE1-7561-43AE9D937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F8C76-67A8-A353-A8CC-ED31ACB8D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coin with unknown heads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We estimate it by tossing a coin n times.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Our empirical mean is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Observation, we can bound                         using Chebyshev’s inequality.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So now we need to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F8C76-67A8-A353-A8CC-ED31ACB8D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EAEFDA-78E4-A148-FE40-331784AEB424}"/>
                  </a:ext>
                </a:extLst>
              </p:cNvPr>
              <p:cNvSpPr txBox="1"/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EAEFDA-78E4-A148-FE40-331784AE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785072-0273-50E4-FA9F-241D44256DC9}"/>
                  </a:ext>
                </a:extLst>
              </p:cNvPr>
              <p:cNvSpPr txBox="1"/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785072-0273-50E4-FA9F-241D44256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blipFill>
                <a:blip r:embed="rId5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34726-9AE4-E4C8-05B9-A2C929D7E52A}"/>
                  </a:ext>
                </a:extLst>
              </p:cNvPr>
              <p:cNvSpPr txBox="1"/>
              <p:nvPr/>
            </p:nvSpPr>
            <p:spPr>
              <a:xfrm>
                <a:off x="2646865" y="3969304"/>
                <a:ext cx="6382327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134726-9AE4-E4C8-05B9-A2C929D7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865" y="3969304"/>
                <a:ext cx="6382327" cy="809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D7F05-C31C-6135-FC6E-7B2923C3BB5E}"/>
                  </a:ext>
                </a:extLst>
              </p:cNvPr>
              <p:cNvSpPr txBox="1"/>
              <p:nvPr/>
            </p:nvSpPr>
            <p:spPr>
              <a:xfrm>
                <a:off x="63129" y="5075407"/>
                <a:ext cx="310674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D7F05-C31C-6135-FC6E-7B2923C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" y="5075407"/>
                <a:ext cx="3106743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DCDE49-A797-2984-8EF5-C556B5286AC0}"/>
                  </a:ext>
                </a:extLst>
              </p:cNvPr>
              <p:cNvSpPr txBox="1"/>
              <p:nvPr/>
            </p:nvSpPr>
            <p:spPr>
              <a:xfrm>
                <a:off x="2799770" y="5099490"/>
                <a:ext cx="1467429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DCDE49-A797-2984-8EF5-C556B5286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70" y="5099490"/>
                <a:ext cx="1467429" cy="8091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AAA794-BE95-DF88-CD84-C1DCC00AC19E}"/>
                  </a:ext>
                </a:extLst>
              </p:cNvPr>
              <p:cNvSpPr txBox="1"/>
              <p:nvPr/>
            </p:nvSpPr>
            <p:spPr>
              <a:xfrm>
                <a:off x="4054763" y="5123573"/>
                <a:ext cx="3106743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AAA794-BE95-DF88-CD84-C1DCC00A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3" y="5123573"/>
                <a:ext cx="3106743" cy="809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344325-0CD6-AB1F-4466-B060DDDA65D1}"/>
                  </a:ext>
                </a:extLst>
              </p:cNvPr>
              <p:cNvSpPr txBox="1"/>
              <p:nvPr/>
            </p:nvSpPr>
            <p:spPr>
              <a:xfrm>
                <a:off x="6371429" y="5160929"/>
                <a:ext cx="3106743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344325-0CD6-AB1F-4466-B060DDDA6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29" y="5160929"/>
                <a:ext cx="3106743" cy="7958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EFBEB5-EEC4-4772-C359-757AF840B2D2}"/>
                  </a:ext>
                </a:extLst>
              </p:cNvPr>
              <p:cNvSpPr txBox="1"/>
              <p:nvPr/>
            </p:nvSpPr>
            <p:spPr>
              <a:xfrm>
                <a:off x="8223319" y="5160928"/>
                <a:ext cx="3106743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EFBEB5-EEC4-4772-C359-757AF840B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319" y="5160928"/>
                <a:ext cx="3106743" cy="7958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2327A5-27F6-9A5B-B83F-EEB6BCA46A76}"/>
                  </a:ext>
                </a:extLst>
              </p:cNvPr>
              <p:cNvSpPr txBox="1"/>
              <p:nvPr/>
            </p:nvSpPr>
            <p:spPr>
              <a:xfrm>
                <a:off x="8223318" y="5994143"/>
                <a:ext cx="3106743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2327A5-27F6-9A5B-B83F-EEB6BCA46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318" y="5994143"/>
                <a:ext cx="3106743" cy="8091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9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4F2CD-FC1F-A48D-AD37-974A0CF96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616670-B479-04B8-E170-9CDADA8D6B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Back to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a Coin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616670-B479-04B8-E170-9CDADA8D6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B8E1D-64D5-6DBB-6498-E35D9A197B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coin with unknown heads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We estimate it by tossing a coin n times.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Our empirical mean is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Observation, we can bound                         using Chebyshev’s inequality.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At this point, it might seem like we’re a bit stuck! The variance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seems to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which is what we’re trying to estimate! Any idea how to proceed?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B8E1D-64D5-6DBB-6498-E35D9A197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53" b="-10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3BE7C-EBCF-8AB7-0140-477C01BF4ADE}"/>
                  </a:ext>
                </a:extLst>
              </p:cNvPr>
              <p:cNvSpPr txBox="1"/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3BE7C-EBCF-8AB7-0140-477C01BF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A099A4-8AF1-91F9-78CE-5612CA5E056A}"/>
                  </a:ext>
                </a:extLst>
              </p:cNvPr>
              <p:cNvSpPr txBox="1"/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A099A4-8AF1-91F9-78CE-5612CA5E0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blipFill>
                <a:blip r:embed="rId5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5BF7C-EF5C-77D1-B04E-FD9C0B613993}"/>
                  </a:ext>
                </a:extLst>
              </p:cNvPr>
              <p:cNvSpPr txBox="1"/>
              <p:nvPr/>
            </p:nvSpPr>
            <p:spPr>
              <a:xfrm>
                <a:off x="2260923" y="4214747"/>
                <a:ext cx="7670153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5BF7C-EF5C-77D1-B04E-FD9C0B61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23" y="4214747"/>
                <a:ext cx="7670153" cy="809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057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6B0A3-27E3-021F-C6B1-D2533F36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5A27EA-08EE-ED13-20C3-3F0D34D7F7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Back to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a Coin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5A27EA-08EE-ED13-20C3-3F0D34D7F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8FA92F-EC2A-9C69-89D4-9954F855E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coin with unknown heads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We estimate it by tossing a coin n times.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Our empirical mean is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Observation, we can bound                         using Chebyshev’s inequality.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Solution: Be conservative and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its maximum possible value. What is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8FA92F-EC2A-9C69-89D4-9954F855E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538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219A47-A84F-FCFF-95C4-7F125902856C}"/>
                  </a:ext>
                </a:extLst>
              </p:cNvPr>
              <p:cNvSpPr txBox="1"/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219A47-A84F-FCFF-95C4-7F1259028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D1A18-8AC6-85FD-6433-E5E3BFF84C7C}"/>
                  </a:ext>
                </a:extLst>
              </p:cNvPr>
              <p:cNvSpPr txBox="1"/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D1A18-8AC6-85FD-6433-E5E3BFF84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blipFill>
                <a:blip r:embed="rId5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8258A6-E5A7-14F7-3018-AB6E13632CD5}"/>
                  </a:ext>
                </a:extLst>
              </p:cNvPr>
              <p:cNvSpPr txBox="1"/>
              <p:nvPr/>
            </p:nvSpPr>
            <p:spPr>
              <a:xfrm>
                <a:off x="2260923" y="4214747"/>
                <a:ext cx="7670153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8258A6-E5A7-14F7-3018-AB6E1363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23" y="4214747"/>
                <a:ext cx="7670153" cy="809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60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DBA01-CA9D-E575-A95E-207BA5D3D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755966-AFB6-80B0-F04F-45E7F478DA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Back to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a Coin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755966-AFB6-80B0-F04F-45E7F478D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FE734-EE05-E5ED-99A2-6953C0145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coin with unknown heads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We estimate it by tossing a coin n times.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Our empirical mean is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Observation, we can bound                         using Chebyshev’s inequality.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Solution: Be conservative and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its maximum possible value of 1/4, which we get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FE734-EE05-E5ED-99A2-6953C0145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796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EE01BD-D8D7-536E-5CF4-BAAC65085AA8}"/>
                  </a:ext>
                </a:extLst>
              </p:cNvPr>
              <p:cNvSpPr txBox="1"/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EE01BD-D8D7-536E-5CF4-BAAC65085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22BD8-FB26-EA07-B1DF-2358E9CBDAD8}"/>
                  </a:ext>
                </a:extLst>
              </p:cNvPr>
              <p:cNvSpPr txBox="1"/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22BD8-FB26-EA07-B1DF-2358E9CBD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4" y="3102272"/>
                <a:ext cx="2143484" cy="461665"/>
              </a:xfrm>
              <a:prstGeom prst="rect">
                <a:avLst/>
              </a:prstGeom>
              <a:blipFill>
                <a:blip r:embed="rId5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E0EA23-8E61-4403-5D6A-689ECB273347}"/>
                  </a:ext>
                </a:extLst>
              </p:cNvPr>
              <p:cNvSpPr txBox="1"/>
              <p:nvPr/>
            </p:nvSpPr>
            <p:spPr>
              <a:xfrm>
                <a:off x="2260923" y="4214747"/>
                <a:ext cx="7670153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E0EA23-8E61-4403-5D6A-689ECB27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23" y="4214747"/>
                <a:ext cx="7670153" cy="809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F89225-FBD4-1375-5403-F429B3CC1E37}"/>
                  </a:ext>
                </a:extLst>
              </p:cNvPr>
              <p:cNvSpPr txBox="1"/>
              <p:nvPr/>
            </p:nvSpPr>
            <p:spPr>
              <a:xfrm>
                <a:off x="6654476" y="4226192"/>
                <a:ext cx="6146800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F89225-FBD4-1375-5403-F429B3CC1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76" y="4226192"/>
                <a:ext cx="6146800" cy="786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90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9F791-C2A3-943B-367D-8F32FBC9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6D64-D17E-FEEF-3018-63540157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Answer (Spoiler)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B3112-6C26-E2BD-0A3B-9E544EBBA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achieve our desired 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We can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coin flips is sufficient.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We’ll use something called Chebyshev’s inequality to derive this later.</a:t>
                </a:r>
              </a:p>
              <a:p>
                <a:endParaRPr lang="en-US" dirty="0"/>
              </a:p>
              <a:p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, then 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if we flip the coin 10,000 times, then there is only a 1% chance that our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off by more than 0.05.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If we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=0.43</m:t>
                    </m:r>
                  </m:oMath>
                </a14:m>
                <a:r>
                  <a:rPr lang="en-US" dirty="0"/>
                  <a:t>, the bound says the chance is less than 1% that the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lies outside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0.38, 0.48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B3112-6C26-E2BD-0A3B-9E544EBBA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1082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56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8FC14-8E6D-AA7A-D15C-63801DE46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6B609E-7261-3FB3-6F66-8967ABF842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Back to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a Coin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6B609E-7261-3FB3-6F66-8967ABF84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771F-6AE4-C82F-A1D5-DB1D77972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111262"/>
              </a:xfrm>
            </p:spPr>
            <p:txBody>
              <a:bodyPr/>
              <a:lstStyle/>
              <a:p>
                <a:r>
                  <a:rPr lang="en-US" dirty="0"/>
                  <a:t>We have a coin with unknown heads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We estimate it by tossing a coin n times.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Our empirical mean is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Using </a:t>
                </a:r>
                <a:r>
                  <a:rPr lang="en-US" dirty="0" err="1"/>
                  <a:t>Chebychev’s</a:t>
                </a:r>
                <a:r>
                  <a:rPr lang="en-US" dirty="0"/>
                  <a:t> inequality we have shown:</a:t>
                </a:r>
              </a:p>
              <a:p>
                <a:endParaRPr lang="en-US" dirty="0"/>
              </a:p>
              <a:p>
                <a:r>
                  <a:rPr lang="en-US" dirty="0"/>
                  <a:t>Earlier, our goal was to have our probability</a:t>
                </a:r>
              </a:p>
              <a:p>
                <a:endParaRPr lang="en-US" dirty="0"/>
              </a:p>
              <a:p>
                <a:r>
                  <a:rPr lang="en-US" dirty="0"/>
                  <a:t>To achieve this goal, we need: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771F-6AE4-C82F-A1D5-DB1D77972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111262"/>
              </a:xfrm>
              <a:blipFill>
                <a:blip r:embed="rId3"/>
                <a:stretch>
                  <a:fillRect l="-796" t="-716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78F7C0-8B93-0590-548A-70372BA66500}"/>
                  </a:ext>
                </a:extLst>
              </p:cNvPr>
              <p:cNvSpPr txBox="1"/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78F7C0-8B93-0590-548A-70372BA66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87" y="1859450"/>
                <a:ext cx="3823855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EE1F5F-812C-1CC6-9009-052B98DB558A}"/>
                  </a:ext>
                </a:extLst>
              </p:cNvPr>
              <p:cNvSpPr txBox="1"/>
              <p:nvPr/>
            </p:nvSpPr>
            <p:spPr>
              <a:xfrm>
                <a:off x="5435602" y="2891778"/>
                <a:ext cx="6146800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EE1F5F-812C-1CC6-9009-052B98DB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602" y="2891778"/>
                <a:ext cx="6146800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3E7754-7C4E-8425-4D9C-ECC67AE33C41}"/>
                  </a:ext>
                </a:extLst>
              </p:cNvPr>
              <p:cNvSpPr txBox="1"/>
              <p:nvPr/>
            </p:nvSpPr>
            <p:spPr>
              <a:xfrm>
                <a:off x="6352310" y="4169954"/>
                <a:ext cx="6146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3E7754-7C4E-8425-4D9C-ECC67AE3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310" y="4169954"/>
                <a:ext cx="6146800" cy="461665"/>
              </a:xfrm>
              <a:prstGeom prst="rect">
                <a:avLst/>
              </a:prstGeom>
              <a:blipFill>
                <a:blip r:embed="rId6"/>
                <a:stretch>
                  <a:fillRect l="-198"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7EE422-8D2A-823D-E8A6-06297EB5787F}"/>
                  </a:ext>
                </a:extLst>
              </p:cNvPr>
              <p:cNvSpPr txBox="1"/>
              <p:nvPr/>
            </p:nvSpPr>
            <p:spPr>
              <a:xfrm>
                <a:off x="3307066" y="5720859"/>
                <a:ext cx="2128536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7EE422-8D2A-823D-E8A6-06297EB5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066" y="5720859"/>
                <a:ext cx="2128536" cy="786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98C23-4492-89CA-0687-B57F47EA6F01}"/>
                  </a:ext>
                </a:extLst>
              </p:cNvPr>
              <p:cNvSpPr txBox="1"/>
              <p:nvPr/>
            </p:nvSpPr>
            <p:spPr>
              <a:xfrm>
                <a:off x="5752302" y="5720858"/>
                <a:ext cx="2960875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        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98C23-4492-89CA-0687-B57F47EA6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02" y="5720858"/>
                <a:ext cx="2960875" cy="7862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62A7-47AB-A19A-036A-7E8D3A80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2171-5980-F91F-14BB-5DF54B5BB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Weak Law of Large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71B81-75F3-CE78-7BC7-F272C049A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23,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DE48A-8358-7BC1-C1B2-9167FC3F86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458CB04-8628-D23E-2A63-940C6035AC67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Estimating p for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X~Bernoulli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Markov’s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Chebyshev’s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Chebyshev Bound for Coin Flips </a:t>
            </a: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Weak Law of Large Numbers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to Polling</a:t>
            </a:r>
          </a:p>
        </p:txBody>
      </p:sp>
    </p:spTree>
    <p:extLst>
      <p:ext uri="{BB962C8B-B14F-4D97-AF65-F5344CB8AC3E}">
        <p14:creationId xmlns:p14="http://schemas.microsoft.com/office/powerpoint/2010/main" val="3140874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0261-B1ED-94FA-F123-D1124C32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Law of Large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85C55-2E85-3E01-37EE-B71C0952A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</p:spPr>
            <p:txBody>
              <a:bodyPr/>
              <a:lstStyle/>
              <a:p>
                <a:r>
                  <a:rPr lang="en-US" dirty="0"/>
                  <a:t>As a quick detour before wrapping up today, let’s talk about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Weak Law of Large Numbers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random variables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Informal interpretation: As we run the same experiment over and over, the difference between the empirical average and the expectation converges to zero.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85C55-2E85-3E01-37EE-B71C0952A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18052" cy="5638732"/>
              </a:xfrm>
              <a:blipFill>
                <a:blip r:embed="rId2"/>
                <a:stretch>
                  <a:fillRect l="-787" t="-649" r="-682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060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FCF61-FCF5-3DD7-326F-A7ABA809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6D00-FD8C-CEFD-14EC-9AC9C47E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Law of Large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A1AAA-B9FF-8128-477E-427052B91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858198" cy="5638732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random variables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then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endParaRPr lang="en-US" sz="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200" dirty="0"/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A1AAA-B9FF-8128-477E-427052B91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858198" cy="5638732"/>
              </a:xfrm>
              <a:blipFill>
                <a:blip r:embed="rId3"/>
                <a:stretch>
                  <a:fillRect l="-771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795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4D0DD-7017-3578-2E87-9CD24C9AB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9D85-807F-DCA3-7C79-02ADC81B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Law of Large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1F055-31FB-215E-811C-7C269DEAA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77380" cy="5638732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random variables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then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endParaRPr lang="en-US" sz="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200" dirty="0"/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1F055-31FB-215E-811C-7C269DEAA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77380" cy="5638732"/>
              </a:xfrm>
              <a:blipFill>
                <a:blip r:embed="rId2"/>
                <a:stretch>
                  <a:fillRect l="-77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A49054-163E-F0B8-14E8-7B9DE1D974C7}"/>
                  </a:ext>
                </a:extLst>
              </p:cNvPr>
              <p:cNvSpPr txBox="1"/>
              <p:nvPr/>
            </p:nvSpPr>
            <p:spPr>
              <a:xfrm>
                <a:off x="1224829" y="5153241"/>
                <a:ext cx="407554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A49054-163E-F0B8-14E8-7B9DE1D97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29" y="5153241"/>
                <a:ext cx="4075546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FECC0-1330-192E-C4DB-6356CA734C67}"/>
                  </a:ext>
                </a:extLst>
              </p:cNvPr>
              <p:cNvSpPr txBox="1"/>
              <p:nvPr/>
            </p:nvSpPr>
            <p:spPr>
              <a:xfrm>
                <a:off x="4623813" y="5206492"/>
                <a:ext cx="4075546" cy="815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FECC0-1330-192E-C4DB-6356CA734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813" y="5206492"/>
                <a:ext cx="4075546" cy="815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2CD7C-732F-F148-9335-F4F9E79AB1B4}"/>
                  </a:ext>
                </a:extLst>
              </p:cNvPr>
              <p:cNvSpPr txBox="1"/>
              <p:nvPr/>
            </p:nvSpPr>
            <p:spPr>
              <a:xfrm>
                <a:off x="6855548" y="5206492"/>
                <a:ext cx="4075546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2CD7C-732F-F148-9335-F4F9E79A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48" y="5206492"/>
                <a:ext cx="4075546" cy="806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ADBDA0-F2C2-92C9-A52C-CB66F0EC0C71}"/>
                  </a:ext>
                </a:extLst>
              </p:cNvPr>
              <p:cNvSpPr txBox="1"/>
              <p:nvPr/>
            </p:nvSpPr>
            <p:spPr>
              <a:xfrm>
                <a:off x="8022797" y="5171081"/>
                <a:ext cx="4075546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ADBDA0-F2C2-92C9-A52C-CB66F0EC0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97" y="5171081"/>
                <a:ext cx="4075546" cy="833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7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25E47-E0EE-B5DE-1534-F4D26F7B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7EAC-13A0-5325-BDB2-EFBC048B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Law of Large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98D259-37BA-9FBE-C86E-560A85FD4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82707" cy="5638732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are independent and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random variables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, then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 that:</a:t>
                </a:r>
              </a:p>
              <a:p>
                <a:endParaRPr lang="en-US" sz="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200" dirty="0"/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Chebyshev’s inequality tells us: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98D259-37BA-9FBE-C86E-560A85FD4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82707" cy="5638732"/>
              </a:xfrm>
              <a:blipFill>
                <a:blip r:embed="rId2"/>
                <a:stretch>
                  <a:fillRect l="-782" t="-649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9DE4E3-CC81-F796-EC60-AE94FAAE96DB}"/>
                  </a:ext>
                </a:extLst>
              </p:cNvPr>
              <p:cNvSpPr txBox="1"/>
              <p:nvPr/>
            </p:nvSpPr>
            <p:spPr>
              <a:xfrm>
                <a:off x="1237673" y="5227781"/>
                <a:ext cx="3736536" cy="80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9DE4E3-CC81-F796-EC60-AE94FAAE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3" y="5227781"/>
                <a:ext cx="3736536" cy="809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A2B02B-8D19-0649-8867-418B964E66B7}"/>
                  </a:ext>
                </a:extLst>
              </p:cNvPr>
              <p:cNvSpPr txBox="1"/>
              <p:nvPr/>
            </p:nvSpPr>
            <p:spPr>
              <a:xfrm>
                <a:off x="4477328" y="5203415"/>
                <a:ext cx="1812636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A2B02B-8D19-0649-8867-418B964E6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328" y="5203415"/>
                <a:ext cx="1812636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7C5726-8F52-A718-E2C2-3416F63AA5F8}"/>
                  </a:ext>
                </a:extLst>
              </p:cNvPr>
              <p:cNvSpPr txBox="1"/>
              <p:nvPr/>
            </p:nvSpPr>
            <p:spPr>
              <a:xfrm>
                <a:off x="7656945" y="5151584"/>
                <a:ext cx="2207063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7C5726-8F52-A718-E2C2-3416F63AA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945" y="5151584"/>
                <a:ext cx="2207063" cy="833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C20A629-9E33-FFDA-84B0-B7E048D24059}"/>
              </a:ext>
            </a:extLst>
          </p:cNvPr>
          <p:cNvSpPr txBox="1"/>
          <p:nvPr/>
        </p:nvSpPr>
        <p:spPr>
          <a:xfrm>
            <a:off x="6788728" y="5386110"/>
            <a:ext cx="123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So:</a:t>
            </a:r>
          </a:p>
        </p:txBody>
      </p:sp>
    </p:spTree>
    <p:extLst>
      <p:ext uri="{BB962C8B-B14F-4D97-AF65-F5344CB8AC3E}">
        <p14:creationId xmlns:p14="http://schemas.microsoft.com/office/powerpoint/2010/main" val="8416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BF86-4ACA-318C-639A-CFC6D0EE8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6417-0E25-BE61-55E0-EFC56C736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Polling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6D4FC-2651-7DB9-94A7-67808E86F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23,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D828F-DA45-5679-3719-81D921C1BC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Estimating p for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X~Bernoulli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Markov’s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Chebyshev’s Inequality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Chebyshev Bound for Coin Flips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Weak Law of Large Numbers</a:t>
            </a: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Back to Polling</a:t>
            </a:r>
          </a:p>
        </p:txBody>
      </p:sp>
    </p:spTree>
    <p:extLst>
      <p:ext uri="{BB962C8B-B14F-4D97-AF65-F5344CB8AC3E}">
        <p14:creationId xmlns:p14="http://schemas.microsoft.com/office/powerpoint/2010/main" val="16621662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3633-883E-367D-AB32-EF6AE6F8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DD0E-B1BF-CED6-0467-FBF17DF9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Polling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E8E91-AA00-0688-5A5F-1EEA6A03C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88440" cy="5638732"/>
              </a:xfrm>
            </p:spPr>
            <p:txBody>
              <a:bodyPr/>
              <a:lstStyle/>
              <a:p>
                <a:r>
                  <a:rPr lang="en-US" dirty="0"/>
                  <a:t>Total number of voters: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      Actual number of </a:t>
                </a:r>
                <a:r>
                  <a:rPr lang="en-US" dirty="0" err="1"/>
                  <a:t>Zaphod</a:t>
                </a:r>
                <a:r>
                  <a:rPr lang="en-US" dirty="0"/>
                  <a:t> voters: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Assuming: A person’s vote is fixed (they don’t change) and they don’t lie…</a:t>
                </a:r>
              </a:p>
              <a:p>
                <a:r>
                  <a:rPr lang="en-US" dirty="0"/>
                  <a:t>Pick a voter at random – this is a “sample”</a:t>
                </a:r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Probability that this is a </a:t>
                </a:r>
                <a:r>
                  <a:rPr lang="en-US" dirty="0" err="1"/>
                  <a:t>Zaphod</a:t>
                </a:r>
                <a:r>
                  <a:rPr lang="en-US" dirty="0"/>
                  <a:t>-voter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6196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Bernoulli trial with “success”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voters to get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E8E91-AA00-0688-5A5F-1EEA6A03C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88440" cy="5638732"/>
              </a:xfrm>
              <a:blipFill>
                <a:blip r:embed="rId2"/>
                <a:stretch>
                  <a:fillRect l="-782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798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0F69E-F7AB-E92E-F402-9ABA1685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1D56-C28B-AFEF-5AE8-99AB4A0B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Polling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6E8158-F0E1-D57C-5FDF-09F6330D6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688440" cy="5638732"/>
              </a:xfrm>
            </p:spPr>
            <p:txBody>
              <a:bodyPr/>
              <a:lstStyle/>
              <a:p>
                <a:r>
                  <a:rPr lang="en-US" dirty="0"/>
                  <a:t>Total number of voters: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      Actual number of </a:t>
                </a:r>
                <a:r>
                  <a:rPr lang="en-US" dirty="0" err="1"/>
                  <a:t>Zaphod</a:t>
                </a:r>
                <a:r>
                  <a:rPr lang="en-US" dirty="0"/>
                  <a:t> voters: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voters to get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can this go wrong?    … or: Why aren’t polls always right (or at least better)?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Are you really randomly sampling voters?</a:t>
                </a:r>
              </a:p>
              <a:p>
                <a:pPr marL="457189" lvl="1" indent="0">
                  <a:buNone/>
                </a:pPr>
                <a:r>
                  <a:rPr lang="en-US" sz="2000" i="1" dirty="0"/>
                  <a:t>What list are you using? Do all voters have phones? Do all </a:t>
                </a:r>
                <a:r>
                  <a:rPr lang="en-US" sz="2000" i="1" u="sng" dirty="0"/>
                  <a:t>answer</a:t>
                </a:r>
                <a:r>
                  <a:rPr lang="en-US" sz="2000" i="1" dirty="0"/>
                  <a:t> their phones?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Do people answer honestly?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Do people never change their mind?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Did you just get unlucky?   (probability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of the bound not holding!)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Reminder: Real life is messy.  We don’t live in ideal mathematical models…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6E8158-F0E1-D57C-5FDF-09F6330D6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688440" cy="5638732"/>
              </a:xfrm>
              <a:blipFill>
                <a:blip r:embed="rId2"/>
                <a:stretch>
                  <a:fillRect l="-782" t="-649" r="-313" b="-2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05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F7E35-1BFA-65C3-3172-85BE9EE1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6EEF-F9BD-1669-5132-3F01E442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Answer (Spoiler)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33283-2ABF-02D8-08F6-7105BD41B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achieve our desired 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We can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coin flips is sufficient.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We’ll use something called Chebyshev’s inequality to derive this later.</a:t>
                </a:r>
              </a:p>
              <a:p>
                <a:endParaRPr lang="en-US" dirty="0"/>
              </a:p>
              <a:p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, then target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if we flip the coin 10,000 times, then there is only a 1% chance that our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off by more than 0.05.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 observe that it is also true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</m:den>
                    </m:f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. As a result, what else can I say about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33283-2ABF-02D8-08F6-7105BD41B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1082" r="-106" b="-7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01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F9281-B864-B589-010F-B86D637D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F9F0-AD4A-EB24-7EB6-D24A5D59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Answer (Spoiler)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49924-3EC9-16FF-55A3-02CF20F01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achieve our desired 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We can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coin flips is sufficient.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We’ll use something called Chebyshev’s inequality to derive this later.</a:t>
                </a:r>
              </a:p>
              <a:p>
                <a:endParaRPr lang="en-US" dirty="0"/>
              </a:p>
              <a:p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, then 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 observe that it is also true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</m:den>
                    </m:f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There is a less than 25% chance we’re off by more than 0.01.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dirty="0"/>
                  <a:t>,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≥75%</m:t>
                    </m:r>
                  </m:oMath>
                </a14:m>
                <a:r>
                  <a:rPr lang="en-US" dirty="0"/>
                  <a:t> chance the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in the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[0.39, 0.41]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49924-3EC9-16FF-55A3-02CF20F01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1082" b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92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FF953-4167-3049-D552-D5893D73F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47FC-334D-790C-59C5-0E7E5434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Election 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05674-5015-ED36-B2BD-35C06A8C9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achieve our desired 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We can show (later!)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dirty="0"/>
                  <a:t> coin flips is sufficient.</a:t>
                </a:r>
              </a:p>
              <a:p>
                <a:endParaRPr lang="en-US" dirty="0"/>
              </a:p>
              <a:p>
                <a:r>
                  <a:rPr lang="en-US" dirty="0"/>
                  <a:t>(Surprising) Observation: It doesn’t matter how big the population of the country is, the number of people we need to poll to get a desired degree of accuracy is constant.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Ask 10,000 people, and our bound says we have a 99% chance of being within 0.05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True if we’re surveying Canada (40M) or China (1.4B).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Later: why the actual practice of polling is more difficult than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05674-5015-ED36-B2BD-35C06A8C9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1082" b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7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462F-4C69-C298-B806-E1E22964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Deriving this Expression and Concentration Inequalities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7F815-1F9A-FB2B-C0D5-40E7F6E48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given this formula without any proof or rationale!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derive this result using a powerful idea called a “concentration inequality”.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concentration inequality (of “tail bound”) is a mathematical bound on how likely a random variable can stray from some quantity.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For a non-negative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expectation 45, what is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&gt; 90? 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Surprisingly, we can bound this probability without knowing anything else about the RV (e.g., variance, distribution, </a:t>
                </a:r>
                <a:r>
                  <a:rPr lang="en-US" dirty="0" err="1"/>
                  <a:t>etc</a:t>
                </a:r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7F815-1F9A-FB2B-C0D5-40E7F6E48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4950</Words>
  <Application>Microsoft Office PowerPoint</Application>
  <PresentationFormat>Widescreen</PresentationFormat>
  <Paragraphs>569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Aptos</vt:lpstr>
      <vt:lpstr>Arial</vt:lpstr>
      <vt:lpstr>Cambria Math</vt:lpstr>
      <vt:lpstr>Courier New</vt:lpstr>
      <vt:lpstr>Inter</vt:lpstr>
      <vt:lpstr>Inter Light</vt:lpstr>
      <vt:lpstr>Inter Medium</vt:lpstr>
      <vt:lpstr>Wingdings</vt:lpstr>
      <vt:lpstr>Office Theme</vt:lpstr>
      <vt:lpstr>Estimating p for X~Bernoulli(p)</vt:lpstr>
      <vt:lpstr>Motivating Problem of the Day</vt:lpstr>
      <vt:lpstr>Motivating Problem of the Day: Samples and Coin Tosses</vt:lpstr>
      <vt:lpstr>Experimental Procedure for Determining p</vt:lpstr>
      <vt:lpstr>Today’s Answer (Spoiler)</vt:lpstr>
      <vt:lpstr>Today’s Answer (Spoiler)</vt:lpstr>
      <vt:lpstr>Today’s Answer (Spoiler)</vt:lpstr>
      <vt:lpstr>In Terms of Election Polling</vt:lpstr>
      <vt:lpstr>Deriving this Expression and Concentration Inequalities</vt:lpstr>
      <vt:lpstr>Markov’s Inequality</vt:lpstr>
      <vt:lpstr>Thought Experiment 1</vt:lpstr>
      <vt:lpstr>Thought Experiment 1</vt:lpstr>
      <vt:lpstr>Thought Experiment 2</vt:lpstr>
      <vt:lpstr>Thought Experiment 2</vt:lpstr>
      <vt:lpstr>Thought Experiment 3</vt:lpstr>
      <vt:lpstr>Thought Experiment 3</vt:lpstr>
      <vt:lpstr>Markov’s Inequality</vt:lpstr>
      <vt:lpstr>Markov’s Inequality</vt:lpstr>
      <vt:lpstr>Example Using Markov’s Inequality 1: Money Giveaway</vt:lpstr>
      <vt:lpstr>Example Using Markov’s Inequality 2: Coin Toss</vt:lpstr>
      <vt:lpstr>Example Using Markov’s Inequality 2: Coin Toss</vt:lpstr>
      <vt:lpstr>Example Using Markov’s Inequality 2: Coin Toss</vt:lpstr>
      <vt:lpstr>Concentration Inequalities and Bound Tightness</vt:lpstr>
      <vt:lpstr>Markov’s Inequality</vt:lpstr>
      <vt:lpstr>Chebyshev’s Inequality</vt:lpstr>
      <vt:lpstr>Expectations and Distributions (Visually)</vt:lpstr>
      <vt:lpstr>Markov’s Inequality Visually</vt:lpstr>
      <vt:lpstr>Chebyshev’s Inequality Visually</vt:lpstr>
      <vt:lpstr>Chebyshev’s Inequality</vt:lpstr>
      <vt:lpstr>Chebyshev’s Inequality: Intution 1, the Alternate Form</vt:lpstr>
      <vt:lpstr>Chebyshev’s Inequality</vt:lpstr>
      <vt:lpstr>Chebyshev’s Inequality</vt:lpstr>
      <vt:lpstr>Chebyshev’s Inequality</vt:lpstr>
      <vt:lpstr>Chebyshev’s is a Loose Bound: Normal Distribution Example</vt:lpstr>
      <vt:lpstr>Chebyshev Proof</vt:lpstr>
      <vt:lpstr>Chebyshev Proof</vt:lpstr>
      <vt:lpstr>Chebyshev Proof</vt:lpstr>
      <vt:lpstr>Chebyshev Proof</vt:lpstr>
      <vt:lpstr>Chebyshev’s Inequality and Markov’s Inequality</vt:lpstr>
      <vt:lpstr>The Chebyshev Bound for Coin Flips </vt:lpstr>
      <vt:lpstr>Application: Probability of Coin Toss Outcomes</vt:lpstr>
      <vt:lpstr>Application: Probability of Coin Toss Outcomes</vt:lpstr>
      <vt:lpstr>Application: Probability of Coin Toss Outcomes</vt:lpstr>
      <vt:lpstr>Application: Probability of Coin Toss Outcomes</vt:lpstr>
      <vt:lpstr>Back to Estimating p for a Coin</vt:lpstr>
      <vt:lpstr>Back to Estimating p for a Coin</vt:lpstr>
      <vt:lpstr>Back to Estimating p for a Coin</vt:lpstr>
      <vt:lpstr>Back to Estimating p for a Coin</vt:lpstr>
      <vt:lpstr>Back to Estimating p for a Coin</vt:lpstr>
      <vt:lpstr>Back to Estimating p for a Coin</vt:lpstr>
      <vt:lpstr>Weak Law of Large Numbers</vt:lpstr>
      <vt:lpstr>Weak Law of Large Numbers</vt:lpstr>
      <vt:lpstr>Weak Law of Large Numbers</vt:lpstr>
      <vt:lpstr>Weak Law of Large Numbers</vt:lpstr>
      <vt:lpstr>Weak Law of Large Numbers</vt:lpstr>
      <vt:lpstr>Back to Polling</vt:lpstr>
      <vt:lpstr>Back to the Polling Problem</vt:lpstr>
      <vt:lpstr>Back to the Polling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Stephen Tate</cp:lastModifiedBy>
  <cp:revision>16</cp:revision>
  <cp:lastPrinted>2024-11-15T01:08:20Z</cp:lastPrinted>
  <dcterms:created xsi:type="dcterms:W3CDTF">2024-10-03T17:23:53Z</dcterms:created>
  <dcterms:modified xsi:type="dcterms:W3CDTF">2025-07-31T18:13:56Z</dcterms:modified>
</cp:coreProperties>
</file>