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393" r:id="rId2"/>
    <p:sldId id="375" r:id="rId3"/>
    <p:sldId id="431" r:id="rId4"/>
    <p:sldId id="429" r:id="rId5"/>
    <p:sldId id="377" r:id="rId6"/>
    <p:sldId id="378" r:id="rId7"/>
    <p:sldId id="380" r:id="rId8"/>
    <p:sldId id="381" r:id="rId9"/>
    <p:sldId id="382" r:id="rId10"/>
    <p:sldId id="383" r:id="rId11"/>
    <p:sldId id="384" r:id="rId12"/>
    <p:sldId id="385" r:id="rId13"/>
    <p:sldId id="386" r:id="rId14"/>
    <p:sldId id="387" r:id="rId15"/>
    <p:sldId id="388" r:id="rId16"/>
    <p:sldId id="390" r:id="rId17"/>
    <p:sldId id="440" r:id="rId18"/>
    <p:sldId id="395" r:id="rId19"/>
    <p:sldId id="389" r:id="rId20"/>
    <p:sldId id="432" r:id="rId21"/>
    <p:sldId id="396" r:id="rId22"/>
    <p:sldId id="394" r:id="rId23"/>
    <p:sldId id="401" r:id="rId24"/>
    <p:sldId id="400" r:id="rId25"/>
    <p:sldId id="444" r:id="rId26"/>
    <p:sldId id="402" r:id="rId27"/>
    <p:sldId id="403" r:id="rId28"/>
    <p:sldId id="399" r:id="rId29"/>
    <p:sldId id="404" r:id="rId30"/>
    <p:sldId id="397" r:id="rId31"/>
    <p:sldId id="405" r:id="rId32"/>
    <p:sldId id="408" r:id="rId33"/>
    <p:sldId id="409" r:id="rId34"/>
    <p:sldId id="410" r:id="rId35"/>
    <p:sldId id="411" r:id="rId36"/>
    <p:sldId id="413" r:id="rId37"/>
    <p:sldId id="414" r:id="rId38"/>
    <p:sldId id="415" r:id="rId39"/>
    <p:sldId id="416" r:id="rId40"/>
    <p:sldId id="417" r:id="rId41"/>
    <p:sldId id="418" r:id="rId42"/>
    <p:sldId id="420" r:id="rId43"/>
    <p:sldId id="434" r:id="rId44"/>
    <p:sldId id="435" r:id="rId45"/>
    <p:sldId id="419" r:id="rId46"/>
    <p:sldId id="437" r:id="rId47"/>
    <p:sldId id="438" r:id="rId48"/>
    <p:sldId id="439" r:id="rId49"/>
    <p:sldId id="423" r:id="rId50"/>
    <p:sldId id="422" r:id="rId51"/>
    <p:sldId id="436" r:id="rId52"/>
    <p:sldId id="424" r:id="rId53"/>
    <p:sldId id="441" r:id="rId54"/>
    <p:sldId id="425" r:id="rId55"/>
    <p:sldId id="426" r:id="rId56"/>
    <p:sldId id="427" r:id="rId57"/>
    <p:sldId id="443" r:id="rId58"/>
    <p:sldId id="442" r:id="rId59"/>
  </p:sldIdLst>
  <p:sldSz cx="12192000" cy="6858000"/>
  <p:notesSz cx="6858000" cy="9144000"/>
  <p:defaultTextStyle>
    <a:defPPr>
      <a:defRPr lang="en-US"/>
    </a:defPPr>
    <a:lvl1pPr marL="0" algn="l" defTabSz="914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5" algn="l" defTabSz="914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32" algn="l" defTabSz="914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48" algn="l" defTabSz="914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63" algn="l" defTabSz="914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79" algn="l" defTabSz="914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94" algn="l" defTabSz="914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11" algn="l" defTabSz="914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26" algn="l" defTabSz="914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7D8A95-32CD-A442-A133-994EA6CCFAF8}">
          <p14:sldIdLst>
            <p14:sldId id="393"/>
            <p14:sldId id="375"/>
            <p14:sldId id="431"/>
            <p14:sldId id="429"/>
            <p14:sldId id="377"/>
            <p14:sldId id="378"/>
            <p14:sldId id="380"/>
            <p14:sldId id="381"/>
            <p14:sldId id="382"/>
            <p14:sldId id="383"/>
            <p14:sldId id="384"/>
            <p14:sldId id="385"/>
            <p14:sldId id="386"/>
            <p14:sldId id="387"/>
            <p14:sldId id="388"/>
            <p14:sldId id="390"/>
            <p14:sldId id="440"/>
            <p14:sldId id="395"/>
            <p14:sldId id="389"/>
            <p14:sldId id="432"/>
            <p14:sldId id="396"/>
            <p14:sldId id="394"/>
            <p14:sldId id="401"/>
            <p14:sldId id="400"/>
            <p14:sldId id="444"/>
            <p14:sldId id="402"/>
            <p14:sldId id="403"/>
            <p14:sldId id="399"/>
            <p14:sldId id="404"/>
            <p14:sldId id="397"/>
            <p14:sldId id="405"/>
            <p14:sldId id="408"/>
            <p14:sldId id="409"/>
            <p14:sldId id="410"/>
            <p14:sldId id="411"/>
            <p14:sldId id="413"/>
            <p14:sldId id="414"/>
            <p14:sldId id="415"/>
            <p14:sldId id="416"/>
            <p14:sldId id="417"/>
            <p14:sldId id="418"/>
            <p14:sldId id="420"/>
            <p14:sldId id="434"/>
            <p14:sldId id="435"/>
            <p14:sldId id="419"/>
            <p14:sldId id="437"/>
            <p14:sldId id="438"/>
            <p14:sldId id="439"/>
            <p14:sldId id="423"/>
            <p14:sldId id="422"/>
            <p14:sldId id="436"/>
          </p14:sldIdLst>
        </p14:section>
        <p14:section name="E[" id="{D5E92838-4B32-1743-B4FC-D677339A2938}">
          <p14:sldIdLst>
            <p14:sldId id="424"/>
            <p14:sldId id="441"/>
            <p14:sldId id="425"/>
            <p14:sldId id="426"/>
            <p14:sldId id="427"/>
            <p14:sldId id="443"/>
            <p14:sldId id="44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4125"/>
    <a:srgbClr val="EEB0A4"/>
    <a:srgbClr val="FDCDE4"/>
    <a:srgbClr val="56F8F4"/>
    <a:srgbClr val="CEFDFC"/>
    <a:srgbClr val="F963AA"/>
    <a:srgbClr val="09D1CC"/>
    <a:srgbClr val="F73792"/>
    <a:srgbClr val="C7D050"/>
    <a:srgbClr val="0B53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57F898-0A15-6D48-A6D2-28CE5AF3B083}" v="5169" dt="2024-11-22T05:04:31.0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717"/>
  </p:normalViewPr>
  <p:slideViewPr>
    <p:cSldViewPr snapToGrid="0">
      <p:cViewPr varScale="1">
        <p:scale>
          <a:sx n="87" d="100"/>
          <a:sy n="87" d="100"/>
        </p:scale>
        <p:origin x="42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microsoft.com/office/2016/11/relationships/changesInfo" Target="changesInfos/changesInfo1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h Hug" userId="e2159f7335c131c2" providerId="LiveId" clId="{9622669F-A3A1-4023-9F01-4CB3A6E22334}"/>
    <pc:docChg chg="undo redo custSel addSld delSld modSld sldOrd modSection">
      <pc:chgData name="Josh Hug" userId="e2159f7335c131c2" providerId="LiveId" clId="{9622669F-A3A1-4023-9F01-4CB3A6E22334}" dt="2024-11-20T00:22:53.992" v="18542" actId="47"/>
      <pc:docMkLst>
        <pc:docMk/>
      </pc:docMkLst>
      <pc:sldChg chg="modSp del mod">
        <pc:chgData name="Josh Hug" userId="e2159f7335c131c2" providerId="LiveId" clId="{9622669F-A3A1-4023-9F01-4CB3A6E22334}" dt="2024-11-19T19:26:56.303" v="3215" actId="47"/>
        <pc:sldMkLst>
          <pc:docMk/>
          <pc:sldMk cId="470386908" sldId="373"/>
        </pc:sldMkLst>
      </pc:sldChg>
      <pc:sldChg chg="modSp">
        <pc:chgData name="Josh Hug" userId="e2159f7335c131c2" providerId="LiveId" clId="{9622669F-A3A1-4023-9F01-4CB3A6E22334}" dt="2024-11-15T17:05:55.568" v="6"/>
        <pc:sldMkLst>
          <pc:docMk/>
          <pc:sldMk cId="1512408" sldId="374"/>
        </pc:sldMkLst>
      </pc:sldChg>
      <pc:sldChg chg="modAnim">
        <pc:chgData name="Josh Hug" userId="e2159f7335c131c2" providerId="LiveId" clId="{9622669F-A3A1-4023-9F01-4CB3A6E22334}" dt="2024-11-19T22:58:20.749" v="15716"/>
        <pc:sldMkLst>
          <pc:docMk/>
          <pc:sldMk cId="4273481354" sldId="375"/>
        </pc:sldMkLst>
      </pc:sldChg>
      <pc:sldChg chg="addSp delSp modSp del mod modAnim">
        <pc:chgData name="Josh Hug" userId="e2159f7335c131c2" providerId="LiveId" clId="{9622669F-A3A1-4023-9F01-4CB3A6E22334}" dt="2024-11-19T22:59:46.027" v="15741" actId="47"/>
        <pc:sldMkLst>
          <pc:docMk/>
          <pc:sldMk cId="2990113043" sldId="376"/>
        </pc:sldMkLst>
      </pc:sldChg>
      <pc:sldChg chg="modSp mod modAnim">
        <pc:chgData name="Josh Hug" userId="e2159f7335c131c2" providerId="LiveId" clId="{9622669F-A3A1-4023-9F01-4CB3A6E22334}" dt="2024-11-19T23:00:14.998" v="15749"/>
        <pc:sldMkLst>
          <pc:docMk/>
          <pc:sldMk cId="414574808" sldId="377"/>
        </pc:sldMkLst>
        <pc:spChg chg="mod">
          <ac:chgData name="Josh Hug" userId="e2159f7335c131c2" providerId="LiveId" clId="{9622669F-A3A1-4023-9F01-4CB3A6E22334}" dt="2024-11-19T23:00:03.281" v="15746" actId="113"/>
          <ac:spMkLst>
            <pc:docMk/>
            <pc:sldMk cId="414574808" sldId="377"/>
            <ac:spMk id="6" creationId="{72D93CAD-C6FA-972E-C122-2B22283AC5FB}"/>
          </ac:spMkLst>
        </pc:spChg>
      </pc:sldChg>
      <pc:sldChg chg="modSp mod">
        <pc:chgData name="Josh Hug" userId="e2159f7335c131c2" providerId="LiveId" clId="{9622669F-A3A1-4023-9F01-4CB3A6E22334}" dt="2024-11-19T23:00:27.078" v="15750" actId="14100"/>
        <pc:sldMkLst>
          <pc:docMk/>
          <pc:sldMk cId="34414768" sldId="378"/>
        </pc:sldMkLst>
        <pc:spChg chg="mod">
          <ac:chgData name="Josh Hug" userId="e2159f7335c131c2" providerId="LiveId" clId="{9622669F-A3A1-4023-9F01-4CB3A6E22334}" dt="2024-11-19T23:00:27.078" v="15750" actId="14100"/>
          <ac:spMkLst>
            <pc:docMk/>
            <pc:sldMk cId="34414768" sldId="378"/>
            <ac:spMk id="7" creationId="{78DAB232-D396-05A1-8011-221C450BF876}"/>
          </ac:spMkLst>
        </pc:spChg>
      </pc:sldChg>
      <pc:sldChg chg="addSp modSp mod">
        <pc:chgData name="Josh Hug" userId="e2159f7335c131c2" providerId="LiveId" clId="{9622669F-A3A1-4023-9F01-4CB3A6E22334}" dt="2024-11-19T23:04:50.158" v="15897" actId="1076"/>
        <pc:sldMkLst>
          <pc:docMk/>
          <pc:sldMk cId="453469785" sldId="381"/>
        </pc:sldMkLst>
        <pc:spChg chg="mod">
          <ac:chgData name="Josh Hug" userId="e2159f7335c131c2" providerId="LiveId" clId="{9622669F-A3A1-4023-9F01-4CB3A6E22334}" dt="2024-11-19T23:04:29.340" v="15882"/>
          <ac:spMkLst>
            <pc:docMk/>
            <pc:sldMk cId="453469785" sldId="381"/>
            <ac:spMk id="3" creationId="{8EA9339B-744A-C1CB-BF9F-15D1CF898040}"/>
          </ac:spMkLst>
        </pc:spChg>
        <pc:spChg chg="add mod">
          <ac:chgData name="Josh Hug" userId="e2159f7335c131c2" providerId="LiveId" clId="{9622669F-A3A1-4023-9F01-4CB3A6E22334}" dt="2024-11-19T23:04:50.158" v="15897" actId="1076"/>
          <ac:spMkLst>
            <pc:docMk/>
            <pc:sldMk cId="453469785" sldId="381"/>
            <ac:spMk id="4" creationId="{CDF9F1EF-A475-8F41-BE94-553AA45B2FB0}"/>
          </ac:spMkLst>
        </pc:spChg>
      </pc:sldChg>
      <pc:sldChg chg="addSp modSp mod modAnim">
        <pc:chgData name="Josh Hug" userId="e2159f7335c131c2" providerId="LiveId" clId="{9622669F-A3A1-4023-9F01-4CB3A6E22334}" dt="2024-11-19T23:13:12.627" v="16065"/>
        <pc:sldMkLst>
          <pc:docMk/>
          <pc:sldMk cId="1115364064" sldId="382"/>
        </pc:sldMkLst>
        <pc:spChg chg="mod">
          <ac:chgData name="Josh Hug" userId="e2159f7335c131c2" providerId="LiveId" clId="{9622669F-A3A1-4023-9F01-4CB3A6E22334}" dt="2024-11-19T17:34:08.845" v="1026" actId="20577"/>
          <ac:spMkLst>
            <pc:docMk/>
            <pc:sldMk cId="1115364064" sldId="382"/>
            <ac:spMk id="3" creationId="{94E1E205-F802-C5D8-D931-A0303354D2EA}"/>
          </ac:spMkLst>
        </pc:spChg>
        <pc:spChg chg="add mod">
          <ac:chgData name="Josh Hug" userId="e2159f7335c131c2" providerId="LiveId" clId="{9622669F-A3A1-4023-9F01-4CB3A6E22334}" dt="2024-11-19T23:13:09.919" v="16064" actId="164"/>
          <ac:spMkLst>
            <pc:docMk/>
            <pc:sldMk cId="1115364064" sldId="382"/>
            <ac:spMk id="4" creationId="{477ADCE2-21EE-F555-919B-84F944CD6C8D}"/>
          </ac:spMkLst>
        </pc:spChg>
        <pc:grpChg chg="add mod">
          <ac:chgData name="Josh Hug" userId="e2159f7335c131c2" providerId="LiveId" clId="{9622669F-A3A1-4023-9F01-4CB3A6E22334}" dt="2024-11-19T23:13:09.919" v="16064" actId="164"/>
          <ac:grpSpMkLst>
            <pc:docMk/>
            <pc:sldMk cId="1115364064" sldId="382"/>
            <ac:grpSpMk id="9" creationId="{304779C2-4589-4A8E-62A1-D7B47B6F16EA}"/>
          </ac:grpSpMkLst>
        </pc:grpChg>
        <pc:cxnChg chg="add mod">
          <ac:chgData name="Josh Hug" userId="e2159f7335c131c2" providerId="LiveId" clId="{9622669F-A3A1-4023-9F01-4CB3A6E22334}" dt="2024-11-19T23:13:09.919" v="16064" actId="164"/>
          <ac:cxnSpMkLst>
            <pc:docMk/>
            <pc:sldMk cId="1115364064" sldId="382"/>
            <ac:cxnSpMk id="8" creationId="{AEDF35CE-178D-3261-2A92-6040E695DC49}"/>
          </ac:cxnSpMkLst>
        </pc:cxnChg>
      </pc:sldChg>
      <pc:sldChg chg="addSp delSp modSp mod">
        <pc:chgData name="Josh Hug" userId="e2159f7335c131c2" providerId="LiveId" clId="{9622669F-A3A1-4023-9F01-4CB3A6E22334}" dt="2024-11-19T17:24:26.442" v="296" actId="167"/>
        <pc:sldMkLst>
          <pc:docMk/>
          <pc:sldMk cId="350134988" sldId="383"/>
        </pc:sldMkLst>
        <pc:spChg chg="mod">
          <ac:chgData name="Josh Hug" userId="e2159f7335c131c2" providerId="LiveId" clId="{9622669F-A3A1-4023-9F01-4CB3A6E22334}" dt="2024-11-19T17:24:22.100" v="295" actId="20577"/>
          <ac:spMkLst>
            <pc:docMk/>
            <pc:sldMk cId="350134988" sldId="383"/>
            <ac:spMk id="2" creationId="{9D8C670B-4215-8601-D833-A87E085E7A42}"/>
          </ac:spMkLst>
        </pc:spChg>
        <pc:picChg chg="add mod ord">
          <ac:chgData name="Josh Hug" userId="e2159f7335c131c2" providerId="LiveId" clId="{9622669F-A3A1-4023-9F01-4CB3A6E22334}" dt="2024-11-19T17:24:26.442" v="296" actId="167"/>
          <ac:picMkLst>
            <pc:docMk/>
            <pc:sldMk cId="350134988" sldId="383"/>
            <ac:picMk id="4" creationId="{95730C47-A6A3-062B-22A7-BBED134E3BFE}"/>
          </ac:picMkLst>
        </pc:picChg>
      </pc:sldChg>
      <pc:sldChg chg="addSp delSp modSp mod">
        <pc:chgData name="Josh Hug" userId="e2159f7335c131c2" providerId="LiveId" clId="{9622669F-A3A1-4023-9F01-4CB3A6E22334}" dt="2024-11-19T23:09:20.377" v="15935" actId="207"/>
        <pc:sldMkLst>
          <pc:docMk/>
          <pc:sldMk cId="3195955520" sldId="384"/>
        </pc:sldMkLst>
        <pc:spChg chg="mod">
          <ac:chgData name="Josh Hug" userId="e2159f7335c131c2" providerId="LiveId" clId="{9622669F-A3A1-4023-9F01-4CB3A6E22334}" dt="2024-11-19T17:24:31.321" v="297"/>
          <ac:spMkLst>
            <pc:docMk/>
            <pc:sldMk cId="3195955520" sldId="384"/>
            <ac:spMk id="2" creationId="{E621E594-27CC-0C6C-5533-6B8BC1467B19}"/>
          </ac:spMkLst>
        </pc:spChg>
        <pc:spChg chg="mod">
          <ac:chgData name="Josh Hug" userId="e2159f7335c131c2" providerId="LiveId" clId="{9622669F-A3A1-4023-9F01-4CB3A6E22334}" dt="2024-11-19T23:09:20.377" v="15935" actId="207"/>
          <ac:spMkLst>
            <pc:docMk/>
            <pc:sldMk cId="3195955520" sldId="384"/>
            <ac:spMk id="3" creationId="{A6294848-B060-7EE4-C661-4FF1832DDB17}"/>
          </ac:spMkLst>
        </pc:spChg>
        <pc:spChg chg="add mod">
          <ac:chgData name="Josh Hug" userId="e2159f7335c131c2" providerId="LiveId" clId="{9622669F-A3A1-4023-9F01-4CB3A6E22334}" dt="2024-11-19T23:08:00.347" v="15922" actId="207"/>
          <ac:spMkLst>
            <pc:docMk/>
            <pc:sldMk cId="3195955520" sldId="384"/>
            <ac:spMk id="7" creationId="{D13062AC-CBA4-CB80-04F9-F0F0F1F09B2E}"/>
          </ac:spMkLst>
        </pc:spChg>
        <pc:picChg chg="add mod ord">
          <ac:chgData name="Josh Hug" userId="e2159f7335c131c2" providerId="LiveId" clId="{9622669F-A3A1-4023-9F01-4CB3A6E22334}" dt="2024-11-19T23:07:13.104" v="15914" actId="1076"/>
          <ac:picMkLst>
            <pc:docMk/>
            <pc:sldMk cId="3195955520" sldId="384"/>
            <ac:picMk id="4" creationId="{FD627298-B209-F95A-DA93-83A943F35978}"/>
          </ac:picMkLst>
        </pc:picChg>
      </pc:sldChg>
      <pc:sldChg chg="addSp delSp modSp mod modAnim">
        <pc:chgData name="Josh Hug" userId="e2159f7335c131c2" providerId="LiveId" clId="{9622669F-A3A1-4023-9F01-4CB3A6E22334}" dt="2024-11-19T23:11:04.098" v="16021"/>
        <pc:sldMkLst>
          <pc:docMk/>
          <pc:sldMk cId="3468379144" sldId="385"/>
        </pc:sldMkLst>
        <pc:spChg chg="mod">
          <ac:chgData name="Josh Hug" userId="e2159f7335c131c2" providerId="LiveId" clId="{9622669F-A3A1-4023-9F01-4CB3A6E22334}" dt="2024-11-19T17:24:33.999" v="298"/>
          <ac:spMkLst>
            <pc:docMk/>
            <pc:sldMk cId="3468379144" sldId="385"/>
            <ac:spMk id="2" creationId="{CD8EC373-D85F-8CFB-C96E-CA6B44F7C672}"/>
          </ac:spMkLst>
        </pc:spChg>
        <pc:spChg chg="mod">
          <ac:chgData name="Josh Hug" userId="e2159f7335c131c2" providerId="LiveId" clId="{9622669F-A3A1-4023-9F01-4CB3A6E22334}" dt="2024-11-19T23:09:31.369" v="15936" actId="207"/>
          <ac:spMkLst>
            <pc:docMk/>
            <pc:sldMk cId="3468379144" sldId="385"/>
            <ac:spMk id="3" creationId="{D677BC9C-E9E3-43B6-8E90-26CD205E0BCC}"/>
          </ac:spMkLst>
        </pc:spChg>
        <pc:spChg chg="add mod">
          <ac:chgData name="Josh Hug" userId="e2159f7335c131c2" providerId="LiveId" clId="{9622669F-A3A1-4023-9F01-4CB3A6E22334}" dt="2024-11-19T17:15:05.933" v="145" actId="1076"/>
          <ac:spMkLst>
            <pc:docMk/>
            <pc:sldMk cId="3468379144" sldId="385"/>
            <ac:spMk id="4" creationId="{94FC6539-4CB3-3310-FE77-6CBDBF38EACA}"/>
          </ac:spMkLst>
        </pc:spChg>
        <pc:spChg chg="mod">
          <ac:chgData name="Josh Hug" userId="e2159f7335c131c2" providerId="LiveId" clId="{9622669F-A3A1-4023-9F01-4CB3A6E22334}" dt="2024-11-19T23:09:42.144" v="15939" actId="207"/>
          <ac:spMkLst>
            <pc:docMk/>
            <pc:sldMk cId="3468379144" sldId="385"/>
            <ac:spMk id="6" creationId="{5EF42945-659D-C17F-26B0-251481194DD8}"/>
          </ac:spMkLst>
        </pc:spChg>
        <pc:spChg chg="add mod">
          <ac:chgData name="Josh Hug" userId="e2159f7335c131c2" providerId="LiveId" clId="{9622669F-A3A1-4023-9F01-4CB3A6E22334}" dt="2024-11-19T17:22:22.524" v="199" actId="1036"/>
          <ac:spMkLst>
            <pc:docMk/>
            <pc:sldMk cId="3468379144" sldId="385"/>
            <ac:spMk id="7" creationId="{4C8792B4-43AD-5F36-2F98-60B24389E337}"/>
          </ac:spMkLst>
        </pc:spChg>
        <pc:spChg chg="mod">
          <ac:chgData name="Josh Hug" userId="e2159f7335c131c2" providerId="LiveId" clId="{9622669F-A3A1-4023-9F01-4CB3A6E22334}" dt="2024-11-19T17:14:46.925" v="129" actId="20577"/>
          <ac:spMkLst>
            <pc:docMk/>
            <pc:sldMk cId="3468379144" sldId="385"/>
            <ac:spMk id="8" creationId="{36851D97-BE9C-849D-1981-B0F04FDA1F65}"/>
          </ac:spMkLst>
        </pc:spChg>
        <pc:spChg chg="add mod">
          <ac:chgData name="Josh Hug" userId="e2159f7335c131c2" providerId="LiveId" clId="{9622669F-A3A1-4023-9F01-4CB3A6E22334}" dt="2024-11-19T17:22:10.418" v="188" actId="1076"/>
          <ac:spMkLst>
            <pc:docMk/>
            <pc:sldMk cId="3468379144" sldId="385"/>
            <ac:spMk id="10" creationId="{EC04E4DF-A46D-BA6D-7763-C44B9F613A16}"/>
          </ac:spMkLst>
        </pc:spChg>
        <pc:spChg chg="add mod">
          <ac:chgData name="Josh Hug" userId="e2159f7335c131c2" providerId="LiveId" clId="{9622669F-A3A1-4023-9F01-4CB3A6E22334}" dt="2024-11-19T17:22:37.688" v="212" actId="1076"/>
          <ac:spMkLst>
            <pc:docMk/>
            <pc:sldMk cId="3468379144" sldId="385"/>
            <ac:spMk id="11" creationId="{BE1C4491-E190-A11F-20EA-48C08B205BE1}"/>
          </ac:spMkLst>
        </pc:spChg>
        <pc:spChg chg="add mod">
          <ac:chgData name="Josh Hug" userId="e2159f7335c131c2" providerId="LiveId" clId="{9622669F-A3A1-4023-9F01-4CB3A6E22334}" dt="2024-11-19T23:09:01.083" v="15932" actId="207"/>
          <ac:spMkLst>
            <pc:docMk/>
            <pc:sldMk cId="3468379144" sldId="385"/>
            <ac:spMk id="15" creationId="{68DBEC6D-3549-7911-47C6-213C114C3C35}"/>
          </ac:spMkLst>
        </pc:spChg>
        <pc:spChg chg="add mod">
          <ac:chgData name="Josh Hug" userId="e2159f7335c131c2" providerId="LiveId" clId="{9622669F-A3A1-4023-9F01-4CB3A6E22334}" dt="2024-11-19T23:10:51.014" v="16017" actId="14100"/>
          <ac:spMkLst>
            <pc:docMk/>
            <pc:sldMk cId="3468379144" sldId="385"/>
            <ac:spMk id="16" creationId="{33A909FF-051C-CBEF-C12F-E0FBBB9AD52E}"/>
          </ac:spMkLst>
        </pc:spChg>
        <pc:picChg chg="add mod ord">
          <ac:chgData name="Josh Hug" userId="e2159f7335c131c2" providerId="LiveId" clId="{9622669F-A3A1-4023-9F01-4CB3A6E22334}" dt="2024-11-19T17:22:05.822" v="187" actId="167"/>
          <ac:picMkLst>
            <pc:docMk/>
            <pc:sldMk cId="3468379144" sldId="385"/>
            <ac:picMk id="9" creationId="{84B4F63F-19D9-860D-5D04-5962818DD190}"/>
          </ac:picMkLst>
        </pc:picChg>
        <pc:cxnChg chg="add mod">
          <ac:chgData name="Josh Hug" userId="e2159f7335c131c2" providerId="LiveId" clId="{9622669F-A3A1-4023-9F01-4CB3A6E22334}" dt="2024-11-19T23:10:53.710" v="16018" actId="13822"/>
          <ac:cxnSpMkLst>
            <pc:docMk/>
            <pc:sldMk cId="3468379144" sldId="385"/>
            <ac:cxnSpMk id="18" creationId="{CCBEAC19-E790-355D-6A58-B97A6361D3BA}"/>
          </ac:cxnSpMkLst>
        </pc:cxnChg>
      </pc:sldChg>
      <pc:sldChg chg="addSp modSp new mod modAnim">
        <pc:chgData name="Josh Hug" userId="e2159f7335c131c2" providerId="LiveId" clId="{9622669F-A3A1-4023-9F01-4CB3A6E22334}" dt="2024-11-19T23:12:08.896" v="16032"/>
        <pc:sldMkLst>
          <pc:docMk/>
          <pc:sldMk cId="3611812724" sldId="386"/>
        </pc:sldMkLst>
        <pc:spChg chg="mod">
          <ac:chgData name="Josh Hug" userId="e2159f7335c131c2" providerId="LiveId" clId="{9622669F-A3A1-4023-9F01-4CB3A6E22334}" dt="2024-11-19T17:24:39.508" v="329" actId="20577"/>
          <ac:spMkLst>
            <pc:docMk/>
            <pc:sldMk cId="3611812724" sldId="386"/>
            <ac:spMk id="2" creationId="{894BAC90-4A5E-5A47-BB1F-64405A07A807}"/>
          </ac:spMkLst>
        </pc:spChg>
        <pc:spChg chg="mod">
          <ac:chgData name="Josh Hug" userId="e2159f7335c131c2" providerId="LiveId" clId="{9622669F-A3A1-4023-9F01-4CB3A6E22334}" dt="2024-11-19T23:11:55.267" v="16028" actId="6549"/>
          <ac:spMkLst>
            <pc:docMk/>
            <pc:sldMk cId="3611812724" sldId="386"/>
            <ac:spMk id="3" creationId="{F6B01BDF-822C-B7CF-068C-026DAD395A50}"/>
          </ac:spMkLst>
        </pc:spChg>
        <pc:spChg chg="add mod">
          <ac:chgData name="Josh Hug" userId="e2159f7335c131c2" providerId="LiveId" clId="{9622669F-A3A1-4023-9F01-4CB3A6E22334}" dt="2024-11-19T17:25:40.909" v="406" actId="20577"/>
          <ac:spMkLst>
            <pc:docMk/>
            <pc:sldMk cId="3611812724" sldId="386"/>
            <ac:spMk id="4" creationId="{32CD6AB5-7814-0473-06B2-2DD1CA97CF2E}"/>
          </ac:spMkLst>
        </pc:spChg>
        <pc:spChg chg="add mod">
          <ac:chgData name="Josh Hug" userId="e2159f7335c131c2" providerId="LiveId" clId="{9622669F-A3A1-4023-9F01-4CB3A6E22334}" dt="2024-11-19T17:30:21.511" v="918" actId="255"/>
          <ac:spMkLst>
            <pc:docMk/>
            <pc:sldMk cId="3611812724" sldId="386"/>
            <ac:spMk id="5" creationId="{9BD365BF-712D-6135-0B24-13C12F6B3271}"/>
          </ac:spMkLst>
        </pc:spChg>
      </pc:sldChg>
      <pc:sldChg chg="addSp modSp new mod">
        <pc:chgData name="Josh Hug" userId="e2159f7335c131c2" providerId="LiveId" clId="{9622669F-A3A1-4023-9F01-4CB3A6E22334}" dt="2024-11-19T23:14:37.040" v="16161" actId="1076"/>
        <pc:sldMkLst>
          <pc:docMk/>
          <pc:sldMk cId="2840646018" sldId="387"/>
        </pc:sldMkLst>
        <pc:spChg chg="mod">
          <ac:chgData name="Josh Hug" userId="e2159f7335c131c2" providerId="LiveId" clId="{9622669F-A3A1-4023-9F01-4CB3A6E22334}" dt="2024-11-19T17:30:37.900" v="988" actId="20577"/>
          <ac:spMkLst>
            <pc:docMk/>
            <pc:sldMk cId="2840646018" sldId="387"/>
            <ac:spMk id="2" creationId="{ED08550A-5766-1F6F-A1B2-8273861C19C9}"/>
          </ac:spMkLst>
        </pc:spChg>
        <pc:spChg chg="mod">
          <ac:chgData name="Josh Hug" userId="e2159f7335c131c2" providerId="LiveId" clId="{9622669F-A3A1-4023-9F01-4CB3A6E22334}" dt="2024-11-19T17:35:48.062" v="1340" actId="20577"/>
          <ac:spMkLst>
            <pc:docMk/>
            <pc:sldMk cId="2840646018" sldId="387"/>
            <ac:spMk id="3" creationId="{5835761C-4FF6-2C8E-EABD-8DC895854518}"/>
          </ac:spMkLst>
        </pc:spChg>
        <pc:spChg chg="add mod">
          <ac:chgData name="Josh Hug" userId="e2159f7335c131c2" providerId="LiveId" clId="{9622669F-A3A1-4023-9F01-4CB3A6E22334}" dt="2024-11-19T23:14:37.040" v="16161" actId="1076"/>
          <ac:spMkLst>
            <pc:docMk/>
            <pc:sldMk cId="2840646018" sldId="387"/>
            <ac:spMk id="6" creationId="{9C7248C3-CCC4-480E-A15E-7D8668940E02}"/>
          </ac:spMkLst>
        </pc:spChg>
        <pc:spChg chg="add mod">
          <ac:chgData name="Josh Hug" userId="e2159f7335c131c2" providerId="LiveId" clId="{9622669F-A3A1-4023-9F01-4CB3A6E22334}" dt="2024-11-19T23:14:31.010" v="16159" actId="1076"/>
          <ac:spMkLst>
            <pc:docMk/>
            <pc:sldMk cId="2840646018" sldId="387"/>
            <ac:spMk id="7" creationId="{667D7F0A-6F61-8F9E-B810-6755C9CDD35A}"/>
          </ac:spMkLst>
        </pc:spChg>
        <pc:picChg chg="add mod ord">
          <ac:chgData name="Josh Hug" userId="e2159f7335c131c2" providerId="LiveId" clId="{9622669F-A3A1-4023-9F01-4CB3A6E22334}" dt="2024-11-19T17:34:57.636" v="1124" actId="1076"/>
          <ac:picMkLst>
            <pc:docMk/>
            <pc:sldMk cId="2840646018" sldId="387"/>
            <ac:picMk id="5" creationId="{8AA51296-6E5B-7635-E663-FBF2D646051D}"/>
          </ac:picMkLst>
        </pc:picChg>
      </pc:sldChg>
      <pc:sldChg chg="addSp modSp add mod">
        <pc:chgData name="Josh Hug" userId="e2159f7335c131c2" providerId="LiveId" clId="{9622669F-A3A1-4023-9F01-4CB3A6E22334}" dt="2024-11-19T23:14:55.255" v="16165"/>
        <pc:sldMkLst>
          <pc:docMk/>
          <pc:sldMk cId="2115397875" sldId="388"/>
        </pc:sldMkLst>
        <pc:spChg chg="mod">
          <ac:chgData name="Josh Hug" userId="e2159f7335c131c2" providerId="LiveId" clId="{9622669F-A3A1-4023-9F01-4CB3A6E22334}" dt="2024-11-19T17:35:52.101" v="1343" actId="20577"/>
          <ac:spMkLst>
            <pc:docMk/>
            <pc:sldMk cId="2115397875" sldId="388"/>
            <ac:spMk id="2" creationId="{C05DC10D-EBBD-13AE-3E99-B467B22608CB}"/>
          </ac:spMkLst>
        </pc:spChg>
        <pc:spChg chg="add mod">
          <ac:chgData name="Josh Hug" userId="e2159f7335c131c2" providerId="LiveId" clId="{9622669F-A3A1-4023-9F01-4CB3A6E22334}" dt="2024-11-19T23:14:51.738" v="16164" actId="1076"/>
          <ac:spMkLst>
            <pc:docMk/>
            <pc:sldMk cId="2115397875" sldId="388"/>
            <ac:spMk id="4" creationId="{4036364C-3AB4-6894-4241-118400F27575}"/>
          </ac:spMkLst>
        </pc:spChg>
        <pc:spChg chg="add mod">
          <ac:chgData name="Josh Hug" userId="e2159f7335c131c2" providerId="LiveId" clId="{9622669F-A3A1-4023-9F01-4CB3A6E22334}" dt="2024-11-19T23:14:55.255" v="16165"/>
          <ac:spMkLst>
            <pc:docMk/>
            <pc:sldMk cId="2115397875" sldId="388"/>
            <ac:spMk id="9" creationId="{AF22749D-C85E-CD65-D091-9163A875FBBC}"/>
          </ac:spMkLst>
        </pc:spChg>
        <pc:spChg chg="add mod">
          <ac:chgData name="Josh Hug" userId="e2159f7335c131c2" providerId="LiveId" clId="{9622669F-A3A1-4023-9F01-4CB3A6E22334}" dt="2024-11-19T23:14:55.255" v="16165"/>
          <ac:spMkLst>
            <pc:docMk/>
            <pc:sldMk cId="2115397875" sldId="388"/>
            <ac:spMk id="10" creationId="{F435EBD9-202A-8483-39ED-3E53CA5C6A50}"/>
          </ac:spMkLst>
        </pc:spChg>
        <pc:picChg chg="mod">
          <ac:chgData name="Josh Hug" userId="e2159f7335c131c2" providerId="LiveId" clId="{9622669F-A3A1-4023-9F01-4CB3A6E22334}" dt="2024-11-19T17:38:51.958" v="1344" actId="14826"/>
          <ac:picMkLst>
            <pc:docMk/>
            <pc:sldMk cId="2115397875" sldId="388"/>
            <ac:picMk id="5" creationId="{D90D2AB7-3452-E877-4FC7-7DA12430285C}"/>
          </ac:picMkLst>
        </pc:picChg>
        <pc:cxnChg chg="add mod">
          <ac:chgData name="Josh Hug" userId="e2159f7335c131c2" providerId="LiveId" clId="{9622669F-A3A1-4023-9F01-4CB3A6E22334}" dt="2024-11-19T23:14:48.728" v="16163" actId="14100"/>
          <ac:cxnSpMkLst>
            <pc:docMk/>
            <pc:sldMk cId="2115397875" sldId="388"/>
            <ac:cxnSpMk id="7" creationId="{8463674C-C89D-6283-8325-FEDD25A9040B}"/>
          </ac:cxnSpMkLst>
        </pc:cxnChg>
      </pc:sldChg>
      <pc:sldChg chg="modSp new mod ord modAnim">
        <pc:chgData name="Josh Hug" userId="e2159f7335c131c2" providerId="LiveId" clId="{9622669F-A3A1-4023-9F01-4CB3A6E22334}" dt="2024-11-19T23:17:31.402" v="16318"/>
        <pc:sldMkLst>
          <pc:docMk/>
          <pc:sldMk cId="1084266228" sldId="389"/>
        </pc:sldMkLst>
        <pc:spChg chg="mod">
          <ac:chgData name="Josh Hug" userId="e2159f7335c131c2" providerId="LiveId" clId="{9622669F-A3A1-4023-9F01-4CB3A6E22334}" dt="2024-11-19T17:40:50.196" v="1530" actId="20577"/>
          <ac:spMkLst>
            <pc:docMk/>
            <pc:sldMk cId="1084266228" sldId="389"/>
            <ac:spMk id="2" creationId="{71B27546-312D-17A2-D769-94CCD8B8B911}"/>
          </ac:spMkLst>
        </pc:spChg>
        <pc:spChg chg="mod">
          <ac:chgData name="Josh Hug" userId="e2159f7335c131c2" providerId="LiveId" clId="{9622669F-A3A1-4023-9F01-4CB3A6E22334}" dt="2024-11-19T23:17:15.427" v="16314" actId="20577"/>
          <ac:spMkLst>
            <pc:docMk/>
            <pc:sldMk cId="1084266228" sldId="389"/>
            <ac:spMk id="3" creationId="{89EDA142-6B4D-BC2C-7D1A-26BA8A0A8DA7}"/>
          </ac:spMkLst>
        </pc:spChg>
      </pc:sldChg>
      <pc:sldChg chg="addSp delSp modSp new mod modShow">
        <pc:chgData name="Josh Hug" userId="e2159f7335c131c2" providerId="LiveId" clId="{9622669F-A3A1-4023-9F01-4CB3A6E22334}" dt="2024-11-20T00:22:10.809" v="18529" actId="20577"/>
        <pc:sldMkLst>
          <pc:docMk/>
          <pc:sldMk cId="3930880613" sldId="390"/>
        </pc:sldMkLst>
        <pc:spChg chg="mod">
          <ac:chgData name="Josh Hug" userId="e2159f7335c131c2" providerId="LiveId" clId="{9622669F-A3A1-4023-9F01-4CB3A6E22334}" dt="2024-11-19T23:15:10.814" v="16188" actId="20577"/>
          <ac:spMkLst>
            <pc:docMk/>
            <pc:sldMk cId="3930880613" sldId="390"/>
            <ac:spMk id="2" creationId="{8D387CBB-B3E5-DE73-24B8-BA161F836212}"/>
          </ac:spMkLst>
        </pc:spChg>
        <pc:spChg chg="mod">
          <ac:chgData name="Josh Hug" userId="e2159f7335c131c2" providerId="LiveId" clId="{9622669F-A3A1-4023-9F01-4CB3A6E22334}" dt="2024-11-20T00:22:10.809" v="18529" actId="20577"/>
          <ac:spMkLst>
            <pc:docMk/>
            <pc:sldMk cId="3930880613" sldId="390"/>
            <ac:spMk id="3" creationId="{1BA0F621-7138-B4CE-4224-477328B7B8BE}"/>
          </ac:spMkLst>
        </pc:spChg>
        <pc:picChg chg="add mod">
          <ac:chgData name="Josh Hug" userId="e2159f7335c131c2" providerId="LiveId" clId="{9622669F-A3A1-4023-9F01-4CB3A6E22334}" dt="2024-11-20T00:20:22.404" v="18449" actId="1076"/>
          <ac:picMkLst>
            <pc:docMk/>
            <pc:sldMk cId="3930880613" sldId="390"/>
            <ac:picMk id="7" creationId="{C8E47365-F405-2713-238C-013B6BD97765}"/>
          </ac:picMkLst>
        </pc:picChg>
      </pc:sldChg>
      <pc:sldChg chg="modSp new del mod">
        <pc:chgData name="Josh Hug" userId="e2159f7335c131c2" providerId="LiveId" clId="{9622669F-A3A1-4023-9F01-4CB3A6E22334}" dt="2024-11-19T23:15:03.283" v="16166" actId="47"/>
        <pc:sldMkLst>
          <pc:docMk/>
          <pc:sldMk cId="3373062142" sldId="391"/>
        </pc:sldMkLst>
      </pc:sldChg>
      <pc:sldChg chg="modSp add del mod">
        <pc:chgData name="Josh Hug" userId="e2159f7335c131c2" providerId="LiveId" clId="{9622669F-A3A1-4023-9F01-4CB3A6E22334}" dt="2024-11-19T22:37:02.507" v="13874" actId="47"/>
        <pc:sldMkLst>
          <pc:docMk/>
          <pc:sldMk cId="607283105" sldId="392"/>
        </pc:sldMkLst>
      </pc:sldChg>
      <pc:sldChg chg="add">
        <pc:chgData name="Josh Hug" userId="e2159f7335c131c2" providerId="LiveId" clId="{9622669F-A3A1-4023-9F01-4CB3A6E22334}" dt="2024-11-19T19:26:55.087" v="3214"/>
        <pc:sldMkLst>
          <pc:docMk/>
          <pc:sldMk cId="2928767223" sldId="393"/>
        </pc:sldMkLst>
      </pc:sldChg>
      <pc:sldChg chg="modSp add mod ord modAnim">
        <pc:chgData name="Josh Hug" userId="e2159f7335c131c2" providerId="LiveId" clId="{9622669F-A3A1-4023-9F01-4CB3A6E22334}" dt="2024-11-19T23:21:28.730" v="16362"/>
        <pc:sldMkLst>
          <pc:docMk/>
          <pc:sldMk cId="3655233264" sldId="394"/>
        </pc:sldMkLst>
        <pc:spChg chg="mod">
          <ac:chgData name="Josh Hug" userId="e2159f7335c131c2" providerId="LiveId" clId="{9622669F-A3A1-4023-9F01-4CB3A6E22334}" dt="2024-11-19T20:29:59.538" v="5341" actId="20577"/>
          <ac:spMkLst>
            <pc:docMk/>
            <pc:sldMk cId="3655233264" sldId="394"/>
            <ac:spMk id="2" creationId="{35A397B4-EC5D-9DA6-D373-7E2579B05337}"/>
          </ac:spMkLst>
        </pc:spChg>
        <pc:spChg chg="mod">
          <ac:chgData name="Josh Hug" userId="e2159f7335c131c2" providerId="LiveId" clId="{9622669F-A3A1-4023-9F01-4CB3A6E22334}" dt="2024-11-19T23:21:17.124" v="16361"/>
          <ac:spMkLst>
            <pc:docMk/>
            <pc:sldMk cId="3655233264" sldId="394"/>
            <ac:spMk id="3" creationId="{4CD68E5F-95FB-865D-4465-AFCB06DD4EA5}"/>
          </ac:spMkLst>
        </pc:spChg>
      </pc:sldChg>
      <pc:sldChg chg="modSp add mod">
        <pc:chgData name="Josh Hug" userId="e2159f7335c131c2" providerId="LiveId" clId="{9622669F-A3A1-4023-9F01-4CB3A6E22334}" dt="2024-11-19T20:06:21.718" v="3654" actId="20577"/>
        <pc:sldMkLst>
          <pc:docMk/>
          <pc:sldMk cId="883528848" sldId="395"/>
        </pc:sldMkLst>
        <pc:spChg chg="mod">
          <ac:chgData name="Josh Hug" userId="e2159f7335c131c2" providerId="LiveId" clId="{9622669F-A3A1-4023-9F01-4CB3A6E22334}" dt="2024-11-19T20:06:21.718" v="3654" actId="20577"/>
          <ac:spMkLst>
            <pc:docMk/>
            <pc:sldMk cId="883528848" sldId="395"/>
            <ac:spMk id="2" creationId="{0F033658-A20A-A112-7CCC-0EF84D01FB20}"/>
          </ac:spMkLst>
        </pc:spChg>
      </pc:sldChg>
      <pc:sldChg chg="addSp modSp new mod modAnim">
        <pc:chgData name="Josh Hug" userId="e2159f7335c131c2" providerId="LiveId" clId="{9622669F-A3A1-4023-9F01-4CB3A6E22334}" dt="2024-11-19T23:21:10.120" v="16360"/>
        <pc:sldMkLst>
          <pc:docMk/>
          <pc:sldMk cId="1646759529" sldId="396"/>
        </pc:sldMkLst>
        <pc:spChg chg="mod">
          <ac:chgData name="Josh Hug" userId="e2159f7335c131c2" providerId="LiveId" clId="{9622669F-A3A1-4023-9F01-4CB3A6E22334}" dt="2024-11-19T20:10:10.663" v="3721" actId="20577"/>
          <ac:spMkLst>
            <pc:docMk/>
            <pc:sldMk cId="1646759529" sldId="396"/>
            <ac:spMk id="2" creationId="{6101BEAC-E825-0DB5-6612-24F35309944C}"/>
          </ac:spMkLst>
        </pc:spChg>
        <pc:spChg chg="mod">
          <ac:chgData name="Josh Hug" userId="e2159f7335c131c2" providerId="LiveId" clId="{9622669F-A3A1-4023-9F01-4CB3A6E22334}" dt="2024-11-19T23:18:34.402" v="16351"/>
          <ac:spMkLst>
            <pc:docMk/>
            <pc:sldMk cId="1646759529" sldId="396"/>
            <ac:spMk id="3" creationId="{C5688344-395F-790D-86E1-6EEB3C7757C3}"/>
          </ac:spMkLst>
        </pc:spChg>
        <pc:spChg chg="add mod">
          <ac:chgData name="Josh Hug" userId="e2159f7335c131c2" providerId="LiveId" clId="{9622669F-A3A1-4023-9F01-4CB3A6E22334}" dt="2024-11-19T20:24:03.653" v="4825" actId="20577"/>
          <ac:spMkLst>
            <pc:docMk/>
            <pc:sldMk cId="1646759529" sldId="396"/>
            <ac:spMk id="5" creationId="{1091DD2C-A9DD-EFCB-E074-ED567DBB92DB}"/>
          </ac:spMkLst>
        </pc:spChg>
        <pc:spChg chg="add mod">
          <ac:chgData name="Josh Hug" userId="e2159f7335c131c2" providerId="LiveId" clId="{9622669F-A3A1-4023-9F01-4CB3A6E22334}" dt="2024-11-19T20:24:09.128" v="4829" actId="20577"/>
          <ac:spMkLst>
            <pc:docMk/>
            <pc:sldMk cId="1646759529" sldId="396"/>
            <ac:spMk id="7" creationId="{1A1522BB-C70A-1F4C-BC88-1C0ABDD0346E}"/>
          </ac:spMkLst>
        </pc:spChg>
        <pc:spChg chg="add mod">
          <ac:chgData name="Josh Hug" userId="e2159f7335c131c2" providerId="LiveId" clId="{9622669F-A3A1-4023-9F01-4CB3A6E22334}" dt="2024-11-19T20:21:33.026" v="4386" actId="1076"/>
          <ac:spMkLst>
            <pc:docMk/>
            <pc:sldMk cId="1646759529" sldId="396"/>
            <ac:spMk id="9" creationId="{9CF70227-3DB3-51D3-2812-9E94AB6E5489}"/>
          </ac:spMkLst>
        </pc:spChg>
      </pc:sldChg>
      <pc:sldChg chg="addSp delSp modSp new mod modAnim">
        <pc:chgData name="Josh Hug" userId="e2159f7335c131c2" providerId="LiveId" clId="{9622669F-A3A1-4023-9F01-4CB3A6E22334}" dt="2024-11-19T23:35:42.807" v="17206"/>
        <pc:sldMkLst>
          <pc:docMk/>
          <pc:sldMk cId="2708877754" sldId="397"/>
        </pc:sldMkLst>
        <pc:spChg chg="mod">
          <ac:chgData name="Josh Hug" userId="e2159f7335c131c2" providerId="LiveId" clId="{9622669F-A3A1-4023-9F01-4CB3A6E22334}" dt="2024-11-19T21:19:42.703" v="9840" actId="313"/>
          <ac:spMkLst>
            <pc:docMk/>
            <pc:sldMk cId="2708877754" sldId="397"/>
            <ac:spMk id="2" creationId="{57248B3C-A58F-0F17-A5AF-61A4D9E4C5B9}"/>
          </ac:spMkLst>
        </pc:spChg>
        <pc:spChg chg="mod">
          <ac:chgData name="Josh Hug" userId="e2159f7335c131c2" providerId="LiveId" clId="{9622669F-A3A1-4023-9F01-4CB3A6E22334}" dt="2024-11-19T23:35:19.108" v="17202" actId="20577"/>
          <ac:spMkLst>
            <pc:docMk/>
            <pc:sldMk cId="2708877754" sldId="397"/>
            <ac:spMk id="3" creationId="{5C12C93F-0914-7FA0-F7F2-B323E9D87E62}"/>
          </ac:spMkLst>
        </pc:spChg>
        <pc:spChg chg="add mod">
          <ac:chgData name="Josh Hug" userId="e2159f7335c131c2" providerId="LiveId" clId="{9622669F-A3A1-4023-9F01-4CB3A6E22334}" dt="2024-11-19T21:33:17.977" v="11043" actId="1076"/>
          <ac:spMkLst>
            <pc:docMk/>
            <pc:sldMk cId="2708877754" sldId="397"/>
            <ac:spMk id="6" creationId="{578F7BED-D760-2976-239A-5AD056751566}"/>
          </ac:spMkLst>
        </pc:spChg>
        <pc:spChg chg="add mod">
          <ac:chgData name="Josh Hug" userId="e2159f7335c131c2" providerId="LiveId" clId="{9622669F-A3A1-4023-9F01-4CB3A6E22334}" dt="2024-11-19T21:33:19.230" v="11044" actId="1076"/>
          <ac:spMkLst>
            <pc:docMk/>
            <pc:sldMk cId="2708877754" sldId="397"/>
            <ac:spMk id="8" creationId="{7CCF4897-3CEE-4E11-0B14-774CA4E974AE}"/>
          </ac:spMkLst>
        </pc:spChg>
      </pc:sldChg>
      <pc:sldChg chg="modSp new del mod">
        <pc:chgData name="Josh Hug" userId="e2159f7335c131c2" providerId="LiveId" clId="{9622669F-A3A1-4023-9F01-4CB3A6E22334}" dt="2024-11-19T20:56:34.190" v="9306" actId="47"/>
        <pc:sldMkLst>
          <pc:docMk/>
          <pc:sldMk cId="3930192441" sldId="398"/>
        </pc:sldMkLst>
      </pc:sldChg>
      <pc:sldChg chg="addSp delSp modSp add mod modAnim">
        <pc:chgData name="Josh Hug" userId="e2159f7335c131c2" providerId="LiveId" clId="{9622669F-A3A1-4023-9F01-4CB3A6E22334}" dt="2024-11-19T23:33:20.922" v="17002"/>
        <pc:sldMkLst>
          <pc:docMk/>
          <pc:sldMk cId="2401966371" sldId="399"/>
        </pc:sldMkLst>
        <pc:spChg chg="mod">
          <ac:chgData name="Josh Hug" userId="e2159f7335c131c2" providerId="LiveId" clId="{9622669F-A3A1-4023-9F01-4CB3A6E22334}" dt="2024-11-19T21:19:16.170" v="9785" actId="20577"/>
          <ac:spMkLst>
            <pc:docMk/>
            <pc:sldMk cId="2401966371" sldId="399"/>
            <ac:spMk id="2" creationId="{98D7EF49-BD0B-B108-B4D2-2966BBA9ED54}"/>
          </ac:spMkLst>
        </pc:spChg>
        <pc:spChg chg="mod">
          <ac:chgData name="Josh Hug" userId="e2159f7335c131c2" providerId="LiveId" clId="{9622669F-A3A1-4023-9F01-4CB3A6E22334}" dt="2024-11-19T20:58:32.488" v="9425" actId="20577"/>
          <ac:spMkLst>
            <pc:docMk/>
            <pc:sldMk cId="2401966371" sldId="399"/>
            <ac:spMk id="3" creationId="{BBDE47B1-EC04-95FA-DEB8-4B4C11981590}"/>
          </ac:spMkLst>
        </pc:spChg>
        <pc:spChg chg="add mod">
          <ac:chgData name="Josh Hug" userId="e2159f7335c131c2" providerId="LiveId" clId="{9622669F-A3A1-4023-9F01-4CB3A6E22334}" dt="2024-11-19T20:57:19.214" v="9331" actId="20577"/>
          <ac:spMkLst>
            <pc:docMk/>
            <pc:sldMk cId="2401966371" sldId="399"/>
            <ac:spMk id="4" creationId="{7929E3E9-3FEF-BC9A-7AEC-80E6159256D3}"/>
          </ac:spMkLst>
        </pc:spChg>
        <pc:spChg chg="add mod">
          <ac:chgData name="Josh Hug" userId="e2159f7335c131c2" providerId="LiveId" clId="{9622669F-A3A1-4023-9F01-4CB3A6E22334}" dt="2024-11-19T21:30:44.415" v="10960" actId="1076"/>
          <ac:spMkLst>
            <pc:docMk/>
            <pc:sldMk cId="2401966371" sldId="399"/>
            <ac:spMk id="9" creationId="{4A1B7AC6-1C78-76F9-C819-3AA72E8F3985}"/>
          </ac:spMkLst>
        </pc:spChg>
        <pc:spChg chg="add mod">
          <ac:chgData name="Josh Hug" userId="e2159f7335c131c2" providerId="LiveId" clId="{9622669F-A3A1-4023-9F01-4CB3A6E22334}" dt="2024-11-19T21:00:46.380" v="9572" actId="20577"/>
          <ac:spMkLst>
            <pc:docMk/>
            <pc:sldMk cId="2401966371" sldId="399"/>
            <ac:spMk id="10" creationId="{923A6230-E4DF-414A-2182-CC21D5B55F15}"/>
          </ac:spMkLst>
        </pc:spChg>
        <pc:spChg chg="add mod">
          <ac:chgData name="Josh Hug" userId="e2159f7335c131c2" providerId="LiveId" clId="{9622669F-A3A1-4023-9F01-4CB3A6E22334}" dt="2024-11-19T20:59:50.673" v="9558" actId="1076"/>
          <ac:spMkLst>
            <pc:docMk/>
            <pc:sldMk cId="2401966371" sldId="399"/>
            <ac:spMk id="11" creationId="{EB9FB99A-0CC3-30A8-9608-295E01934258}"/>
          </ac:spMkLst>
        </pc:spChg>
        <pc:spChg chg="add mod">
          <ac:chgData name="Josh Hug" userId="e2159f7335c131c2" providerId="LiveId" clId="{9622669F-A3A1-4023-9F01-4CB3A6E22334}" dt="2024-11-19T20:59:52.489" v="9559" actId="1076"/>
          <ac:spMkLst>
            <pc:docMk/>
            <pc:sldMk cId="2401966371" sldId="399"/>
            <ac:spMk id="12" creationId="{30AAAB24-79AE-714B-0D11-4B940A0441EC}"/>
          </ac:spMkLst>
        </pc:spChg>
        <pc:spChg chg="add mod">
          <ac:chgData name="Josh Hug" userId="e2159f7335c131c2" providerId="LiveId" clId="{9622669F-A3A1-4023-9F01-4CB3A6E22334}" dt="2024-11-19T21:01:41.053" v="9594"/>
          <ac:spMkLst>
            <pc:docMk/>
            <pc:sldMk cId="2401966371" sldId="399"/>
            <ac:spMk id="13" creationId="{ECB425A9-5A28-A8B4-322B-1FF3A1593FA8}"/>
          </ac:spMkLst>
        </pc:spChg>
        <pc:spChg chg="add mod">
          <ac:chgData name="Josh Hug" userId="e2159f7335c131c2" providerId="LiveId" clId="{9622669F-A3A1-4023-9F01-4CB3A6E22334}" dt="2024-11-19T21:31:59.939" v="11012" actId="1076"/>
          <ac:spMkLst>
            <pc:docMk/>
            <pc:sldMk cId="2401966371" sldId="399"/>
            <ac:spMk id="14" creationId="{A25C55D8-C58A-084A-95EB-0AB435BB8D12}"/>
          </ac:spMkLst>
        </pc:spChg>
        <pc:spChg chg="add mod">
          <ac:chgData name="Josh Hug" userId="e2159f7335c131c2" providerId="LiveId" clId="{9622669F-A3A1-4023-9F01-4CB3A6E22334}" dt="2024-11-19T21:32:20.836" v="11019" actId="1076"/>
          <ac:spMkLst>
            <pc:docMk/>
            <pc:sldMk cId="2401966371" sldId="399"/>
            <ac:spMk id="15" creationId="{1CB1A0BE-107A-6574-4619-F9DA92AE0472}"/>
          </ac:spMkLst>
        </pc:spChg>
      </pc:sldChg>
      <pc:sldChg chg="modSp add mod">
        <pc:chgData name="Josh Hug" userId="e2159f7335c131c2" providerId="LiveId" clId="{9622669F-A3A1-4023-9F01-4CB3A6E22334}" dt="2024-11-20T00:12:17.158" v="18380" actId="20577"/>
        <pc:sldMkLst>
          <pc:docMk/>
          <pc:sldMk cId="2230180887" sldId="400"/>
        </pc:sldMkLst>
        <pc:spChg chg="mod">
          <ac:chgData name="Josh Hug" userId="e2159f7335c131c2" providerId="LiveId" clId="{9622669F-A3A1-4023-9F01-4CB3A6E22334}" dt="2024-11-19T20:48:41.402" v="7106" actId="20577"/>
          <ac:spMkLst>
            <pc:docMk/>
            <pc:sldMk cId="2230180887" sldId="400"/>
            <ac:spMk id="2" creationId="{805B0E0B-D89B-5BE0-7193-4329E17A32AA}"/>
          </ac:spMkLst>
        </pc:spChg>
        <pc:spChg chg="mod">
          <ac:chgData name="Josh Hug" userId="e2159f7335c131c2" providerId="LiveId" clId="{9622669F-A3A1-4023-9F01-4CB3A6E22334}" dt="2024-11-20T00:12:17.158" v="18380" actId="20577"/>
          <ac:spMkLst>
            <pc:docMk/>
            <pc:sldMk cId="2230180887" sldId="400"/>
            <ac:spMk id="3" creationId="{B1280CA1-7065-2BCE-2793-B5A10EA38E40}"/>
          </ac:spMkLst>
        </pc:spChg>
      </pc:sldChg>
      <pc:sldChg chg="modSp add del ord modAnim">
        <pc:chgData name="Josh Hug" userId="e2159f7335c131c2" providerId="LiveId" clId="{9622669F-A3A1-4023-9F01-4CB3A6E22334}" dt="2024-11-19T23:25:04.136" v="16415" actId="6549"/>
        <pc:sldMkLst>
          <pc:docMk/>
          <pc:sldMk cId="1143056934" sldId="401"/>
        </pc:sldMkLst>
        <pc:spChg chg="mod">
          <ac:chgData name="Josh Hug" userId="e2159f7335c131c2" providerId="LiveId" clId="{9622669F-A3A1-4023-9F01-4CB3A6E22334}" dt="2024-11-19T23:25:04.136" v="16415" actId="6549"/>
          <ac:spMkLst>
            <pc:docMk/>
            <pc:sldMk cId="1143056934" sldId="401"/>
            <ac:spMk id="3" creationId="{A93157B9-6E7E-46AC-34A5-B70F16000B5B}"/>
          </ac:spMkLst>
        </pc:spChg>
      </pc:sldChg>
      <pc:sldChg chg="modSp add mod">
        <pc:chgData name="Josh Hug" userId="e2159f7335c131c2" providerId="LiveId" clId="{9622669F-A3A1-4023-9F01-4CB3A6E22334}" dt="2024-11-19T23:30:43.323" v="16768" actId="20577"/>
        <pc:sldMkLst>
          <pc:docMk/>
          <pc:sldMk cId="1027214197" sldId="402"/>
        </pc:sldMkLst>
        <pc:spChg chg="mod">
          <ac:chgData name="Josh Hug" userId="e2159f7335c131c2" providerId="LiveId" clId="{9622669F-A3A1-4023-9F01-4CB3A6E22334}" dt="2024-11-19T23:30:43.323" v="16768" actId="20577"/>
          <ac:spMkLst>
            <pc:docMk/>
            <pc:sldMk cId="1027214197" sldId="402"/>
            <ac:spMk id="3" creationId="{45C5384E-C7AC-8415-3712-3A107736ADE7}"/>
          </ac:spMkLst>
        </pc:spChg>
      </pc:sldChg>
      <pc:sldChg chg="add del">
        <pc:chgData name="Josh Hug" userId="e2159f7335c131c2" providerId="LiveId" clId="{9622669F-A3A1-4023-9F01-4CB3A6E22334}" dt="2024-11-19T20:52:31.429" v="8103"/>
        <pc:sldMkLst>
          <pc:docMk/>
          <pc:sldMk cId="2395128682" sldId="402"/>
        </pc:sldMkLst>
      </pc:sldChg>
      <pc:sldChg chg="addSp modSp new mod modAnim">
        <pc:chgData name="Josh Hug" userId="e2159f7335c131c2" providerId="LiveId" clId="{9622669F-A3A1-4023-9F01-4CB3A6E22334}" dt="2024-11-19T23:32:22.969" v="16985"/>
        <pc:sldMkLst>
          <pc:docMk/>
          <pc:sldMk cId="257503764" sldId="403"/>
        </pc:sldMkLst>
        <pc:spChg chg="mod">
          <ac:chgData name="Josh Hug" userId="e2159f7335c131c2" providerId="LiveId" clId="{9622669F-A3A1-4023-9F01-4CB3A6E22334}" dt="2024-11-19T20:53:58.742" v="8367" actId="20577"/>
          <ac:spMkLst>
            <pc:docMk/>
            <pc:sldMk cId="257503764" sldId="403"/>
            <ac:spMk id="2" creationId="{02F44B6D-A152-58E1-4A07-40D27328E91E}"/>
          </ac:spMkLst>
        </pc:spChg>
        <pc:spChg chg="mod">
          <ac:chgData name="Josh Hug" userId="e2159f7335c131c2" providerId="LiveId" clId="{9622669F-A3A1-4023-9F01-4CB3A6E22334}" dt="2024-11-19T23:32:05.795" v="16978" actId="20577"/>
          <ac:spMkLst>
            <pc:docMk/>
            <pc:sldMk cId="257503764" sldId="403"/>
            <ac:spMk id="3" creationId="{D4A6C338-AB78-A5FB-31DC-E91DC5D3855C}"/>
          </ac:spMkLst>
        </pc:spChg>
        <pc:spChg chg="add mod">
          <ac:chgData name="Josh Hug" userId="e2159f7335c131c2" providerId="LiveId" clId="{9622669F-A3A1-4023-9F01-4CB3A6E22334}" dt="2024-11-19T21:16:06.733" v="9685" actId="207"/>
          <ac:spMkLst>
            <pc:docMk/>
            <pc:sldMk cId="257503764" sldId="403"/>
            <ac:spMk id="4" creationId="{0EC99AA3-86CA-66B7-FA73-EB6AEEBC07C4}"/>
          </ac:spMkLst>
        </pc:spChg>
      </pc:sldChg>
      <pc:sldChg chg="addSp delSp modSp add mod modAnim">
        <pc:chgData name="Josh Hug" userId="e2159f7335c131c2" providerId="LiveId" clId="{9622669F-A3A1-4023-9F01-4CB3A6E22334}" dt="2024-11-19T23:33:35.910" v="17006"/>
        <pc:sldMkLst>
          <pc:docMk/>
          <pc:sldMk cId="2432823938" sldId="404"/>
        </pc:sldMkLst>
        <pc:spChg chg="mod">
          <ac:chgData name="Josh Hug" userId="e2159f7335c131c2" providerId="LiveId" clId="{9622669F-A3A1-4023-9F01-4CB3A6E22334}" dt="2024-11-19T21:19:19.557" v="9786"/>
          <ac:spMkLst>
            <pc:docMk/>
            <pc:sldMk cId="2432823938" sldId="404"/>
            <ac:spMk id="2" creationId="{045E63EF-B430-B9AF-EA9F-DC8E841B2D75}"/>
          </ac:spMkLst>
        </pc:spChg>
        <pc:spChg chg="mod">
          <ac:chgData name="Josh Hug" userId="e2159f7335c131c2" providerId="LiveId" clId="{9622669F-A3A1-4023-9F01-4CB3A6E22334}" dt="2024-11-19T21:01:32.242" v="9592" actId="1076"/>
          <ac:spMkLst>
            <pc:docMk/>
            <pc:sldMk cId="2432823938" sldId="404"/>
            <ac:spMk id="5" creationId="{628B096A-75C1-1676-FF64-5929E8578AB9}"/>
          </ac:spMkLst>
        </pc:spChg>
        <pc:spChg chg="add mod">
          <ac:chgData name="Josh Hug" userId="e2159f7335c131c2" providerId="LiveId" clId="{9622669F-A3A1-4023-9F01-4CB3A6E22334}" dt="2024-11-19T21:01:58.951" v="9598" actId="1076"/>
          <ac:spMkLst>
            <pc:docMk/>
            <pc:sldMk cId="2432823938" sldId="404"/>
            <ac:spMk id="7" creationId="{1D4EACFD-3700-5B6B-43EF-D7DA8C814FA9}"/>
          </ac:spMkLst>
        </pc:spChg>
        <pc:spChg chg="add mod">
          <ac:chgData name="Josh Hug" userId="e2159f7335c131c2" providerId="LiveId" clId="{9622669F-A3A1-4023-9F01-4CB3A6E22334}" dt="2024-11-19T21:03:09.586" v="9631" actId="1076"/>
          <ac:spMkLst>
            <pc:docMk/>
            <pc:sldMk cId="2432823938" sldId="404"/>
            <ac:spMk id="8" creationId="{4B9E5EE0-073D-68AC-FA9A-10C65EC67810}"/>
          </ac:spMkLst>
        </pc:spChg>
        <pc:spChg chg="mod">
          <ac:chgData name="Josh Hug" userId="e2159f7335c131c2" providerId="LiveId" clId="{9622669F-A3A1-4023-9F01-4CB3A6E22334}" dt="2024-11-19T21:00:32.233" v="9570" actId="20577"/>
          <ac:spMkLst>
            <pc:docMk/>
            <pc:sldMk cId="2432823938" sldId="404"/>
            <ac:spMk id="10" creationId="{B180C0F5-2352-80D2-C3A9-2B6103E609C8}"/>
          </ac:spMkLst>
        </pc:spChg>
        <pc:spChg chg="add mod">
          <ac:chgData name="Josh Hug" userId="e2159f7335c131c2" providerId="LiveId" clId="{9622669F-A3A1-4023-9F01-4CB3A6E22334}" dt="2024-11-19T21:16:41.862" v="9687" actId="1076"/>
          <ac:spMkLst>
            <pc:docMk/>
            <pc:sldMk cId="2432823938" sldId="404"/>
            <ac:spMk id="13" creationId="{AFE722FF-40BE-DDEC-6E8E-4DA46FE79367}"/>
          </ac:spMkLst>
        </pc:spChg>
        <pc:spChg chg="add mod">
          <ac:chgData name="Josh Hug" userId="e2159f7335c131c2" providerId="LiveId" clId="{9622669F-A3A1-4023-9F01-4CB3A6E22334}" dt="2024-11-19T21:18:22.052" v="9737" actId="1076"/>
          <ac:spMkLst>
            <pc:docMk/>
            <pc:sldMk cId="2432823938" sldId="404"/>
            <ac:spMk id="14" creationId="{C9CCBACA-9738-CDFE-07D5-3602D2599520}"/>
          </ac:spMkLst>
        </pc:spChg>
        <pc:spChg chg="add mod">
          <ac:chgData name="Josh Hug" userId="e2159f7335c131c2" providerId="LiveId" clId="{9622669F-A3A1-4023-9F01-4CB3A6E22334}" dt="2024-11-19T21:30:59.048" v="10964"/>
          <ac:spMkLst>
            <pc:docMk/>
            <pc:sldMk cId="2432823938" sldId="404"/>
            <ac:spMk id="16" creationId="{692CBEEE-7D7F-5638-51A6-95AC69410C2C}"/>
          </ac:spMkLst>
        </pc:spChg>
        <pc:spChg chg="add mod">
          <ac:chgData name="Josh Hug" userId="e2159f7335c131c2" providerId="LiveId" clId="{9622669F-A3A1-4023-9F01-4CB3A6E22334}" dt="2024-11-19T21:32:25.602" v="11020"/>
          <ac:spMkLst>
            <pc:docMk/>
            <pc:sldMk cId="2432823938" sldId="404"/>
            <ac:spMk id="17" creationId="{E82C8E9C-D31B-CB0C-E296-B62C664EBEF5}"/>
          </ac:spMkLst>
        </pc:spChg>
        <pc:spChg chg="add mod">
          <ac:chgData name="Josh Hug" userId="e2159f7335c131c2" providerId="LiveId" clId="{9622669F-A3A1-4023-9F01-4CB3A6E22334}" dt="2024-11-19T21:32:25.602" v="11020"/>
          <ac:spMkLst>
            <pc:docMk/>
            <pc:sldMk cId="2432823938" sldId="404"/>
            <ac:spMk id="18" creationId="{260419AB-376C-5C33-0F3A-1E13701167D4}"/>
          </ac:spMkLst>
        </pc:spChg>
      </pc:sldChg>
      <pc:sldChg chg="addSp delSp modSp add mod modAnim">
        <pc:chgData name="Josh Hug" userId="e2159f7335c131c2" providerId="LiveId" clId="{9622669F-A3A1-4023-9F01-4CB3A6E22334}" dt="2024-11-19T23:35:57.058" v="17209" actId="20577"/>
        <pc:sldMkLst>
          <pc:docMk/>
          <pc:sldMk cId="4183601359" sldId="405"/>
        </pc:sldMkLst>
        <pc:spChg chg="mod">
          <ac:chgData name="Josh Hug" userId="e2159f7335c131c2" providerId="LiveId" clId="{9622669F-A3A1-4023-9F01-4CB3A6E22334}" dt="2024-11-19T23:35:57.058" v="17209" actId="20577"/>
          <ac:spMkLst>
            <pc:docMk/>
            <pc:sldMk cId="4183601359" sldId="405"/>
            <ac:spMk id="3" creationId="{10D11314-67E9-DEB5-683C-2022D4B516DC}"/>
          </ac:spMkLst>
        </pc:spChg>
        <pc:spChg chg="add mod">
          <ac:chgData name="Josh Hug" userId="e2159f7335c131c2" providerId="LiveId" clId="{9622669F-A3A1-4023-9F01-4CB3A6E22334}" dt="2024-11-19T21:35:59.374" v="11136" actId="1076"/>
          <ac:spMkLst>
            <pc:docMk/>
            <pc:sldMk cId="4183601359" sldId="405"/>
            <ac:spMk id="7" creationId="{EEA8D91D-E3BB-3FF9-2C39-3A817E5A85ED}"/>
          </ac:spMkLst>
        </pc:spChg>
      </pc:sldChg>
      <pc:sldChg chg="add del">
        <pc:chgData name="Josh Hug" userId="e2159f7335c131c2" providerId="LiveId" clId="{9622669F-A3A1-4023-9F01-4CB3A6E22334}" dt="2024-11-19T23:35:52.637" v="17207" actId="47"/>
        <pc:sldMkLst>
          <pc:docMk/>
          <pc:sldMk cId="2080853335" sldId="406"/>
        </pc:sldMkLst>
      </pc:sldChg>
      <pc:sldChg chg="add del">
        <pc:chgData name="Josh Hug" userId="e2159f7335c131c2" providerId="LiveId" clId="{9622669F-A3A1-4023-9F01-4CB3A6E22334}" dt="2024-11-19T21:30:55.529" v="10963"/>
        <pc:sldMkLst>
          <pc:docMk/>
          <pc:sldMk cId="2507728931" sldId="406"/>
        </pc:sldMkLst>
      </pc:sldChg>
      <pc:sldChg chg="modSp add del mod">
        <pc:chgData name="Josh Hug" userId="e2159f7335c131c2" providerId="LiveId" clId="{9622669F-A3A1-4023-9F01-4CB3A6E22334}" dt="2024-11-19T22:05:08.651" v="13110" actId="47"/>
        <pc:sldMkLst>
          <pc:docMk/>
          <pc:sldMk cId="1844121362" sldId="407"/>
        </pc:sldMkLst>
      </pc:sldChg>
      <pc:sldChg chg="addSp modSp add mod modAnim">
        <pc:chgData name="Josh Hug" userId="e2159f7335c131c2" providerId="LiveId" clId="{9622669F-A3A1-4023-9F01-4CB3A6E22334}" dt="2024-11-19T23:38:03.744" v="17211" actId="20577"/>
        <pc:sldMkLst>
          <pc:docMk/>
          <pc:sldMk cId="3657424023" sldId="408"/>
        </pc:sldMkLst>
        <pc:spChg chg="mod">
          <ac:chgData name="Josh Hug" userId="e2159f7335c131c2" providerId="LiveId" clId="{9622669F-A3A1-4023-9F01-4CB3A6E22334}" dt="2024-11-19T23:38:03.744" v="17211" actId="20577"/>
          <ac:spMkLst>
            <pc:docMk/>
            <pc:sldMk cId="3657424023" sldId="408"/>
            <ac:spMk id="3" creationId="{B6A585BD-8BCA-03E2-999A-75D701098FFA}"/>
          </ac:spMkLst>
        </pc:spChg>
        <pc:spChg chg="add mod">
          <ac:chgData name="Josh Hug" userId="e2159f7335c131c2" providerId="LiveId" clId="{9622669F-A3A1-4023-9F01-4CB3A6E22334}" dt="2024-11-19T21:37:17.041" v="11368" actId="1076"/>
          <ac:spMkLst>
            <pc:docMk/>
            <pc:sldMk cId="3657424023" sldId="408"/>
            <ac:spMk id="4" creationId="{64C85231-8B23-518A-29BD-937E68A1B6E8}"/>
          </ac:spMkLst>
        </pc:spChg>
      </pc:sldChg>
      <pc:sldChg chg="addSp modSp add mod modAnim">
        <pc:chgData name="Josh Hug" userId="e2159f7335c131c2" providerId="LiveId" clId="{9622669F-A3A1-4023-9F01-4CB3A6E22334}" dt="2024-11-19T21:41:04.655" v="11787" actId="20577"/>
        <pc:sldMkLst>
          <pc:docMk/>
          <pc:sldMk cId="1485990843" sldId="409"/>
        </pc:sldMkLst>
        <pc:spChg chg="mod">
          <ac:chgData name="Josh Hug" userId="e2159f7335c131c2" providerId="LiveId" clId="{9622669F-A3A1-4023-9F01-4CB3A6E22334}" dt="2024-11-19T21:37:51.584" v="11504" actId="20577"/>
          <ac:spMkLst>
            <pc:docMk/>
            <pc:sldMk cId="1485990843" sldId="409"/>
            <ac:spMk id="3" creationId="{6F452C8F-7925-3930-B0B0-279DA3DE3F85}"/>
          </ac:spMkLst>
        </pc:spChg>
        <pc:spChg chg="mod">
          <ac:chgData name="Josh Hug" userId="e2159f7335c131c2" providerId="LiveId" clId="{9622669F-A3A1-4023-9F01-4CB3A6E22334}" dt="2024-11-19T21:41:00.128" v="11784" actId="20577"/>
          <ac:spMkLst>
            <pc:docMk/>
            <pc:sldMk cId="1485990843" sldId="409"/>
            <ac:spMk id="4" creationId="{E2714F1C-CC5B-D5A1-BCDD-039F9F57709F}"/>
          </ac:spMkLst>
        </pc:spChg>
        <pc:spChg chg="add mod">
          <ac:chgData name="Josh Hug" userId="e2159f7335c131c2" providerId="LiveId" clId="{9622669F-A3A1-4023-9F01-4CB3A6E22334}" dt="2024-11-19T21:41:04.655" v="11787" actId="20577"/>
          <ac:spMkLst>
            <pc:docMk/>
            <pc:sldMk cId="1485990843" sldId="409"/>
            <ac:spMk id="5" creationId="{68539D79-59DA-25F3-C0B6-0BDFA5C3BE16}"/>
          </ac:spMkLst>
        </pc:spChg>
      </pc:sldChg>
      <pc:sldChg chg="addSp modSp new mod modAnim">
        <pc:chgData name="Josh Hug" userId="e2159f7335c131c2" providerId="LiveId" clId="{9622669F-A3A1-4023-9F01-4CB3A6E22334}" dt="2024-11-19T23:40:04.409" v="17213" actId="20577"/>
        <pc:sldMkLst>
          <pc:docMk/>
          <pc:sldMk cId="1479466131" sldId="410"/>
        </pc:sldMkLst>
        <pc:spChg chg="mod">
          <ac:chgData name="Josh Hug" userId="e2159f7335c131c2" providerId="LiveId" clId="{9622669F-A3A1-4023-9F01-4CB3A6E22334}" dt="2024-11-19T21:39:38.400" v="11582" actId="20577"/>
          <ac:spMkLst>
            <pc:docMk/>
            <pc:sldMk cId="1479466131" sldId="410"/>
            <ac:spMk id="2" creationId="{7DEB2A4E-2BB2-F9D0-AFC1-38E9B49A4468}"/>
          </ac:spMkLst>
        </pc:spChg>
        <pc:spChg chg="mod">
          <ac:chgData name="Josh Hug" userId="e2159f7335c131c2" providerId="LiveId" clId="{9622669F-A3A1-4023-9F01-4CB3A6E22334}" dt="2024-11-19T23:40:04.409" v="17213" actId="20577"/>
          <ac:spMkLst>
            <pc:docMk/>
            <pc:sldMk cId="1479466131" sldId="410"/>
            <ac:spMk id="3" creationId="{36EA833B-3305-BF25-3FE8-425F2CF2F4A0}"/>
          </ac:spMkLst>
        </pc:spChg>
        <pc:spChg chg="add mod">
          <ac:chgData name="Josh Hug" userId="e2159f7335c131c2" providerId="LiveId" clId="{9622669F-A3A1-4023-9F01-4CB3A6E22334}" dt="2024-11-19T21:41:40.621" v="11804" actId="1076"/>
          <ac:spMkLst>
            <pc:docMk/>
            <pc:sldMk cId="1479466131" sldId="410"/>
            <ac:spMk id="4" creationId="{2FF55CFF-D676-1E17-89C0-0313D19E1779}"/>
          </ac:spMkLst>
        </pc:spChg>
        <pc:spChg chg="add mod">
          <ac:chgData name="Josh Hug" userId="e2159f7335c131c2" providerId="LiveId" clId="{9622669F-A3A1-4023-9F01-4CB3A6E22334}" dt="2024-11-19T21:41:44.326" v="11805" actId="1076"/>
          <ac:spMkLst>
            <pc:docMk/>
            <pc:sldMk cId="1479466131" sldId="410"/>
            <ac:spMk id="5" creationId="{65F1F0A8-30A3-45E3-BAE3-A6574864B327}"/>
          </ac:spMkLst>
        </pc:spChg>
      </pc:sldChg>
      <pc:sldChg chg="addSp delSp modSp add mod delAnim">
        <pc:chgData name="Josh Hug" userId="e2159f7335c131c2" providerId="LiveId" clId="{9622669F-A3A1-4023-9F01-4CB3A6E22334}" dt="2024-11-19T21:43:05.987" v="11926" actId="1076"/>
        <pc:sldMkLst>
          <pc:docMk/>
          <pc:sldMk cId="3581097678" sldId="411"/>
        </pc:sldMkLst>
        <pc:spChg chg="mod">
          <ac:chgData name="Josh Hug" userId="e2159f7335c131c2" providerId="LiveId" clId="{9622669F-A3A1-4023-9F01-4CB3A6E22334}" dt="2024-11-19T21:42:11.127" v="11885" actId="20577"/>
          <ac:spMkLst>
            <pc:docMk/>
            <pc:sldMk cId="3581097678" sldId="411"/>
            <ac:spMk id="3" creationId="{1CCB6C33-5D32-721C-39F9-AA94EFB7D782}"/>
          </ac:spMkLst>
        </pc:spChg>
        <pc:spChg chg="add mod">
          <ac:chgData name="Josh Hug" userId="e2159f7335c131c2" providerId="LiveId" clId="{9622669F-A3A1-4023-9F01-4CB3A6E22334}" dt="2024-11-19T21:42:39.600" v="11909" actId="1076"/>
          <ac:spMkLst>
            <pc:docMk/>
            <pc:sldMk cId="3581097678" sldId="411"/>
            <ac:spMk id="7" creationId="{FF380D80-A851-156F-3F0A-4741A45ED0FB}"/>
          </ac:spMkLst>
        </pc:spChg>
        <pc:spChg chg="add mod">
          <ac:chgData name="Josh Hug" userId="e2159f7335c131c2" providerId="LiveId" clId="{9622669F-A3A1-4023-9F01-4CB3A6E22334}" dt="2024-11-19T21:43:05.987" v="11926" actId="1076"/>
          <ac:spMkLst>
            <pc:docMk/>
            <pc:sldMk cId="3581097678" sldId="411"/>
            <ac:spMk id="8" creationId="{B567B834-62A5-8987-B00F-D4479C5656EB}"/>
          </ac:spMkLst>
        </pc:spChg>
      </pc:sldChg>
      <pc:sldChg chg="modSp new del mod modShow">
        <pc:chgData name="Josh Hug" userId="e2159f7335c131c2" providerId="LiveId" clId="{9622669F-A3A1-4023-9F01-4CB3A6E22334}" dt="2024-11-20T00:22:53.992" v="18542" actId="47"/>
        <pc:sldMkLst>
          <pc:docMk/>
          <pc:sldMk cId="3852459746" sldId="412"/>
        </pc:sldMkLst>
      </pc:sldChg>
      <pc:sldChg chg="addSp delSp modSp new mod">
        <pc:chgData name="Josh Hug" userId="e2159f7335c131c2" providerId="LiveId" clId="{9622669F-A3A1-4023-9F01-4CB3A6E22334}" dt="2024-11-19T23:43:17.419" v="17306" actId="20577"/>
        <pc:sldMkLst>
          <pc:docMk/>
          <pc:sldMk cId="54934688" sldId="413"/>
        </pc:sldMkLst>
        <pc:spChg chg="mod">
          <ac:chgData name="Josh Hug" userId="e2159f7335c131c2" providerId="LiveId" clId="{9622669F-A3A1-4023-9F01-4CB3A6E22334}" dt="2024-11-19T21:52:20.280" v="12067" actId="20577"/>
          <ac:spMkLst>
            <pc:docMk/>
            <pc:sldMk cId="54934688" sldId="413"/>
            <ac:spMk id="2" creationId="{23F328EC-8546-1247-5FBB-62A4F92FFDDE}"/>
          </ac:spMkLst>
        </pc:spChg>
        <pc:spChg chg="add mod">
          <ac:chgData name="Josh Hug" userId="e2159f7335c131c2" providerId="LiveId" clId="{9622669F-A3A1-4023-9F01-4CB3A6E22334}" dt="2024-11-19T23:43:17.419" v="17306" actId="20577"/>
          <ac:spMkLst>
            <pc:docMk/>
            <pc:sldMk cId="54934688" sldId="413"/>
            <ac:spMk id="6" creationId="{4287864F-2ECF-44C7-0474-33132465A1AA}"/>
          </ac:spMkLst>
        </pc:spChg>
        <pc:picChg chg="add mod ord">
          <ac:chgData name="Josh Hug" userId="e2159f7335c131c2" providerId="LiveId" clId="{9622669F-A3A1-4023-9F01-4CB3A6E22334}" dt="2024-11-19T23:42:51.252" v="17214" actId="167"/>
          <ac:picMkLst>
            <pc:docMk/>
            <pc:sldMk cId="54934688" sldId="413"/>
            <ac:picMk id="5" creationId="{4D519663-62A7-FDCF-339E-31C47E636F4C}"/>
          </ac:picMkLst>
        </pc:picChg>
      </pc:sldChg>
      <pc:sldChg chg="add">
        <pc:chgData name="Josh Hug" userId="e2159f7335c131c2" providerId="LiveId" clId="{9622669F-A3A1-4023-9F01-4CB3A6E22334}" dt="2024-11-19T21:55:21.082" v="12071"/>
        <pc:sldMkLst>
          <pc:docMk/>
          <pc:sldMk cId="3594636651" sldId="414"/>
        </pc:sldMkLst>
      </pc:sldChg>
      <pc:sldChg chg="addSp modSp new mod">
        <pc:chgData name="Josh Hug" userId="e2159f7335c131c2" providerId="LiveId" clId="{9622669F-A3A1-4023-9F01-4CB3A6E22334}" dt="2024-11-19T21:56:46.942" v="12385" actId="1076"/>
        <pc:sldMkLst>
          <pc:docMk/>
          <pc:sldMk cId="2144721301" sldId="415"/>
        </pc:sldMkLst>
        <pc:spChg chg="mod">
          <ac:chgData name="Josh Hug" userId="e2159f7335c131c2" providerId="LiveId" clId="{9622669F-A3A1-4023-9F01-4CB3A6E22334}" dt="2024-11-19T21:55:36.496" v="12151" actId="20577"/>
          <ac:spMkLst>
            <pc:docMk/>
            <pc:sldMk cId="2144721301" sldId="415"/>
            <ac:spMk id="2" creationId="{71BA3E33-3B40-3AF6-03DE-689926668624}"/>
          </ac:spMkLst>
        </pc:spChg>
        <pc:spChg chg="mod">
          <ac:chgData name="Josh Hug" userId="e2159f7335c131c2" providerId="LiveId" clId="{9622669F-A3A1-4023-9F01-4CB3A6E22334}" dt="2024-11-19T21:56:03.545" v="12367" actId="20577"/>
          <ac:spMkLst>
            <pc:docMk/>
            <pc:sldMk cId="2144721301" sldId="415"/>
            <ac:spMk id="3" creationId="{EE8D4D57-B3B9-0F44-D0E3-2266FB128F8D}"/>
          </ac:spMkLst>
        </pc:spChg>
        <pc:picChg chg="add mod">
          <ac:chgData name="Josh Hug" userId="e2159f7335c131c2" providerId="LiveId" clId="{9622669F-A3A1-4023-9F01-4CB3A6E22334}" dt="2024-11-19T21:56:46.942" v="12385" actId="1076"/>
          <ac:picMkLst>
            <pc:docMk/>
            <pc:sldMk cId="2144721301" sldId="415"/>
            <ac:picMk id="4" creationId="{754FD45A-0819-C44D-5B30-23FCB187212D}"/>
          </ac:picMkLst>
        </pc:picChg>
        <pc:picChg chg="add mod">
          <ac:chgData name="Josh Hug" userId="e2159f7335c131c2" providerId="LiveId" clId="{9622669F-A3A1-4023-9F01-4CB3A6E22334}" dt="2024-11-19T21:56:42.982" v="12383" actId="1076"/>
          <ac:picMkLst>
            <pc:docMk/>
            <pc:sldMk cId="2144721301" sldId="415"/>
            <ac:picMk id="5" creationId="{4A6EC125-FF62-49D4-8644-417AA00C97C8}"/>
          </ac:picMkLst>
        </pc:picChg>
      </pc:sldChg>
      <pc:sldChg chg="addSp delSp modSp add mod">
        <pc:chgData name="Josh Hug" userId="e2159f7335c131c2" providerId="LiveId" clId="{9622669F-A3A1-4023-9F01-4CB3A6E22334}" dt="2024-11-19T21:57:37.065" v="12409" actId="1076"/>
        <pc:sldMkLst>
          <pc:docMk/>
          <pc:sldMk cId="3063399142" sldId="416"/>
        </pc:sldMkLst>
        <pc:spChg chg="add mod">
          <ac:chgData name="Josh Hug" userId="e2159f7335c131c2" providerId="LiveId" clId="{9622669F-A3A1-4023-9F01-4CB3A6E22334}" dt="2024-11-19T21:57:37.065" v="12409" actId="1076"/>
          <ac:spMkLst>
            <pc:docMk/>
            <pc:sldMk cId="3063399142" sldId="416"/>
            <ac:spMk id="7" creationId="{F4D5ACC6-ADD1-8857-FFE9-1D726E15D7CD}"/>
          </ac:spMkLst>
        </pc:spChg>
        <pc:spChg chg="add mod">
          <ac:chgData name="Josh Hug" userId="e2159f7335c131c2" providerId="LiveId" clId="{9622669F-A3A1-4023-9F01-4CB3A6E22334}" dt="2024-11-19T21:57:34.373" v="12408" actId="1076"/>
          <ac:spMkLst>
            <pc:docMk/>
            <pc:sldMk cId="3063399142" sldId="416"/>
            <ac:spMk id="8" creationId="{DAE5DC2B-7D9B-3028-D36B-98286D51E418}"/>
          </ac:spMkLst>
        </pc:spChg>
      </pc:sldChg>
      <pc:sldChg chg="addSp modSp new mod">
        <pc:chgData name="Josh Hug" userId="e2159f7335c131c2" providerId="LiveId" clId="{9622669F-A3A1-4023-9F01-4CB3A6E22334}" dt="2024-11-19T23:43:29.561" v="17308" actId="20577"/>
        <pc:sldMkLst>
          <pc:docMk/>
          <pc:sldMk cId="3699722061" sldId="417"/>
        </pc:sldMkLst>
        <pc:spChg chg="mod">
          <ac:chgData name="Josh Hug" userId="e2159f7335c131c2" providerId="LiveId" clId="{9622669F-A3A1-4023-9F01-4CB3A6E22334}" dt="2024-11-19T22:00:18.480" v="12554" actId="20577"/>
          <ac:spMkLst>
            <pc:docMk/>
            <pc:sldMk cId="3699722061" sldId="417"/>
            <ac:spMk id="2" creationId="{19383F48-12C3-BDC5-EFD9-572C197124E5}"/>
          </ac:spMkLst>
        </pc:spChg>
        <pc:spChg chg="mod">
          <ac:chgData name="Josh Hug" userId="e2159f7335c131c2" providerId="LiveId" clId="{9622669F-A3A1-4023-9F01-4CB3A6E22334}" dt="2024-11-19T23:43:29.561" v="17308" actId="20577"/>
          <ac:spMkLst>
            <pc:docMk/>
            <pc:sldMk cId="3699722061" sldId="417"/>
            <ac:spMk id="3" creationId="{D4F04640-4314-2DC0-C0B2-A26825CF5516}"/>
          </ac:spMkLst>
        </pc:spChg>
        <pc:picChg chg="add mod ord">
          <ac:chgData name="Josh Hug" userId="e2159f7335c131c2" providerId="LiveId" clId="{9622669F-A3A1-4023-9F01-4CB3A6E22334}" dt="2024-11-19T22:00:46.964" v="12651" actId="167"/>
          <ac:picMkLst>
            <pc:docMk/>
            <pc:sldMk cId="3699722061" sldId="417"/>
            <ac:picMk id="4" creationId="{5DAEBD4E-1C51-4468-5644-84735EE9D9D9}"/>
          </ac:picMkLst>
        </pc:picChg>
      </pc:sldChg>
      <pc:sldChg chg="addSp modSp new mod">
        <pc:chgData name="Josh Hug" userId="e2159f7335c131c2" providerId="LiveId" clId="{9622669F-A3A1-4023-9F01-4CB3A6E22334}" dt="2024-11-19T23:18:52.787" v="16354" actId="20577"/>
        <pc:sldMkLst>
          <pc:docMk/>
          <pc:sldMk cId="1844373843" sldId="418"/>
        </pc:sldMkLst>
        <pc:spChg chg="mod">
          <ac:chgData name="Josh Hug" userId="e2159f7335c131c2" providerId="LiveId" clId="{9622669F-A3A1-4023-9F01-4CB3A6E22334}" dt="2024-11-19T22:00:58.241" v="12728" actId="20577"/>
          <ac:spMkLst>
            <pc:docMk/>
            <pc:sldMk cId="1844373843" sldId="418"/>
            <ac:spMk id="2" creationId="{7A86219A-D570-DB6B-B471-AC1E2B976011}"/>
          </ac:spMkLst>
        </pc:spChg>
        <pc:spChg chg="mod">
          <ac:chgData name="Josh Hug" userId="e2159f7335c131c2" providerId="LiveId" clId="{9622669F-A3A1-4023-9F01-4CB3A6E22334}" dt="2024-11-19T23:18:52.787" v="16354" actId="20577"/>
          <ac:spMkLst>
            <pc:docMk/>
            <pc:sldMk cId="1844373843" sldId="418"/>
            <ac:spMk id="3" creationId="{5838A94C-DDF3-6B28-A001-84C789A0A6F2}"/>
          </ac:spMkLst>
        </pc:spChg>
      </pc:sldChg>
      <pc:sldChg chg="addSp modSp add mod">
        <pc:chgData name="Josh Hug" userId="e2159f7335c131c2" providerId="LiveId" clId="{9622669F-A3A1-4023-9F01-4CB3A6E22334}" dt="2024-11-19T23:56:52.945" v="17708" actId="1076"/>
        <pc:sldMkLst>
          <pc:docMk/>
          <pc:sldMk cId="2773479014" sldId="419"/>
        </pc:sldMkLst>
        <pc:spChg chg="mod">
          <ac:chgData name="Josh Hug" userId="e2159f7335c131c2" providerId="LiveId" clId="{9622669F-A3A1-4023-9F01-4CB3A6E22334}" dt="2024-11-19T22:02:37.242" v="12936" actId="20577"/>
          <ac:spMkLst>
            <pc:docMk/>
            <pc:sldMk cId="2773479014" sldId="419"/>
            <ac:spMk id="2" creationId="{0696A2EA-3B30-8EA7-A38C-5A1B2E2AD228}"/>
          </ac:spMkLst>
        </pc:spChg>
        <pc:spChg chg="mod">
          <ac:chgData name="Josh Hug" userId="e2159f7335c131c2" providerId="LiveId" clId="{9622669F-A3A1-4023-9F01-4CB3A6E22334}" dt="2024-11-19T23:56:42.156" v="17702" actId="21"/>
          <ac:spMkLst>
            <pc:docMk/>
            <pc:sldMk cId="2773479014" sldId="419"/>
            <ac:spMk id="3" creationId="{3D84F052-ECDC-7856-D7E5-B3CA84BC031F}"/>
          </ac:spMkLst>
        </pc:spChg>
        <pc:spChg chg="add mod">
          <ac:chgData name="Josh Hug" userId="e2159f7335c131c2" providerId="LiveId" clId="{9622669F-A3A1-4023-9F01-4CB3A6E22334}" dt="2024-11-19T23:56:52.945" v="17708" actId="1076"/>
          <ac:spMkLst>
            <pc:docMk/>
            <pc:sldMk cId="2773479014" sldId="419"/>
            <ac:spMk id="5" creationId="{861432D5-2B44-5046-4ECC-ED3B188D7F04}"/>
          </ac:spMkLst>
        </pc:spChg>
        <pc:spChg chg="add mod">
          <ac:chgData name="Josh Hug" userId="e2159f7335c131c2" providerId="LiveId" clId="{9622669F-A3A1-4023-9F01-4CB3A6E22334}" dt="2024-11-19T23:56:49.955" v="17707" actId="1076"/>
          <ac:spMkLst>
            <pc:docMk/>
            <pc:sldMk cId="2773479014" sldId="419"/>
            <ac:spMk id="7" creationId="{E4601635-878B-4FF1-E8E9-087F737B15B8}"/>
          </ac:spMkLst>
        </pc:spChg>
      </pc:sldChg>
      <pc:sldChg chg="addSp delSp modSp add mod ord modAnim">
        <pc:chgData name="Josh Hug" userId="e2159f7335c131c2" providerId="LiveId" clId="{9622669F-A3A1-4023-9F01-4CB3A6E22334}" dt="2024-11-19T23:49:06.416" v="17360" actId="478"/>
        <pc:sldMkLst>
          <pc:docMk/>
          <pc:sldMk cId="1625518987" sldId="420"/>
        </pc:sldMkLst>
        <pc:spChg chg="mod">
          <ac:chgData name="Josh Hug" userId="e2159f7335c131c2" providerId="LiveId" clId="{9622669F-A3A1-4023-9F01-4CB3A6E22334}" dt="2024-11-19T22:04:34.641" v="13060" actId="114"/>
          <ac:spMkLst>
            <pc:docMk/>
            <pc:sldMk cId="1625518987" sldId="420"/>
            <ac:spMk id="2" creationId="{F99B3F36-D153-D591-4804-BA7E90742976}"/>
          </ac:spMkLst>
        </pc:spChg>
        <pc:spChg chg="mod">
          <ac:chgData name="Josh Hug" userId="e2159f7335c131c2" providerId="LiveId" clId="{9622669F-A3A1-4023-9F01-4CB3A6E22334}" dt="2024-11-19T23:48:28.561" v="17342" actId="1076"/>
          <ac:spMkLst>
            <pc:docMk/>
            <pc:sldMk cId="1625518987" sldId="420"/>
            <ac:spMk id="3" creationId="{E6D76E4B-C658-2D8B-8B5E-7F109259110A}"/>
          </ac:spMkLst>
        </pc:spChg>
        <pc:spChg chg="add mod">
          <ac:chgData name="Josh Hug" userId="e2159f7335c131c2" providerId="LiveId" clId="{9622669F-A3A1-4023-9F01-4CB3A6E22334}" dt="2024-11-19T22:05:57.593" v="13317" actId="20577"/>
          <ac:spMkLst>
            <pc:docMk/>
            <pc:sldMk cId="1625518987" sldId="420"/>
            <ac:spMk id="4" creationId="{9F4CA6D8-550E-816A-45B0-D77E21CF4A39}"/>
          </ac:spMkLst>
        </pc:spChg>
        <pc:spChg chg="add mod">
          <ac:chgData name="Josh Hug" userId="e2159f7335c131c2" providerId="LiveId" clId="{9622669F-A3A1-4023-9F01-4CB3A6E22334}" dt="2024-11-19T22:24:06.847" v="13377" actId="1076"/>
          <ac:spMkLst>
            <pc:docMk/>
            <pc:sldMk cId="1625518987" sldId="420"/>
            <ac:spMk id="6" creationId="{7F7E24DF-0177-7D3C-C36A-A18256E30AEA}"/>
          </ac:spMkLst>
        </pc:spChg>
        <pc:spChg chg="add mod">
          <ac:chgData name="Josh Hug" userId="e2159f7335c131c2" providerId="LiveId" clId="{9622669F-A3A1-4023-9F01-4CB3A6E22334}" dt="2024-11-19T22:24:37.793" v="13471" actId="1076"/>
          <ac:spMkLst>
            <pc:docMk/>
            <pc:sldMk cId="1625518987" sldId="420"/>
            <ac:spMk id="7" creationId="{7B86D92B-B0EC-BCB0-0C5F-F03EB9D07D10}"/>
          </ac:spMkLst>
        </pc:spChg>
        <pc:spChg chg="add mod">
          <ac:chgData name="Josh Hug" userId="e2159f7335c131c2" providerId="LiveId" clId="{9622669F-A3A1-4023-9F01-4CB3A6E22334}" dt="2024-11-19T22:26:11.730" v="13563" actId="1076"/>
          <ac:spMkLst>
            <pc:docMk/>
            <pc:sldMk cId="1625518987" sldId="420"/>
            <ac:spMk id="8" creationId="{D8133EF4-0213-1A4E-98AC-21C81F1646E2}"/>
          </ac:spMkLst>
        </pc:spChg>
      </pc:sldChg>
      <pc:sldChg chg="addSp delSp modSp add del mod ord modAnim">
        <pc:chgData name="Josh Hug" userId="e2159f7335c131c2" providerId="LiveId" clId="{9622669F-A3A1-4023-9F01-4CB3A6E22334}" dt="2024-11-20T00:07:37.314" v="17997" actId="47"/>
        <pc:sldMkLst>
          <pc:docMk/>
          <pc:sldMk cId="2547587959" sldId="421"/>
        </pc:sldMkLst>
      </pc:sldChg>
      <pc:sldChg chg="modSp add mod">
        <pc:chgData name="Josh Hug" userId="e2159f7335c131c2" providerId="LiveId" clId="{9622669F-A3A1-4023-9F01-4CB3A6E22334}" dt="2024-11-19T22:36:57.718" v="13873" actId="20577"/>
        <pc:sldMkLst>
          <pc:docMk/>
          <pc:sldMk cId="1098180888" sldId="422"/>
        </pc:sldMkLst>
        <pc:spChg chg="mod">
          <ac:chgData name="Josh Hug" userId="e2159f7335c131c2" providerId="LiveId" clId="{9622669F-A3A1-4023-9F01-4CB3A6E22334}" dt="2024-11-19T22:36:57.718" v="13873" actId="20577"/>
          <ac:spMkLst>
            <pc:docMk/>
            <pc:sldMk cId="1098180888" sldId="422"/>
            <ac:spMk id="2" creationId="{E2352E8F-2A24-BBF6-507B-6E25629CA0B3}"/>
          </ac:spMkLst>
        </pc:spChg>
      </pc:sldChg>
      <pc:sldChg chg="addSp modSp new mod">
        <pc:chgData name="Josh Hug" userId="e2159f7335c131c2" providerId="LiveId" clId="{9622669F-A3A1-4023-9F01-4CB3A6E22334}" dt="2024-11-19T22:42:06.697" v="14408" actId="20577"/>
        <pc:sldMkLst>
          <pc:docMk/>
          <pc:sldMk cId="2349636832" sldId="423"/>
        </pc:sldMkLst>
        <pc:spChg chg="mod">
          <ac:chgData name="Josh Hug" userId="e2159f7335c131c2" providerId="LiveId" clId="{9622669F-A3A1-4023-9F01-4CB3A6E22334}" dt="2024-11-19T22:37:51.510" v="13938" actId="20577"/>
          <ac:spMkLst>
            <pc:docMk/>
            <pc:sldMk cId="2349636832" sldId="423"/>
            <ac:spMk id="2" creationId="{A152DFD3-377A-421A-347B-CCA993F93131}"/>
          </ac:spMkLst>
        </pc:spChg>
        <pc:spChg chg="mod">
          <ac:chgData name="Josh Hug" userId="e2159f7335c131c2" providerId="LiveId" clId="{9622669F-A3A1-4023-9F01-4CB3A6E22334}" dt="2024-11-19T22:41:49.253" v="14384" actId="20577"/>
          <ac:spMkLst>
            <pc:docMk/>
            <pc:sldMk cId="2349636832" sldId="423"/>
            <ac:spMk id="3" creationId="{AC9421B1-F20B-8C7A-BE00-55C5232C7E83}"/>
          </ac:spMkLst>
        </pc:spChg>
        <pc:spChg chg="add mod">
          <ac:chgData name="Josh Hug" userId="e2159f7335c131c2" providerId="LiveId" clId="{9622669F-A3A1-4023-9F01-4CB3A6E22334}" dt="2024-11-19T22:39:12.183" v="14175" actId="1076"/>
          <ac:spMkLst>
            <pc:docMk/>
            <pc:sldMk cId="2349636832" sldId="423"/>
            <ac:spMk id="5" creationId="{832A1C34-CE91-E782-6279-7880E60F30CA}"/>
          </ac:spMkLst>
        </pc:spChg>
        <pc:spChg chg="add mod">
          <ac:chgData name="Josh Hug" userId="e2159f7335c131c2" providerId="LiveId" clId="{9622669F-A3A1-4023-9F01-4CB3A6E22334}" dt="2024-11-19T22:39:21.424" v="14179" actId="1076"/>
          <ac:spMkLst>
            <pc:docMk/>
            <pc:sldMk cId="2349636832" sldId="423"/>
            <ac:spMk id="7" creationId="{BED042E8-84C8-163A-B817-A944F47842CE}"/>
          </ac:spMkLst>
        </pc:spChg>
        <pc:spChg chg="add mod">
          <ac:chgData name="Josh Hug" userId="e2159f7335c131c2" providerId="LiveId" clId="{9622669F-A3A1-4023-9F01-4CB3A6E22334}" dt="2024-11-19T22:41:58.463" v="14392" actId="20577"/>
          <ac:spMkLst>
            <pc:docMk/>
            <pc:sldMk cId="2349636832" sldId="423"/>
            <ac:spMk id="8" creationId="{BA92ED74-1302-6021-19D4-F334D77017E3}"/>
          </ac:spMkLst>
        </pc:spChg>
        <pc:spChg chg="add mod">
          <ac:chgData name="Josh Hug" userId="e2159f7335c131c2" providerId="LiveId" clId="{9622669F-A3A1-4023-9F01-4CB3A6E22334}" dt="2024-11-19T22:42:06.697" v="14408" actId="20577"/>
          <ac:spMkLst>
            <pc:docMk/>
            <pc:sldMk cId="2349636832" sldId="423"/>
            <ac:spMk id="9" creationId="{62B1F1BB-8D3D-89A0-2F13-E69D2C570EFC}"/>
          </ac:spMkLst>
        </pc:spChg>
      </pc:sldChg>
      <pc:sldChg chg="addSp modSp new mod">
        <pc:chgData name="Josh Hug" userId="e2159f7335c131c2" providerId="LiveId" clId="{9622669F-A3A1-4023-9F01-4CB3A6E22334}" dt="2024-11-19T22:50:20.295" v="15035" actId="20577"/>
        <pc:sldMkLst>
          <pc:docMk/>
          <pc:sldMk cId="3483782490" sldId="424"/>
        </pc:sldMkLst>
        <pc:spChg chg="mod">
          <ac:chgData name="Josh Hug" userId="e2159f7335c131c2" providerId="LiveId" clId="{9622669F-A3A1-4023-9F01-4CB3A6E22334}" dt="2024-11-19T22:42:52.983" v="14426" actId="20577"/>
          <ac:spMkLst>
            <pc:docMk/>
            <pc:sldMk cId="3483782490" sldId="424"/>
            <ac:spMk id="2" creationId="{F1989D01-398E-59FA-B81E-744BE66EDEFC}"/>
          </ac:spMkLst>
        </pc:spChg>
        <pc:spChg chg="mod">
          <ac:chgData name="Josh Hug" userId="e2159f7335c131c2" providerId="LiveId" clId="{9622669F-A3A1-4023-9F01-4CB3A6E22334}" dt="2024-11-19T22:50:20.295" v="15035" actId="20577"/>
          <ac:spMkLst>
            <pc:docMk/>
            <pc:sldMk cId="3483782490" sldId="424"/>
            <ac:spMk id="3" creationId="{3D6B6722-B7C8-86FD-67E9-2C8EAE4D36FD}"/>
          </ac:spMkLst>
        </pc:spChg>
        <pc:spChg chg="add mod">
          <ac:chgData name="Josh Hug" userId="e2159f7335c131c2" providerId="LiveId" clId="{9622669F-A3A1-4023-9F01-4CB3A6E22334}" dt="2024-11-19T22:47:51.131" v="14744" actId="1076"/>
          <ac:spMkLst>
            <pc:docMk/>
            <pc:sldMk cId="3483782490" sldId="424"/>
            <ac:spMk id="4" creationId="{20958AB5-DA0A-C82A-54A8-BB276CD1DBBF}"/>
          </ac:spMkLst>
        </pc:spChg>
        <pc:spChg chg="add mod">
          <ac:chgData name="Josh Hug" userId="e2159f7335c131c2" providerId="LiveId" clId="{9622669F-A3A1-4023-9F01-4CB3A6E22334}" dt="2024-11-19T22:48:51.606" v="14800" actId="1076"/>
          <ac:spMkLst>
            <pc:docMk/>
            <pc:sldMk cId="3483782490" sldId="424"/>
            <ac:spMk id="5" creationId="{4BB391E8-5269-F4B7-45E8-1910F6B3421E}"/>
          </ac:spMkLst>
        </pc:spChg>
      </pc:sldChg>
      <pc:sldChg chg="delSp modSp add mod">
        <pc:chgData name="Josh Hug" userId="e2159f7335c131c2" providerId="LiveId" clId="{9622669F-A3A1-4023-9F01-4CB3A6E22334}" dt="2024-11-19T22:51:25.384" v="15247" actId="20577"/>
        <pc:sldMkLst>
          <pc:docMk/>
          <pc:sldMk cId="3145424425" sldId="425"/>
        </pc:sldMkLst>
        <pc:spChg chg="mod">
          <ac:chgData name="Josh Hug" userId="e2159f7335c131c2" providerId="LiveId" clId="{9622669F-A3A1-4023-9F01-4CB3A6E22334}" dt="2024-11-19T22:51:00.527" v="15136" actId="20577"/>
          <ac:spMkLst>
            <pc:docMk/>
            <pc:sldMk cId="3145424425" sldId="425"/>
            <ac:spMk id="2" creationId="{555AA651-2E69-3612-C9F6-22CF7A3AE4C5}"/>
          </ac:spMkLst>
        </pc:spChg>
        <pc:spChg chg="mod">
          <ac:chgData name="Josh Hug" userId="e2159f7335c131c2" providerId="LiveId" clId="{9622669F-A3A1-4023-9F01-4CB3A6E22334}" dt="2024-11-19T22:51:25.384" v="15247" actId="20577"/>
          <ac:spMkLst>
            <pc:docMk/>
            <pc:sldMk cId="3145424425" sldId="425"/>
            <ac:spMk id="3" creationId="{F00AD37A-2C99-525C-FAEF-5354F0262A32}"/>
          </ac:spMkLst>
        </pc:spChg>
      </pc:sldChg>
      <pc:sldChg chg="addSp modSp add mod">
        <pc:chgData name="Josh Hug" userId="e2159f7335c131c2" providerId="LiveId" clId="{9622669F-A3A1-4023-9F01-4CB3A6E22334}" dt="2024-11-19T22:52:14.626" v="15287" actId="1076"/>
        <pc:sldMkLst>
          <pc:docMk/>
          <pc:sldMk cId="537582041" sldId="426"/>
        </pc:sldMkLst>
        <pc:spChg chg="mod">
          <ac:chgData name="Josh Hug" userId="e2159f7335c131c2" providerId="LiveId" clId="{9622669F-A3A1-4023-9F01-4CB3A6E22334}" dt="2024-11-19T22:51:30.485" v="15250" actId="20577"/>
          <ac:spMkLst>
            <pc:docMk/>
            <pc:sldMk cId="537582041" sldId="426"/>
            <ac:spMk id="3" creationId="{33016DFB-F4B8-F95B-60C8-45EFB05A3C5E}"/>
          </ac:spMkLst>
        </pc:spChg>
        <pc:spChg chg="add mod">
          <ac:chgData name="Josh Hug" userId="e2159f7335c131c2" providerId="LiveId" clId="{9622669F-A3A1-4023-9F01-4CB3A6E22334}" dt="2024-11-19T22:52:11.722" v="15285" actId="1076"/>
          <ac:spMkLst>
            <pc:docMk/>
            <pc:sldMk cId="537582041" sldId="426"/>
            <ac:spMk id="5" creationId="{99504350-6588-950E-D6F4-136BD51400DB}"/>
          </ac:spMkLst>
        </pc:spChg>
        <pc:spChg chg="add mod">
          <ac:chgData name="Josh Hug" userId="e2159f7335c131c2" providerId="LiveId" clId="{9622669F-A3A1-4023-9F01-4CB3A6E22334}" dt="2024-11-19T22:52:14.626" v="15287" actId="1076"/>
          <ac:spMkLst>
            <pc:docMk/>
            <pc:sldMk cId="537582041" sldId="426"/>
            <ac:spMk id="6" creationId="{97430663-7F5E-CD20-34DD-FF7BC6A126F2}"/>
          </ac:spMkLst>
        </pc:spChg>
      </pc:sldChg>
      <pc:sldChg chg="delSp modSp add mod">
        <pc:chgData name="Josh Hug" userId="e2159f7335c131c2" providerId="LiveId" clId="{9622669F-A3A1-4023-9F01-4CB3A6E22334}" dt="2024-11-19T23:53:49.536" v="17455" actId="20577"/>
        <pc:sldMkLst>
          <pc:docMk/>
          <pc:sldMk cId="3589705691" sldId="427"/>
        </pc:sldMkLst>
        <pc:spChg chg="mod">
          <ac:chgData name="Josh Hug" userId="e2159f7335c131c2" providerId="LiveId" clId="{9622669F-A3A1-4023-9F01-4CB3A6E22334}" dt="2024-11-19T22:52:21.856" v="15317" actId="6549"/>
          <ac:spMkLst>
            <pc:docMk/>
            <pc:sldMk cId="3589705691" sldId="427"/>
            <ac:spMk id="2" creationId="{116E9E90-FDD6-9D34-BF47-3D9C68AD2E46}"/>
          </ac:spMkLst>
        </pc:spChg>
        <pc:spChg chg="mod">
          <ac:chgData name="Josh Hug" userId="e2159f7335c131c2" providerId="LiveId" clId="{9622669F-A3A1-4023-9F01-4CB3A6E22334}" dt="2024-11-19T23:53:49.536" v="17455" actId="20577"/>
          <ac:spMkLst>
            <pc:docMk/>
            <pc:sldMk cId="3589705691" sldId="427"/>
            <ac:spMk id="3" creationId="{0E941677-1E03-D2D1-A607-336CD01EE1F4}"/>
          </ac:spMkLst>
        </pc:spChg>
      </pc:sldChg>
      <pc:sldChg chg="modSp add mod">
        <pc:chgData name="Josh Hug" userId="e2159f7335c131c2" providerId="LiveId" clId="{9622669F-A3A1-4023-9F01-4CB3A6E22334}" dt="2024-11-19T22:54:18.069" v="15712" actId="20577"/>
        <pc:sldMkLst>
          <pc:docMk/>
          <pc:sldMk cId="133609077" sldId="428"/>
        </pc:sldMkLst>
      </pc:sldChg>
      <pc:sldChg chg="modSp add del mod modAnim">
        <pc:chgData name="Josh Hug" userId="e2159f7335c131c2" providerId="LiveId" clId="{9622669F-A3A1-4023-9F01-4CB3A6E22334}" dt="2024-11-19T22:59:54.130" v="15744"/>
        <pc:sldMkLst>
          <pc:docMk/>
          <pc:sldMk cId="458947288" sldId="429"/>
        </pc:sldMkLst>
        <pc:spChg chg="mod">
          <ac:chgData name="Josh Hug" userId="e2159f7335c131c2" providerId="LiveId" clId="{9622669F-A3A1-4023-9F01-4CB3A6E22334}" dt="2024-11-19T22:58:46.549" v="15721" actId="1076"/>
          <ac:spMkLst>
            <pc:docMk/>
            <pc:sldMk cId="458947288" sldId="429"/>
            <ac:spMk id="6" creationId="{C2CB9692-C912-BC7C-1C5C-518BC64DDA0F}"/>
          </ac:spMkLst>
        </pc:spChg>
        <pc:graphicFrameChg chg="mod modGraphic">
          <ac:chgData name="Josh Hug" userId="e2159f7335c131c2" providerId="LiveId" clId="{9622669F-A3A1-4023-9F01-4CB3A6E22334}" dt="2024-11-19T22:59:14.734" v="15730" actId="14100"/>
          <ac:graphicFrameMkLst>
            <pc:docMk/>
            <pc:sldMk cId="458947288" sldId="429"/>
            <ac:graphicFrameMk id="4" creationId="{61A9DC2C-B92C-08B3-3D5B-9F061FD64925}"/>
          </ac:graphicFrameMkLst>
        </pc:graphicFrameChg>
      </pc:sldChg>
      <pc:sldChg chg="add del">
        <pc:chgData name="Josh Hug" userId="e2159f7335c131c2" providerId="LiveId" clId="{9622669F-A3A1-4023-9F01-4CB3A6E22334}" dt="2024-11-19T22:59:42.378" v="15740" actId="47"/>
        <pc:sldMkLst>
          <pc:docMk/>
          <pc:sldMk cId="1486254225" sldId="430"/>
        </pc:sldMkLst>
      </pc:sldChg>
      <pc:sldChg chg="modSp add mod">
        <pc:chgData name="Josh Hug" userId="e2159f7335c131c2" providerId="LiveId" clId="{9622669F-A3A1-4023-9F01-4CB3A6E22334}" dt="2024-11-19T22:59:50.549" v="15742" actId="21"/>
        <pc:sldMkLst>
          <pc:docMk/>
          <pc:sldMk cId="3290776528" sldId="431"/>
        </pc:sldMkLst>
        <pc:graphicFrameChg chg="modGraphic">
          <ac:chgData name="Josh Hug" userId="e2159f7335c131c2" providerId="LiveId" clId="{9622669F-A3A1-4023-9F01-4CB3A6E22334}" dt="2024-11-19T22:59:50.549" v="15742" actId="21"/>
          <ac:graphicFrameMkLst>
            <pc:docMk/>
            <pc:sldMk cId="3290776528" sldId="431"/>
            <ac:graphicFrameMk id="4" creationId="{C4CDBE57-8EA3-F758-A086-C6274606E43B}"/>
          </ac:graphicFrameMkLst>
        </pc:graphicFrameChg>
      </pc:sldChg>
      <pc:sldChg chg="modSp add mod modAnim">
        <pc:chgData name="Josh Hug" userId="e2159f7335c131c2" providerId="LiveId" clId="{9622669F-A3A1-4023-9F01-4CB3A6E22334}" dt="2024-11-19T23:18:28.762" v="16350" actId="20577"/>
        <pc:sldMkLst>
          <pc:docMk/>
          <pc:sldMk cId="3543701725" sldId="432"/>
        </pc:sldMkLst>
        <pc:spChg chg="mod">
          <ac:chgData name="Josh Hug" userId="e2159f7335c131c2" providerId="LiveId" clId="{9622669F-A3A1-4023-9F01-4CB3A6E22334}" dt="2024-11-19T23:18:28.762" v="16350" actId="20577"/>
          <ac:spMkLst>
            <pc:docMk/>
            <pc:sldMk cId="3543701725" sldId="432"/>
            <ac:spMk id="3" creationId="{974F07BD-2C25-F7AF-C38E-DBBC9C326545}"/>
          </ac:spMkLst>
        </pc:spChg>
      </pc:sldChg>
      <pc:sldChg chg="modSp add">
        <pc:chgData name="Josh Hug" userId="e2159f7335c131c2" providerId="LiveId" clId="{9622669F-A3A1-4023-9F01-4CB3A6E22334}" dt="2024-11-19T23:27:20.162" v="16664" actId="20577"/>
        <pc:sldMkLst>
          <pc:docMk/>
          <pc:sldMk cId="3152188533" sldId="433"/>
        </pc:sldMkLst>
        <pc:spChg chg="mod">
          <ac:chgData name="Josh Hug" userId="e2159f7335c131c2" providerId="LiveId" clId="{9622669F-A3A1-4023-9F01-4CB3A6E22334}" dt="2024-11-19T23:27:20.162" v="16664" actId="20577"/>
          <ac:spMkLst>
            <pc:docMk/>
            <pc:sldMk cId="3152188533" sldId="433"/>
            <ac:spMk id="3" creationId="{12AA4C80-DA5E-9D9F-4D40-A72E743FED9D}"/>
          </ac:spMkLst>
        </pc:spChg>
      </pc:sldChg>
      <pc:sldChg chg="add del">
        <pc:chgData name="Josh Hug" userId="e2159f7335c131c2" providerId="LiveId" clId="{9622669F-A3A1-4023-9F01-4CB3A6E22334}" dt="2024-11-19T23:30:50.889" v="16769" actId="47"/>
        <pc:sldMkLst>
          <pc:docMk/>
          <pc:sldMk cId="1136858431" sldId="434"/>
        </pc:sldMkLst>
      </pc:sldChg>
      <pc:sldChg chg="addSp delSp modSp add mod modAnim">
        <pc:chgData name="Josh Hug" userId="e2159f7335c131c2" providerId="LiveId" clId="{9622669F-A3A1-4023-9F01-4CB3A6E22334}" dt="2024-11-20T00:07:07.368" v="17976" actId="20577"/>
        <pc:sldMkLst>
          <pc:docMk/>
          <pc:sldMk cId="2382640449" sldId="434"/>
        </pc:sldMkLst>
        <pc:spChg chg="add mod">
          <ac:chgData name="Josh Hug" userId="e2159f7335c131c2" providerId="LiveId" clId="{9622669F-A3A1-4023-9F01-4CB3A6E22334}" dt="2024-11-19T23:48:59.137" v="17359"/>
          <ac:spMkLst>
            <pc:docMk/>
            <pc:sldMk cId="2382640449" sldId="434"/>
            <ac:spMk id="5" creationId="{CD7331B2-F731-3A0E-7133-8CBF0E39F12C}"/>
          </ac:spMkLst>
        </pc:spChg>
        <pc:spChg chg="mod">
          <ac:chgData name="Josh Hug" userId="e2159f7335c131c2" providerId="LiveId" clId="{9622669F-A3A1-4023-9F01-4CB3A6E22334}" dt="2024-11-19T23:47:35.482" v="17332" actId="207"/>
          <ac:spMkLst>
            <pc:docMk/>
            <pc:sldMk cId="2382640449" sldId="434"/>
            <ac:spMk id="6" creationId="{1DD77BA1-010A-B755-B71A-E373310C59A2}"/>
          </ac:spMkLst>
        </pc:spChg>
        <pc:spChg chg="mod">
          <ac:chgData name="Josh Hug" userId="e2159f7335c131c2" providerId="LiveId" clId="{9622669F-A3A1-4023-9F01-4CB3A6E22334}" dt="2024-11-19T23:47:00.277" v="17328" actId="207"/>
          <ac:spMkLst>
            <pc:docMk/>
            <pc:sldMk cId="2382640449" sldId="434"/>
            <ac:spMk id="8" creationId="{C79560C7-5564-1E0E-CF93-CA3FFEBDB9C7}"/>
          </ac:spMkLst>
        </pc:spChg>
        <pc:spChg chg="mod">
          <ac:chgData name="Josh Hug" userId="e2159f7335c131c2" providerId="LiveId" clId="{9622669F-A3A1-4023-9F01-4CB3A6E22334}" dt="2024-11-19T23:47:06.418" v="17329" actId="207"/>
          <ac:spMkLst>
            <pc:docMk/>
            <pc:sldMk cId="2382640449" sldId="434"/>
            <ac:spMk id="9" creationId="{5B80CC0B-9918-47F8-1760-EC78DFF1D5C9}"/>
          </ac:spMkLst>
        </pc:spChg>
        <pc:spChg chg="mod">
          <ac:chgData name="Josh Hug" userId="e2159f7335c131c2" providerId="LiveId" clId="{9622669F-A3A1-4023-9F01-4CB3A6E22334}" dt="2024-11-19T23:47:22.708" v="17330" actId="207"/>
          <ac:spMkLst>
            <pc:docMk/>
            <pc:sldMk cId="2382640449" sldId="434"/>
            <ac:spMk id="10" creationId="{F42BDD63-FEC5-F206-FCC7-2C080CB6D60A}"/>
          </ac:spMkLst>
        </pc:spChg>
        <pc:spChg chg="mod">
          <ac:chgData name="Josh Hug" userId="e2159f7335c131c2" providerId="LiveId" clId="{9622669F-A3A1-4023-9F01-4CB3A6E22334}" dt="2024-11-19T23:47:50.180" v="17334" actId="207"/>
          <ac:spMkLst>
            <pc:docMk/>
            <pc:sldMk cId="2382640449" sldId="434"/>
            <ac:spMk id="15" creationId="{8EE114E3-9571-F678-F100-AAD02F6BBF73}"/>
          </ac:spMkLst>
        </pc:spChg>
        <pc:spChg chg="mod">
          <ac:chgData name="Josh Hug" userId="e2159f7335c131c2" providerId="LiveId" clId="{9622669F-A3A1-4023-9F01-4CB3A6E22334}" dt="2024-11-20T00:07:07.368" v="17976" actId="20577"/>
          <ac:spMkLst>
            <pc:docMk/>
            <pc:sldMk cId="2382640449" sldId="434"/>
            <ac:spMk id="17" creationId="{409D4A6A-8374-DB27-A528-9750E6B59753}"/>
          </ac:spMkLst>
        </pc:spChg>
        <pc:spChg chg="mod">
          <ac:chgData name="Josh Hug" userId="e2159f7335c131c2" providerId="LiveId" clId="{9622669F-A3A1-4023-9F01-4CB3A6E22334}" dt="2024-11-19T23:51:01.016" v="17363" actId="1076"/>
          <ac:spMkLst>
            <pc:docMk/>
            <pc:sldMk cId="2382640449" sldId="434"/>
            <ac:spMk id="21" creationId="{E1F7051D-D797-9954-618E-3C1567B251B4}"/>
          </ac:spMkLst>
        </pc:spChg>
        <pc:spChg chg="mod">
          <ac:chgData name="Josh Hug" userId="e2159f7335c131c2" providerId="LiveId" clId="{9622669F-A3A1-4023-9F01-4CB3A6E22334}" dt="2024-11-19T23:51:01.016" v="17363" actId="1076"/>
          <ac:spMkLst>
            <pc:docMk/>
            <pc:sldMk cId="2382640449" sldId="434"/>
            <ac:spMk id="22" creationId="{47448853-DB36-547C-17AD-ADCFB7A86044}"/>
          </ac:spMkLst>
        </pc:spChg>
      </pc:sldChg>
      <pc:sldChg chg="modSp add mod">
        <pc:chgData name="Josh Hug" userId="e2159f7335c131c2" providerId="LiveId" clId="{9622669F-A3A1-4023-9F01-4CB3A6E22334}" dt="2024-11-19T23:52:11.891" v="17454" actId="20577"/>
        <pc:sldMkLst>
          <pc:docMk/>
          <pc:sldMk cId="961181511" sldId="435"/>
        </pc:sldMkLst>
        <pc:spChg chg="mod">
          <ac:chgData name="Josh Hug" userId="e2159f7335c131c2" providerId="LiveId" clId="{9622669F-A3A1-4023-9F01-4CB3A6E22334}" dt="2024-11-19T23:52:11.891" v="17454" actId="20577"/>
          <ac:spMkLst>
            <pc:docMk/>
            <pc:sldMk cId="961181511" sldId="435"/>
            <ac:spMk id="3" creationId="{45D10E38-96A6-6AC4-13F6-389317847C71}"/>
          </ac:spMkLst>
        </pc:spChg>
      </pc:sldChg>
      <pc:sldChg chg="modSp new mod">
        <pc:chgData name="Josh Hug" userId="e2159f7335c131c2" providerId="LiveId" clId="{9622669F-A3A1-4023-9F01-4CB3A6E22334}" dt="2024-11-19T23:54:38.763" v="17691" actId="20577"/>
        <pc:sldMkLst>
          <pc:docMk/>
          <pc:sldMk cId="397209715" sldId="436"/>
        </pc:sldMkLst>
        <pc:spChg chg="mod">
          <ac:chgData name="Josh Hug" userId="e2159f7335c131c2" providerId="LiveId" clId="{9622669F-A3A1-4023-9F01-4CB3A6E22334}" dt="2024-11-19T23:54:14" v="17457"/>
          <ac:spMkLst>
            <pc:docMk/>
            <pc:sldMk cId="397209715" sldId="436"/>
            <ac:spMk id="2" creationId="{47BA46D8-B0D0-247C-BF28-3D77783A34EC}"/>
          </ac:spMkLst>
        </pc:spChg>
        <pc:spChg chg="mod">
          <ac:chgData name="Josh Hug" userId="e2159f7335c131c2" providerId="LiveId" clId="{9622669F-A3A1-4023-9F01-4CB3A6E22334}" dt="2024-11-19T23:54:38.763" v="17691" actId="20577"/>
          <ac:spMkLst>
            <pc:docMk/>
            <pc:sldMk cId="397209715" sldId="436"/>
            <ac:spMk id="3" creationId="{8DBC865D-C067-361C-73A1-964470D2A7DF}"/>
          </ac:spMkLst>
        </pc:spChg>
      </pc:sldChg>
      <pc:sldChg chg="addSp delSp modSp add mod addAnim delAnim modAnim">
        <pc:chgData name="Josh Hug" userId="e2159f7335c131c2" providerId="LiveId" clId="{9622669F-A3A1-4023-9F01-4CB3A6E22334}" dt="2024-11-20T00:07:20.750" v="17996" actId="20577"/>
        <pc:sldMkLst>
          <pc:docMk/>
          <pc:sldMk cId="210814335" sldId="437"/>
        </pc:sldMkLst>
        <pc:spChg chg="mod">
          <ac:chgData name="Josh Hug" userId="e2159f7335c131c2" providerId="LiveId" clId="{9622669F-A3A1-4023-9F01-4CB3A6E22334}" dt="2024-11-20T00:00:54.617" v="17796"/>
          <ac:spMkLst>
            <pc:docMk/>
            <pc:sldMk cId="210814335" sldId="437"/>
            <ac:spMk id="3" creationId="{F8217E97-E070-49F9-3AD2-7596ED0E9046}"/>
          </ac:spMkLst>
        </pc:spChg>
        <pc:spChg chg="mod">
          <ac:chgData name="Josh Hug" userId="e2159f7335c131c2" providerId="LiveId" clId="{9622669F-A3A1-4023-9F01-4CB3A6E22334}" dt="2024-11-20T00:05:24.190" v="17877" actId="1076"/>
          <ac:spMkLst>
            <pc:docMk/>
            <pc:sldMk cId="210814335" sldId="437"/>
            <ac:spMk id="4" creationId="{265BE30C-FFB9-333B-AFE2-243DAD56C99D}"/>
          </ac:spMkLst>
        </pc:spChg>
        <pc:spChg chg="mod">
          <ac:chgData name="Josh Hug" userId="e2159f7335c131c2" providerId="LiveId" clId="{9622669F-A3A1-4023-9F01-4CB3A6E22334}" dt="2024-11-20T00:01:05.172" v="17802" actId="20577"/>
          <ac:spMkLst>
            <pc:docMk/>
            <pc:sldMk cId="210814335" sldId="437"/>
            <ac:spMk id="6" creationId="{3BEF498B-F5F9-9BA2-0978-AB19962E61DB}"/>
          </ac:spMkLst>
        </pc:spChg>
        <pc:spChg chg="add mod">
          <ac:chgData name="Josh Hug" userId="e2159f7335c131c2" providerId="LiveId" clId="{9622669F-A3A1-4023-9F01-4CB3A6E22334}" dt="2024-11-20T00:06:05.085" v="17900" actId="255"/>
          <ac:spMkLst>
            <pc:docMk/>
            <pc:sldMk cId="210814335" sldId="437"/>
            <ac:spMk id="14" creationId="{FC79E723-3C0D-C08C-F465-131D53A5344B}"/>
          </ac:spMkLst>
        </pc:spChg>
        <pc:spChg chg="mod">
          <ac:chgData name="Josh Hug" userId="e2159f7335c131c2" providerId="LiveId" clId="{9622669F-A3A1-4023-9F01-4CB3A6E22334}" dt="2024-11-20T00:01:47.834" v="17811" actId="20577"/>
          <ac:spMkLst>
            <pc:docMk/>
            <pc:sldMk cId="210814335" sldId="437"/>
            <ac:spMk id="15" creationId="{E0F63F96-E514-48AC-18A6-67E25F2D2734}"/>
          </ac:spMkLst>
        </pc:spChg>
        <pc:spChg chg="add del mod">
          <ac:chgData name="Josh Hug" userId="e2159f7335c131c2" providerId="LiveId" clId="{9622669F-A3A1-4023-9F01-4CB3A6E22334}" dt="2024-11-20T00:07:15.793" v="17986" actId="20577"/>
          <ac:spMkLst>
            <pc:docMk/>
            <pc:sldMk cId="210814335" sldId="437"/>
            <ac:spMk id="17" creationId="{5299B710-4365-8FA4-268F-1CBE5907D7B3}"/>
          </ac:spMkLst>
        </pc:spChg>
        <pc:spChg chg="mod">
          <ac:chgData name="Josh Hug" userId="e2159f7335c131c2" providerId="LiveId" clId="{9622669F-A3A1-4023-9F01-4CB3A6E22334}" dt="2024-11-20T00:07:20.750" v="17996" actId="20577"/>
          <ac:spMkLst>
            <pc:docMk/>
            <pc:sldMk cId="210814335" sldId="437"/>
            <ac:spMk id="21" creationId="{F238AAB1-BDC6-8D8E-CB77-98ED829359D2}"/>
          </ac:spMkLst>
        </pc:spChg>
        <pc:spChg chg="mod">
          <ac:chgData name="Josh Hug" userId="e2159f7335c131c2" providerId="LiveId" clId="{9622669F-A3A1-4023-9F01-4CB3A6E22334}" dt="2024-11-20T00:06:38.464" v="17962" actId="1076"/>
          <ac:spMkLst>
            <pc:docMk/>
            <pc:sldMk cId="210814335" sldId="437"/>
            <ac:spMk id="22" creationId="{4E02E377-D2B1-985A-DA39-5EBE3A3ACE3A}"/>
          </ac:spMkLst>
        </pc:spChg>
      </pc:sldChg>
      <pc:sldChg chg="delSp modSp add mod modAnim">
        <pc:chgData name="Josh Hug" userId="e2159f7335c131c2" providerId="LiveId" clId="{9622669F-A3A1-4023-9F01-4CB3A6E22334}" dt="2024-11-20T00:09:44.562" v="18143" actId="1076"/>
        <pc:sldMkLst>
          <pc:docMk/>
          <pc:sldMk cId="1369582520" sldId="438"/>
        </pc:sldMkLst>
        <pc:spChg chg="mod">
          <ac:chgData name="Josh Hug" userId="e2159f7335c131c2" providerId="LiveId" clId="{9622669F-A3A1-4023-9F01-4CB3A6E22334}" dt="2024-11-20T00:08:08.141" v="18029" actId="6549"/>
          <ac:spMkLst>
            <pc:docMk/>
            <pc:sldMk cId="1369582520" sldId="438"/>
            <ac:spMk id="3" creationId="{01055ECF-FCF6-5933-CBC8-D722E406F6BE}"/>
          </ac:spMkLst>
        </pc:spChg>
        <pc:spChg chg="mod">
          <ac:chgData name="Josh Hug" userId="e2159f7335c131c2" providerId="LiveId" clId="{9622669F-A3A1-4023-9F01-4CB3A6E22334}" dt="2024-11-20T00:09:40.953" v="18142" actId="1076"/>
          <ac:spMkLst>
            <pc:docMk/>
            <pc:sldMk cId="1369582520" sldId="438"/>
            <ac:spMk id="6" creationId="{4B3F60B6-B23E-7FAB-0A4D-C68D3E96752D}"/>
          </ac:spMkLst>
        </pc:spChg>
        <pc:spChg chg="mod">
          <ac:chgData name="Josh Hug" userId="e2159f7335c131c2" providerId="LiveId" clId="{9622669F-A3A1-4023-9F01-4CB3A6E22334}" dt="2024-11-20T00:09:44.562" v="18143" actId="1076"/>
          <ac:spMkLst>
            <pc:docMk/>
            <pc:sldMk cId="1369582520" sldId="438"/>
            <ac:spMk id="7" creationId="{9034FB1F-DA36-0724-DD17-03CDFAD4DE07}"/>
          </ac:spMkLst>
        </pc:spChg>
      </pc:sldChg>
      <pc:sldChg chg="addSp modSp new mod">
        <pc:chgData name="Josh Hug" userId="e2159f7335c131c2" providerId="LiveId" clId="{9622669F-A3A1-4023-9F01-4CB3A6E22334}" dt="2024-11-20T00:11:24.821" v="18377" actId="1076"/>
        <pc:sldMkLst>
          <pc:docMk/>
          <pc:sldMk cId="1881543022" sldId="439"/>
        </pc:sldMkLst>
        <pc:spChg chg="mod">
          <ac:chgData name="Josh Hug" userId="e2159f7335c131c2" providerId="LiveId" clId="{9622669F-A3A1-4023-9F01-4CB3A6E22334}" dt="2024-11-20T00:10:00.626" v="18185" actId="20577"/>
          <ac:spMkLst>
            <pc:docMk/>
            <pc:sldMk cId="1881543022" sldId="439"/>
            <ac:spMk id="2" creationId="{50D97E57-036D-E269-67EF-7FF874271DE8}"/>
          </ac:spMkLst>
        </pc:spChg>
        <pc:spChg chg="mod">
          <ac:chgData name="Josh Hug" userId="e2159f7335c131c2" providerId="LiveId" clId="{9622669F-A3A1-4023-9F01-4CB3A6E22334}" dt="2024-11-20T00:10:50.140" v="18336" actId="21"/>
          <ac:spMkLst>
            <pc:docMk/>
            <pc:sldMk cId="1881543022" sldId="439"/>
            <ac:spMk id="3" creationId="{5D67CAB4-61ED-0D7F-E38C-87CDA9259F7D}"/>
          </ac:spMkLst>
        </pc:spChg>
        <pc:spChg chg="add mod">
          <ac:chgData name="Josh Hug" userId="e2159f7335c131c2" providerId="LiveId" clId="{9622669F-A3A1-4023-9F01-4CB3A6E22334}" dt="2024-11-20T00:10:56.997" v="18340" actId="1076"/>
          <ac:spMkLst>
            <pc:docMk/>
            <pc:sldMk cId="1881543022" sldId="439"/>
            <ac:spMk id="5" creationId="{10C0FD29-6F6A-9DF3-8DE6-0FECA098623C}"/>
          </ac:spMkLst>
        </pc:spChg>
        <pc:spChg chg="add mod">
          <ac:chgData name="Josh Hug" userId="e2159f7335c131c2" providerId="LiveId" clId="{9622669F-A3A1-4023-9F01-4CB3A6E22334}" dt="2024-11-20T00:11:01.610" v="18345" actId="1076"/>
          <ac:spMkLst>
            <pc:docMk/>
            <pc:sldMk cId="1881543022" sldId="439"/>
            <ac:spMk id="6" creationId="{2224305C-CCC8-E4CC-5C7D-DD04517D7556}"/>
          </ac:spMkLst>
        </pc:spChg>
        <pc:spChg chg="add mod">
          <ac:chgData name="Josh Hug" userId="e2159f7335c131c2" providerId="LiveId" clId="{9622669F-A3A1-4023-9F01-4CB3A6E22334}" dt="2024-11-20T00:11:13.539" v="18362" actId="114"/>
          <ac:spMkLst>
            <pc:docMk/>
            <pc:sldMk cId="1881543022" sldId="439"/>
            <ac:spMk id="7" creationId="{01AB3EC3-4104-D301-E3C7-409E485183FE}"/>
          </ac:spMkLst>
        </pc:spChg>
        <pc:spChg chg="add mod">
          <ac:chgData name="Josh Hug" userId="e2159f7335c131c2" providerId="LiveId" clId="{9622669F-A3A1-4023-9F01-4CB3A6E22334}" dt="2024-11-20T00:11:24.821" v="18377" actId="1076"/>
          <ac:spMkLst>
            <pc:docMk/>
            <pc:sldMk cId="1881543022" sldId="439"/>
            <ac:spMk id="8" creationId="{6739AE9D-6F26-D0F7-747C-2ADE4F1BF921}"/>
          </ac:spMkLst>
        </pc:spChg>
      </pc:sldChg>
      <pc:sldChg chg="addSp modSp add mod modShow">
        <pc:chgData name="Josh Hug" userId="e2159f7335c131c2" providerId="LiveId" clId="{9622669F-A3A1-4023-9F01-4CB3A6E22334}" dt="2024-11-20T00:22:30.143" v="18541" actId="20577"/>
        <pc:sldMkLst>
          <pc:docMk/>
          <pc:sldMk cId="2067430529" sldId="440"/>
        </pc:sldMkLst>
        <pc:spChg chg="mod">
          <ac:chgData name="Josh Hug" userId="e2159f7335c131c2" providerId="LiveId" clId="{9622669F-A3A1-4023-9F01-4CB3A6E22334}" dt="2024-11-20T00:22:30.143" v="18541" actId="20577"/>
          <ac:spMkLst>
            <pc:docMk/>
            <pc:sldMk cId="2067430529" sldId="440"/>
            <ac:spMk id="3" creationId="{04E208A1-6892-EDAE-5C70-EFD959BFB731}"/>
          </ac:spMkLst>
        </pc:spChg>
        <pc:spChg chg="add mod">
          <ac:chgData name="Josh Hug" userId="e2159f7335c131c2" providerId="LiveId" clId="{9622669F-A3A1-4023-9F01-4CB3A6E22334}" dt="2024-11-20T00:21:29.510" v="18501" actId="207"/>
          <ac:spMkLst>
            <pc:docMk/>
            <pc:sldMk cId="2067430529" sldId="440"/>
            <ac:spMk id="6" creationId="{B63D5756-42F4-CEFE-90E8-52277BECB761}"/>
          </ac:spMkLst>
        </pc:spChg>
        <pc:spChg chg="add mod">
          <ac:chgData name="Josh Hug" userId="e2159f7335c131c2" providerId="LiveId" clId="{9622669F-A3A1-4023-9F01-4CB3A6E22334}" dt="2024-11-20T00:21:43.892" v="18511" actId="1076"/>
          <ac:spMkLst>
            <pc:docMk/>
            <pc:sldMk cId="2067430529" sldId="440"/>
            <ac:spMk id="10" creationId="{E7FB5656-AF92-467C-7D8A-4F2CA82112F4}"/>
          </ac:spMkLst>
        </pc:spChg>
        <pc:cxnChg chg="add mod">
          <ac:chgData name="Josh Hug" userId="e2159f7335c131c2" providerId="LiveId" clId="{9622669F-A3A1-4023-9F01-4CB3A6E22334}" dt="2024-11-20T00:21:15.836" v="18493" actId="13822"/>
          <ac:cxnSpMkLst>
            <pc:docMk/>
            <pc:sldMk cId="2067430529" sldId="440"/>
            <ac:cxnSpMk id="5" creationId="{7A9E6836-8B4C-FC59-2463-07497D72A37A}"/>
          </ac:cxnSpMkLst>
        </pc:cxnChg>
        <pc:cxnChg chg="add mod">
          <ac:chgData name="Josh Hug" userId="e2159f7335c131c2" providerId="LiveId" clId="{9622669F-A3A1-4023-9F01-4CB3A6E22334}" dt="2024-11-20T00:21:37.427" v="18505" actId="14100"/>
          <ac:cxnSpMkLst>
            <pc:docMk/>
            <pc:sldMk cId="2067430529" sldId="440"/>
            <ac:cxnSpMk id="8" creationId="{2D3A162D-138E-BD30-FB71-F24759C61B13}"/>
          </ac:cxnSpMkLst>
        </pc:cxnChg>
      </pc:sldChg>
    </pc:docChg>
  </pc:docChgLst>
  <pc:docChgLst>
    <pc:chgData name="Josh Hug" userId="e2159f7335c131c2" providerId="LiveId" clId="{A057F898-0A15-6D48-A6D2-28CE5AF3B083}"/>
    <pc:docChg chg="undo custSel addSld delSld modSld modSection">
      <pc:chgData name="Josh Hug" userId="e2159f7335c131c2" providerId="LiveId" clId="{A057F898-0A15-6D48-A6D2-28CE5AF3B083}" dt="2024-11-22T05:04:59.849" v="1438" actId="1035"/>
      <pc:docMkLst>
        <pc:docMk/>
      </pc:docMkLst>
      <pc:sldChg chg="addSp delSp modSp mod">
        <pc:chgData name="Josh Hug" userId="e2159f7335c131c2" providerId="LiveId" clId="{A057F898-0A15-6D48-A6D2-28CE5AF3B083}" dt="2024-11-20T01:18:45.240" v="1001" actId="14100"/>
        <pc:sldMkLst>
          <pc:docMk/>
          <pc:sldMk cId="2881699274" sldId="380"/>
        </pc:sldMkLst>
        <pc:spChg chg="mod">
          <ac:chgData name="Josh Hug" userId="e2159f7335c131c2" providerId="LiveId" clId="{A057F898-0A15-6D48-A6D2-28CE5AF3B083}" dt="2024-11-20T01:18:18.768" v="997" actId="14100"/>
          <ac:spMkLst>
            <pc:docMk/>
            <pc:sldMk cId="2881699274" sldId="380"/>
            <ac:spMk id="3" creationId="{CA61041B-0815-2FF2-CEA6-2EDF9208BE91}"/>
          </ac:spMkLst>
        </pc:spChg>
        <pc:picChg chg="add mod">
          <ac:chgData name="Josh Hug" userId="e2159f7335c131c2" providerId="LiveId" clId="{A057F898-0A15-6D48-A6D2-28CE5AF3B083}" dt="2024-11-20T01:18:45.240" v="1001" actId="14100"/>
          <ac:picMkLst>
            <pc:docMk/>
            <pc:sldMk cId="2881699274" sldId="380"/>
            <ac:picMk id="5" creationId="{54F99311-1D10-674C-C5A5-66EB0F4556A9}"/>
          </ac:picMkLst>
        </pc:picChg>
      </pc:sldChg>
      <pc:sldChg chg="addSp delSp modSp mod">
        <pc:chgData name="Josh Hug" userId="e2159f7335c131c2" providerId="LiveId" clId="{A057F898-0A15-6D48-A6D2-28CE5AF3B083}" dt="2024-11-20T01:23:22.001" v="1014" actId="1076"/>
        <pc:sldMkLst>
          <pc:docMk/>
          <pc:sldMk cId="350134988" sldId="383"/>
        </pc:sldMkLst>
        <pc:spChg chg="mod">
          <ac:chgData name="Josh Hug" userId="e2159f7335c131c2" providerId="LiveId" clId="{A057F898-0A15-6D48-A6D2-28CE5AF3B083}" dt="2024-11-20T01:23:06.166" v="1009" actId="20577"/>
          <ac:spMkLst>
            <pc:docMk/>
            <pc:sldMk cId="350134988" sldId="383"/>
            <ac:spMk id="3" creationId="{FF171E5A-DAEB-221B-2F59-6F4362F33D5D}"/>
          </ac:spMkLst>
        </pc:spChg>
        <pc:picChg chg="add mod">
          <ac:chgData name="Josh Hug" userId="e2159f7335c131c2" providerId="LiveId" clId="{A057F898-0A15-6D48-A6D2-28CE5AF3B083}" dt="2024-11-20T01:23:22.001" v="1014" actId="1076"/>
          <ac:picMkLst>
            <pc:docMk/>
            <pc:sldMk cId="350134988" sldId="383"/>
            <ac:picMk id="6" creationId="{EAE3551C-6EF9-04FB-B815-D45161E6887E}"/>
          </ac:picMkLst>
        </pc:picChg>
      </pc:sldChg>
      <pc:sldChg chg="modSp">
        <pc:chgData name="Josh Hug" userId="e2159f7335c131c2" providerId="LiveId" clId="{A057F898-0A15-6D48-A6D2-28CE5AF3B083}" dt="2024-11-20T01:24:49.800" v="1021" actId="20577"/>
        <pc:sldMkLst>
          <pc:docMk/>
          <pc:sldMk cId="3195955520" sldId="384"/>
        </pc:sldMkLst>
        <pc:spChg chg="mod">
          <ac:chgData name="Josh Hug" userId="e2159f7335c131c2" providerId="LiveId" clId="{A057F898-0A15-6D48-A6D2-28CE5AF3B083}" dt="2024-11-20T01:24:49.800" v="1021" actId="20577"/>
          <ac:spMkLst>
            <pc:docMk/>
            <pc:sldMk cId="3195955520" sldId="384"/>
            <ac:spMk id="3" creationId="{A6294848-B060-7EE4-C661-4FF1832DDB17}"/>
          </ac:spMkLst>
        </pc:spChg>
      </pc:sldChg>
      <pc:sldChg chg="modSp">
        <pc:chgData name="Josh Hug" userId="e2159f7335c131c2" providerId="LiveId" clId="{A057F898-0A15-6D48-A6D2-28CE5AF3B083}" dt="2024-11-20T01:31:53.722" v="1023" actId="20577"/>
        <pc:sldMkLst>
          <pc:docMk/>
          <pc:sldMk cId="3611812724" sldId="386"/>
        </pc:sldMkLst>
        <pc:spChg chg="mod">
          <ac:chgData name="Josh Hug" userId="e2159f7335c131c2" providerId="LiveId" clId="{A057F898-0A15-6D48-A6D2-28CE5AF3B083}" dt="2024-11-20T01:31:53.722" v="1023" actId="20577"/>
          <ac:spMkLst>
            <pc:docMk/>
            <pc:sldMk cId="3611812724" sldId="386"/>
            <ac:spMk id="5" creationId="{9BD365BF-712D-6135-0B24-13C12F6B3271}"/>
          </ac:spMkLst>
        </pc:spChg>
      </pc:sldChg>
      <pc:sldChg chg="modSp modAnim">
        <pc:chgData name="Josh Hug" userId="e2159f7335c131c2" providerId="LiveId" clId="{A057F898-0A15-6D48-A6D2-28CE5AF3B083}" dt="2024-11-20T01:38:42.704" v="1161" actId="20577"/>
        <pc:sldMkLst>
          <pc:docMk/>
          <pc:sldMk cId="1084266228" sldId="389"/>
        </pc:sldMkLst>
        <pc:spChg chg="mod">
          <ac:chgData name="Josh Hug" userId="e2159f7335c131c2" providerId="LiveId" clId="{A057F898-0A15-6D48-A6D2-28CE5AF3B083}" dt="2024-11-20T01:38:42.704" v="1161" actId="20577"/>
          <ac:spMkLst>
            <pc:docMk/>
            <pc:sldMk cId="1084266228" sldId="389"/>
            <ac:spMk id="3" creationId="{89EDA142-6B4D-BC2C-7D1A-26BA8A0A8DA7}"/>
          </ac:spMkLst>
        </pc:spChg>
      </pc:sldChg>
      <pc:sldChg chg="modSp mod modAnim">
        <pc:chgData name="Josh Hug" userId="e2159f7335c131c2" providerId="LiveId" clId="{A057F898-0A15-6D48-A6D2-28CE5AF3B083}" dt="2024-11-20T01:42:03.085" v="1168" actId="20577"/>
        <pc:sldMkLst>
          <pc:docMk/>
          <pc:sldMk cId="1646759529" sldId="396"/>
        </pc:sldMkLst>
        <pc:spChg chg="mod">
          <ac:chgData name="Josh Hug" userId="e2159f7335c131c2" providerId="LiveId" clId="{A057F898-0A15-6D48-A6D2-28CE5AF3B083}" dt="2024-11-20T01:42:03.085" v="1168" actId="20577"/>
          <ac:spMkLst>
            <pc:docMk/>
            <pc:sldMk cId="1646759529" sldId="396"/>
            <ac:spMk id="5" creationId="{1091DD2C-A9DD-EFCB-E074-ED567DBB92DB}"/>
          </ac:spMkLst>
        </pc:spChg>
      </pc:sldChg>
      <pc:sldChg chg="addSp delSp modSp mod">
        <pc:chgData name="Josh Hug" userId="e2159f7335c131c2" providerId="LiveId" clId="{A057F898-0A15-6D48-A6D2-28CE5AF3B083}" dt="2024-11-20T01:47:26.314" v="1180" actId="14100"/>
        <pc:sldMkLst>
          <pc:docMk/>
          <pc:sldMk cId="1143056934" sldId="401"/>
        </pc:sldMkLst>
        <pc:spChg chg="mod">
          <ac:chgData name="Josh Hug" userId="e2159f7335c131c2" providerId="LiveId" clId="{A057F898-0A15-6D48-A6D2-28CE5AF3B083}" dt="2024-11-20T01:47:15.011" v="1176" actId="20577"/>
          <ac:spMkLst>
            <pc:docMk/>
            <pc:sldMk cId="1143056934" sldId="401"/>
            <ac:spMk id="3" creationId="{A93157B9-6E7E-46AC-34A5-B70F16000B5B}"/>
          </ac:spMkLst>
        </pc:spChg>
        <pc:picChg chg="add mod">
          <ac:chgData name="Josh Hug" userId="e2159f7335c131c2" providerId="LiveId" clId="{A057F898-0A15-6D48-A6D2-28CE5AF3B083}" dt="2024-11-20T01:47:26.314" v="1180" actId="14100"/>
          <ac:picMkLst>
            <pc:docMk/>
            <pc:sldMk cId="1143056934" sldId="401"/>
            <ac:picMk id="5" creationId="{FD06A3A9-7DB7-C172-0F45-2D77114B9E4A}"/>
          </ac:picMkLst>
        </pc:picChg>
      </pc:sldChg>
      <pc:sldChg chg="addSp modSp mod">
        <pc:chgData name="Josh Hug" userId="e2159f7335c131c2" providerId="LiveId" clId="{A057F898-0A15-6D48-A6D2-28CE5AF3B083}" dt="2024-11-22T05:04:59.849" v="1438" actId="1035"/>
        <pc:sldMkLst>
          <pc:docMk/>
          <pc:sldMk cId="1027214197" sldId="402"/>
        </pc:sldMkLst>
        <pc:spChg chg="mod">
          <ac:chgData name="Josh Hug" userId="e2159f7335c131c2" providerId="LiveId" clId="{A057F898-0A15-6D48-A6D2-28CE5AF3B083}" dt="2024-11-22T05:04:23.286" v="1283" actId="20577"/>
          <ac:spMkLst>
            <pc:docMk/>
            <pc:sldMk cId="1027214197" sldId="402"/>
            <ac:spMk id="3" creationId="{45C5384E-C7AC-8415-3712-3A107736ADE7}"/>
          </ac:spMkLst>
        </pc:spChg>
        <pc:spChg chg="add mod">
          <ac:chgData name="Josh Hug" userId="e2159f7335c131c2" providerId="LiveId" clId="{A057F898-0A15-6D48-A6D2-28CE5AF3B083}" dt="2024-11-22T05:04:59.849" v="1438" actId="1035"/>
          <ac:spMkLst>
            <pc:docMk/>
            <pc:sldMk cId="1027214197" sldId="402"/>
            <ac:spMk id="4" creationId="{E99AF799-9199-46EE-C2DF-A80D3E912DAB}"/>
          </ac:spMkLst>
        </pc:spChg>
      </pc:sldChg>
      <pc:sldChg chg="addSp delSp modSp mod">
        <pc:chgData name="Josh Hug" userId="e2159f7335c131c2" providerId="LiveId" clId="{A057F898-0A15-6D48-A6D2-28CE5AF3B083}" dt="2024-11-20T01:59:44.165" v="1207" actId="14100"/>
        <pc:sldMkLst>
          <pc:docMk/>
          <pc:sldMk cId="4183601359" sldId="405"/>
        </pc:sldMkLst>
        <pc:spChg chg="mod">
          <ac:chgData name="Josh Hug" userId="e2159f7335c131c2" providerId="LiveId" clId="{A057F898-0A15-6D48-A6D2-28CE5AF3B083}" dt="2024-11-20T01:59:32.747" v="1203" actId="20577"/>
          <ac:spMkLst>
            <pc:docMk/>
            <pc:sldMk cId="4183601359" sldId="405"/>
            <ac:spMk id="3" creationId="{10D11314-67E9-DEB5-683C-2022D4B516DC}"/>
          </ac:spMkLst>
        </pc:spChg>
        <pc:picChg chg="add mod">
          <ac:chgData name="Josh Hug" userId="e2159f7335c131c2" providerId="LiveId" clId="{A057F898-0A15-6D48-A6D2-28CE5AF3B083}" dt="2024-11-20T01:59:44.165" v="1207" actId="14100"/>
          <ac:picMkLst>
            <pc:docMk/>
            <pc:sldMk cId="4183601359" sldId="405"/>
            <ac:picMk id="5" creationId="{BF55E4E4-5B74-A15A-1209-29C8C0426860}"/>
          </ac:picMkLst>
        </pc:picChg>
      </pc:sldChg>
      <pc:sldChg chg="addSp delSp modSp mod">
        <pc:chgData name="Josh Hug" userId="e2159f7335c131c2" providerId="LiveId" clId="{A057F898-0A15-6D48-A6D2-28CE5AF3B083}" dt="2024-11-20T02:01:54.376" v="1223" actId="14100"/>
        <pc:sldMkLst>
          <pc:docMk/>
          <pc:sldMk cId="3657424023" sldId="408"/>
        </pc:sldMkLst>
        <pc:spChg chg="mod">
          <ac:chgData name="Josh Hug" userId="e2159f7335c131c2" providerId="LiveId" clId="{A057F898-0A15-6D48-A6D2-28CE5AF3B083}" dt="2024-11-20T02:01:43.895" v="1219" actId="20577"/>
          <ac:spMkLst>
            <pc:docMk/>
            <pc:sldMk cId="3657424023" sldId="408"/>
            <ac:spMk id="3" creationId="{B6A585BD-8BCA-03E2-999A-75D701098FFA}"/>
          </ac:spMkLst>
        </pc:spChg>
        <pc:picChg chg="add mod">
          <ac:chgData name="Josh Hug" userId="e2159f7335c131c2" providerId="LiveId" clId="{A057F898-0A15-6D48-A6D2-28CE5AF3B083}" dt="2024-11-20T02:01:54.376" v="1223" actId="14100"/>
          <ac:picMkLst>
            <pc:docMk/>
            <pc:sldMk cId="3657424023" sldId="408"/>
            <ac:picMk id="6" creationId="{F880DC2D-D743-434A-C37F-C3136C4EF085}"/>
          </ac:picMkLst>
        </pc:picChg>
      </pc:sldChg>
      <pc:sldChg chg="addSp delSp modSp mod">
        <pc:chgData name="Josh Hug" userId="e2159f7335c131c2" providerId="LiveId" clId="{A057F898-0A15-6D48-A6D2-28CE5AF3B083}" dt="2024-11-20T02:03:54.460" v="1241" actId="14100"/>
        <pc:sldMkLst>
          <pc:docMk/>
          <pc:sldMk cId="1479466131" sldId="410"/>
        </pc:sldMkLst>
        <pc:spChg chg="mod">
          <ac:chgData name="Josh Hug" userId="e2159f7335c131c2" providerId="LiveId" clId="{A057F898-0A15-6D48-A6D2-28CE5AF3B083}" dt="2024-11-20T02:03:43.301" v="1236" actId="20577"/>
          <ac:spMkLst>
            <pc:docMk/>
            <pc:sldMk cId="1479466131" sldId="410"/>
            <ac:spMk id="3" creationId="{36EA833B-3305-BF25-3FE8-425F2CF2F4A0}"/>
          </ac:spMkLst>
        </pc:spChg>
        <pc:picChg chg="add mod">
          <ac:chgData name="Josh Hug" userId="e2159f7335c131c2" providerId="LiveId" clId="{A057F898-0A15-6D48-A6D2-28CE5AF3B083}" dt="2024-11-20T02:03:54.460" v="1241" actId="14100"/>
          <ac:picMkLst>
            <pc:docMk/>
            <pc:sldMk cId="1479466131" sldId="410"/>
            <ac:picMk id="7" creationId="{698D4994-DEF4-EB02-0926-4FA679A6C33F}"/>
          </ac:picMkLst>
        </pc:picChg>
      </pc:sldChg>
      <pc:sldChg chg="addSp modSp mod">
        <pc:chgData name="Josh Hug" userId="e2159f7335c131c2" providerId="LiveId" clId="{A057F898-0A15-6D48-A6D2-28CE5AF3B083}" dt="2024-11-20T02:08:22.725" v="1257" actId="1076"/>
        <pc:sldMkLst>
          <pc:docMk/>
          <pc:sldMk cId="3699722061" sldId="417"/>
        </pc:sldMkLst>
        <pc:spChg chg="mod">
          <ac:chgData name="Josh Hug" userId="e2159f7335c131c2" providerId="LiveId" clId="{A057F898-0A15-6D48-A6D2-28CE5AF3B083}" dt="2024-11-20T02:08:09.742" v="1253" actId="20577"/>
          <ac:spMkLst>
            <pc:docMk/>
            <pc:sldMk cId="3699722061" sldId="417"/>
            <ac:spMk id="3" creationId="{D4F04640-4314-2DC0-C0B2-A26825CF5516}"/>
          </ac:spMkLst>
        </pc:spChg>
        <pc:picChg chg="add mod">
          <ac:chgData name="Josh Hug" userId="e2159f7335c131c2" providerId="LiveId" clId="{A057F898-0A15-6D48-A6D2-28CE5AF3B083}" dt="2024-11-20T02:08:22.725" v="1257" actId="1076"/>
          <ac:picMkLst>
            <pc:docMk/>
            <pc:sldMk cId="3699722061" sldId="417"/>
            <ac:picMk id="5" creationId="{B8A7739D-D835-E3D8-201D-C7E603193A4B}"/>
          </ac:picMkLst>
        </pc:picChg>
      </pc:sldChg>
      <pc:sldChg chg="addSp delSp modSp mod">
        <pc:chgData name="Josh Hug" userId="e2159f7335c131c2" providerId="LiveId" clId="{A057F898-0A15-6D48-A6D2-28CE5AF3B083}" dt="2024-11-20T00:30:15.908" v="333" actId="20577"/>
        <pc:sldMkLst>
          <pc:docMk/>
          <pc:sldMk cId="1844373843" sldId="418"/>
        </pc:sldMkLst>
        <pc:spChg chg="mod">
          <ac:chgData name="Josh Hug" userId="e2159f7335c131c2" providerId="LiveId" clId="{A057F898-0A15-6D48-A6D2-28CE5AF3B083}" dt="2024-11-20T00:30:15.908" v="333" actId="20577"/>
          <ac:spMkLst>
            <pc:docMk/>
            <pc:sldMk cId="1844373843" sldId="418"/>
            <ac:spMk id="3" creationId="{5838A94C-DDF3-6B28-A001-84C789A0A6F2}"/>
          </ac:spMkLst>
        </pc:spChg>
      </pc:sldChg>
      <pc:sldChg chg="addSp modSp mod">
        <pc:chgData name="Josh Hug" userId="e2159f7335c131c2" providerId="LiveId" clId="{A057F898-0A15-6D48-A6D2-28CE5AF3B083}" dt="2024-11-20T01:00:24.605" v="832" actId="1076"/>
        <pc:sldMkLst>
          <pc:docMk/>
          <pc:sldMk cId="3589705691" sldId="427"/>
        </pc:sldMkLst>
        <pc:spChg chg="mod">
          <ac:chgData name="Josh Hug" userId="e2159f7335c131c2" providerId="LiveId" clId="{A057F898-0A15-6D48-A6D2-28CE5AF3B083}" dt="2024-11-20T00:59:46.325" v="809" actId="20577"/>
          <ac:spMkLst>
            <pc:docMk/>
            <pc:sldMk cId="3589705691" sldId="427"/>
            <ac:spMk id="3" creationId="{0E941677-1E03-D2D1-A607-336CD01EE1F4}"/>
          </ac:spMkLst>
        </pc:spChg>
        <pc:spChg chg="add mod">
          <ac:chgData name="Josh Hug" userId="e2159f7335c131c2" providerId="LiveId" clId="{A057F898-0A15-6D48-A6D2-28CE5AF3B083}" dt="2024-11-20T01:00:24.605" v="832" actId="1076"/>
          <ac:spMkLst>
            <pc:docMk/>
            <pc:sldMk cId="3589705691" sldId="427"/>
            <ac:spMk id="4" creationId="{51699255-61C4-237C-EFE5-AB7E831FA46C}"/>
          </ac:spMkLst>
        </pc:spChg>
        <pc:spChg chg="add mod">
          <ac:chgData name="Josh Hug" userId="e2159f7335c131c2" providerId="LiveId" clId="{A057F898-0A15-6D48-A6D2-28CE5AF3B083}" dt="2024-11-20T01:00:24.605" v="832" actId="1076"/>
          <ac:spMkLst>
            <pc:docMk/>
            <pc:sldMk cId="3589705691" sldId="427"/>
            <ac:spMk id="5" creationId="{8392D252-FFCA-B42E-8B9C-3FF133F39D7A}"/>
          </ac:spMkLst>
        </pc:spChg>
      </pc:sldChg>
      <pc:sldChg chg="del">
        <pc:chgData name="Josh Hug" userId="e2159f7335c131c2" providerId="LiveId" clId="{A057F898-0A15-6D48-A6D2-28CE5AF3B083}" dt="2024-11-20T01:01:06.581" v="935" actId="2696"/>
        <pc:sldMkLst>
          <pc:docMk/>
          <pc:sldMk cId="133609077" sldId="428"/>
        </pc:sldMkLst>
      </pc:sldChg>
      <pc:sldChg chg="modSp">
        <pc:chgData name="Josh Hug" userId="e2159f7335c131c2" providerId="LiveId" clId="{A057F898-0A15-6D48-A6D2-28CE5AF3B083}" dt="2024-11-20T01:40:15.125" v="1166" actId="20577"/>
        <pc:sldMkLst>
          <pc:docMk/>
          <pc:sldMk cId="3543701725" sldId="432"/>
        </pc:sldMkLst>
        <pc:spChg chg="mod">
          <ac:chgData name="Josh Hug" userId="e2159f7335c131c2" providerId="LiveId" clId="{A057F898-0A15-6D48-A6D2-28CE5AF3B083}" dt="2024-11-20T01:40:15.125" v="1166" actId="20577"/>
          <ac:spMkLst>
            <pc:docMk/>
            <pc:sldMk cId="3543701725" sldId="432"/>
            <ac:spMk id="3" creationId="{974F07BD-2C25-F7AF-C38E-DBBC9C326545}"/>
          </ac:spMkLst>
        </pc:spChg>
      </pc:sldChg>
      <pc:sldChg chg="addSp delSp modSp mod">
        <pc:chgData name="Josh Hug" userId="e2159f7335c131c2" providerId="LiveId" clId="{A057F898-0A15-6D48-A6D2-28CE5AF3B083}" dt="2024-11-20T01:51:29.572" v="1195" actId="1076"/>
        <pc:sldMkLst>
          <pc:docMk/>
          <pc:sldMk cId="3152188533" sldId="433"/>
        </pc:sldMkLst>
        <pc:spChg chg="mod">
          <ac:chgData name="Josh Hug" userId="e2159f7335c131c2" providerId="LiveId" clId="{A057F898-0A15-6D48-A6D2-28CE5AF3B083}" dt="2024-11-20T01:50:56.751" v="1191" actId="20577"/>
          <ac:spMkLst>
            <pc:docMk/>
            <pc:sldMk cId="3152188533" sldId="433"/>
            <ac:spMk id="3" creationId="{12AA4C80-DA5E-9D9F-4D40-A72E743FED9D}"/>
          </ac:spMkLst>
        </pc:spChg>
        <pc:picChg chg="add mod">
          <ac:chgData name="Josh Hug" userId="e2159f7335c131c2" providerId="LiveId" clId="{A057F898-0A15-6D48-A6D2-28CE5AF3B083}" dt="2024-11-20T01:51:29.572" v="1195" actId="1076"/>
          <ac:picMkLst>
            <pc:docMk/>
            <pc:sldMk cId="3152188533" sldId="433"/>
            <ac:picMk id="5" creationId="{F008842C-B171-D1CB-D7B9-17AE5DED3EC5}"/>
          </ac:picMkLst>
        </pc:picChg>
      </pc:sldChg>
      <pc:sldChg chg="modSp">
        <pc:chgData name="Josh Hug" userId="e2159f7335c131c2" providerId="LiveId" clId="{A057F898-0A15-6D48-A6D2-28CE5AF3B083}" dt="2024-11-20T02:12:21.590" v="1258" actId="20577"/>
        <pc:sldMkLst>
          <pc:docMk/>
          <pc:sldMk cId="2382640449" sldId="434"/>
        </pc:sldMkLst>
        <pc:spChg chg="mod">
          <ac:chgData name="Josh Hug" userId="e2159f7335c131c2" providerId="LiveId" clId="{A057F898-0A15-6D48-A6D2-28CE5AF3B083}" dt="2024-11-20T02:12:21.590" v="1258" actId="20577"/>
          <ac:spMkLst>
            <pc:docMk/>
            <pc:sldMk cId="2382640449" sldId="434"/>
            <ac:spMk id="17" creationId="{409D4A6A-8374-DB27-A528-9750E6B59753}"/>
          </ac:spMkLst>
        </pc:spChg>
      </pc:sldChg>
      <pc:sldChg chg="modSp mod">
        <pc:chgData name="Josh Hug" userId="e2159f7335c131c2" providerId="LiveId" clId="{A057F898-0A15-6D48-A6D2-28CE5AF3B083}" dt="2024-11-20T04:54:04.805" v="1277" actId="1037"/>
        <pc:sldMkLst>
          <pc:docMk/>
          <pc:sldMk cId="210814335" sldId="437"/>
        </pc:sldMkLst>
        <pc:spChg chg="mod">
          <ac:chgData name="Josh Hug" userId="e2159f7335c131c2" providerId="LiveId" clId="{A057F898-0A15-6D48-A6D2-28CE5AF3B083}" dt="2024-11-20T04:54:04.805" v="1277" actId="1037"/>
          <ac:spMkLst>
            <pc:docMk/>
            <pc:sldMk cId="210814335" sldId="437"/>
            <ac:spMk id="15" creationId="{E0F63F96-E514-48AC-18A6-67E25F2D2734}"/>
          </ac:spMkLst>
        </pc:spChg>
        <pc:spChg chg="mod">
          <ac:chgData name="Josh Hug" userId="e2159f7335c131c2" providerId="LiveId" clId="{A057F898-0A15-6D48-A6D2-28CE5AF3B083}" dt="2024-11-20T02:15:33.292" v="1259" actId="20577"/>
          <ac:spMkLst>
            <pc:docMk/>
            <pc:sldMk cId="210814335" sldId="437"/>
            <ac:spMk id="21" creationId="{F238AAB1-BDC6-8D8E-CB77-98ED829359D2}"/>
          </ac:spMkLst>
        </pc:spChg>
      </pc:sldChg>
      <pc:sldChg chg="modSp mod">
        <pc:chgData name="Josh Hug" userId="e2159f7335c131c2" providerId="LiveId" clId="{A057F898-0A15-6D48-A6D2-28CE5AF3B083}" dt="2024-11-20T02:17:48.123" v="1275" actId="14100"/>
        <pc:sldMkLst>
          <pc:docMk/>
          <pc:sldMk cId="1881543022" sldId="439"/>
        </pc:sldMkLst>
        <pc:spChg chg="mod">
          <ac:chgData name="Josh Hug" userId="e2159f7335c131c2" providerId="LiveId" clId="{A057F898-0A15-6D48-A6D2-28CE5AF3B083}" dt="2024-11-20T02:16:39.749" v="1262" actId="20577"/>
          <ac:spMkLst>
            <pc:docMk/>
            <pc:sldMk cId="1881543022" sldId="439"/>
            <ac:spMk id="7" creationId="{01AB3EC3-4104-D301-E3C7-409E485183FE}"/>
          </ac:spMkLst>
        </pc:spChg>
        <pc:spChg chg="mod">
          <ac:chgData name="Josh Hug" userId="e2159f7335c131c2" providerId="LiveId" clId="{A057F898-0A15-6D48-A6D2-28CE5AF3B083}" dt="2024-11-20T02:17:48.123" v="1275" actId="14100"/>
          <ac:spMkLst>
            <pc:docMk/>
            <pc:sldMk cId="1881543022" sldId="439"/>
            <ac:spMk id="8" creationId="{6739AE9D-6F26-D0F7-747C-2ADE4F1BF921}"/>
          </ac:spMkLst>
        </pc:spChg>
      </pc:sldChg>
      <pc:sldChg chg="addSp delSp modSp add mod modAnim">
        <pc:chgData name="Josh Hug" userId="e2159f7335c131c2" providerId="LiveId" clId="{A057F898-0A15-6D48-A6D2-28CE5AF3B083}" dt="2024-11-20T01:00:14.652" v="827" actId="20577"/>
        <pc:sldMkLst>
          <pc:docMk/>
          <pc:sldMk cId="910976094" sldId="441"/>
        </pc:sldMkLst>
        <pc:spChg chg="mod">
          <ac:chgData name="Josh Hug" userId="e2159f7335c131c2" providerId="LiveId" clId="{A057F898-0A15-6D48-A6D2-28CE5AF3B083}" dt="2024-11-20T00:40:30.261" v="401" actId="20577"/>
          <ac:spMkLst>
            <pc:docMk/>
            <pc:sldMk cId="910976094" sldId="441"/>
            <ac:spMk id="2" creationId="{A2949AFA-6924-D535-BC75-BC651ABFD038}"/>
          </ac:spMkLst>
        </pc:spChg>
        <pc:spChg chg="mod">
          <ac:chgData name="Josh Hug" userId="e2159f7335c131c2" providerId="LiveId" clId="{A057F898-0A15-6D48-A6D2-28CE5AF3B083}" dt="2024-11-20T00:41:22.564" v="582" actId="20577"/>
          <ac:spMkLst>
            <pc:docMk/>
            <pc:sldMk cId="910976094" sldId="441"/>
            <ac:spMk id="3" creationId="{318D8BEB-FEBD-3163-F534-3EFAF1FADAA1}"/>
          </ac:spMkLst>
        </pc:spChg>
        <pc:spChg chg="add mod">
          <ac:chgData name="Josh Hug" userId="e2159f7335c131c2" providerId="LiveId" clId="{A057F898-0A15-6D48-A6D2-28CE5AF3B083}" dt="2024-11-20T01:00:08.416" v="813" actId="1076"/>
          <ac:spMkLst>
            <pc:docMk/>
            <pc:sldMk cId="910976094" sldId="441"/>
            <ac:spMk id="5" creationId="{428588A7-8CB5-16F9-33A0-935B94ABADEC}"/>
          </ac:spMkLst>
        </pc:spChg>
        <pc:spChg chg="add mod">
          <ac:chgData name="Josh Hug" userId="e2159f7335c131c2" providerId="LiveId" clId="{A057F898-0A15-6D48-A6D2-28CE5AF3B083}" dt="2024-11-20T01:00:14.652" v="827" actId="20577"/>
          <ac:spMkLst>
            <pc:docMk/>
            <pc:sldMk cId="910976094" sldId="441"/>
            <ac:spMk id="6" creationId="{A96E69DC-6F59-463A-C30F-25D5F270AA71}"/>
          </ac:spMkLst>
        </pc:spChg>
        <pc:spChg chg="add mod">
          <ac:chgData name="Josh Hug" userId="e2159f7335c131c2" providerId="LiveId" clId="{A057F898-0A15-6D48-A6D2-28CE5AF3B083}" dt="2024-11-20T00:42:53.952" v="630" actId="14100"/>
          <ac:spMkLst>
            <pc:docMk/>
            <pc:sldMk cId="910976094" sldId="441"/>
            <ac:spMk id="10" creationId="{1D33311F-AA7E-6605-4969-0539785284FF}"/>
          </ac:spMkLst>
        </pc:spChg>
      </pc:sldChg>
      <pc:sldChg chg="modSp add mod">
        <pc:chgData name="Josh Hug" userId="e2159f7335c131c2" providerId="LiveId" clId="{A057F898-0A15-6D48-A6D2-28CE5AF3B083}" dt="2024-11-20T00:59:25.645" v="767" actId="20577"/>
        <pc:sldMkLst>
          <pc:docMk/>
          <pc:sldMk cId="1496554384" sldId="442"/>
        </pc:sldMkLst>
        <pc:spChg chg="mod">
          <ac:chgData name="Josh Hug" userId="e2159f7335c131c2" providerId="LiveId" clId="{A057F898-0A15-6D48-A6D2-28CE5AF3B083}" dt="2024-11-20T00:59:25.645" v="767" actId="20577"/>
          <ac:spMkLst>
            <pc:docMk/>
            <pc:sldMk cId="1496554384" sldId="442"/>
            <ac:spMk id="3" creationId="{59D4663C-93DC-E627-1426-5AB8B359E27F}"/>
          </ac:spMkLst>
        </pc:spChg>
      </pc:sldChg>
      <pc:sldChg chg="addSp modSp add mod">
        <pc:chgData name="Josh Hug" userId="e2159f7335c131c2" providerId="LiveId" clId="{A057F898-0A15-6D48-A6D2-28CE5AF3B083}" dt="2024-11-20T01:00:42.111" v="934" actId="5793"/>
        <pc:sldMkLst>
          <pc:docMk/>
          <pc:sldMk cId="2428101633" sldId="443"/>
        </pc:sldMkLst>
        <pc:spChg chg="mod">
          <ac:chgData name="Josh Hug" userId="e2159f7335c131c2" providerId="LiveId" clId="{A057F898-0A15-6D48-A6D2-28CE5AF3B083}" dt="2024-11-20T01:00:42.111" v="934" actId="5793"/>
          <ac:spMkLst>
            <pc:docMk/>
            <pc:sldMk cId="2428101633" sldId="443"/>
            <ac:spMk id="3" creationId="{7708962D-325A-F807-28BF-C74368B20C19}"/>
          </ac:spMkLst>
        </pc:spChg>
        <pc:spChg chg="add mod">
          <ac:chgData name="Josh Hug" userId="e2159f7335c131c2" providerId="LiveId" clId="{A057F898-0A15-6D48-A6D2-28CE5AF3B083}" dt="2024-11-20T01:00:25.995" v="833"/>
          <ac:spMkLst>
            <pc:docMk/>
            <pc:sldMk cId="2428101633" sldId="443"/>
            <ac:spMk id="6" creationId="{2B544E25-92E7-8C16-2108-41C4859C2E3E}"/>
          </ac:spMkLst>
        </pc:spChg>
        <pc:spChg chg="add mod">
          <ac:chgData name="Josh Hug" userId="e2159f7335c131c2" providerId="LiveId" clId="{A057F898-0A15-6D48-A6D2-28CE5AF3B083}" dt="2024-11-20T01:00:25.995" v="833"/>
          <ac:spMkLst>
            <pc:docMk/>
            <pc:sldMk cId="2428101633" sldId="443"/>
            <ac:spMk id="7" creationId="{CCC548C0-B71F-5FA2-3F0F-5B70F238EB6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11503D0-B2A1-404A-4E4F-55A3EA65CD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DBCFC8-C0DE-311A-C5A6-26DC8B4883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9414A-D032-1A4D-90CB-BC259D65F813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85B715-74B6-5B23-9A47-FF3BA0B5325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20CE52-9100-415C-39A2-C29FBF018B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A23A8-7B1F-7746-ACE0-490D0656D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87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69E78D-A8C0-480E-889F-8EC1F2071405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A6D8E4-4389-4BDB-844A-A58F014B2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75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6D8E4-4389-4BDB-844A-A58F014B29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7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74A518-1A6E-4987-06B9-76CE1CA24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45050A-712E-CDD3-1BFB-4525A5C42C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30D68E-B75A-2392-F747-A658F7FEF6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C27060-5A92-22FA-A72A-257E3843D6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6D8E4-4389-4BDB-844A-A58F014B29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081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63EC55-B7E1-FF0C-5204-60809F8BD8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1E17D3-9C8B-16DE-1965-DCB1F338A0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E594BE-E651-037E-144C-9D58F78FA8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0DB5EC-835F-6D41-37E9-E188935077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6D8E4-4389-4BDB-844A-A58F014B29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029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6D8E4-4389-4BDB-844A-A58F014B292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188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6D8E4-4389-4BDB-844A-A58F014B292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83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6;p5">
            <a:extLst>
              <a:ext uri="{FF2B5EF4-FFF2-40B4-BE49-F238E27FC236}">
                <a16:creationId xmlns:a16="http://schemas.microsoft.com/office/drawing/2014/main" id="{54018777-5825-1DD9-F0F1-CB39782E2522}"/>
              </a:ext>
            </a:extLst>
          </p:cNvPr>
          <p:cNvSpPr/>
          <p:nvPr userDrawn="1"/>
        </p:nvSpPr>
        <p:spPr>
          <a:xfrm>
            <a:off x="7883" y="10251"/>
            <a:ext cx="6019800" cy="6858125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B9C4DB-FE1C-AFF9-6D3D-BE4C2F5EB2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483" y="2878327"/>
            <a:ext cx="4716517" cy="238760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9228E1-E086-EB78-46DA-64561B1337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857" y="5430837"/>
            <a:ext cx="4719145" cy="60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1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oogle Shape;29;p5">
            <a:extLst>
              <a:ext uri="{FF2B5EF4-FFF2-40B4-BE49-F238E27FC236}">
                <a16:creationId xmlns:a16="http://schemas.microsoft.com/office/drawing/2014/main" id="{A126BCB9-91F0-D815-1454-67C972B79D9D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55" y="6687727"/>
            <a:ext cx="457200" cy="1600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Google Shape;21;p4">
            <a:extLst>
              <a:ext uri="{FF2B5EF4-FFF2-40B4-BE49-F238E27FC236}">
                <a16:creationId xmlns:a16="http://schemas.microsoft.com/office/drawing/2014/main" id="{0517905A-48BB-F8DB-1DE9-61D6A041865B}"/>
              </a:ext>
            </a:extLst>
          </p:cNvPr>
          <p:cNvCxnSpPr>
            <a:cxnSpLocks/>
          </p:cNvCxnSpPr>
          <p:nvPr userDrawn="1"/>
        </p:nvCxnSpPr>
        <p:spPr>
          <a:xfrm>
            <a:off x="223344" y="5311596"/>
            <a:ext cx="4882056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BE7FE5-5841-F18C-6EA7-DAFDA72B17C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0" y="65087"/>
            <a:ext cx="6096000" cy="67167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  <a:lvl2pPr algn="l">
              <a:buSzPct val="125000"/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2pPr>
            <a:lvl3pPr marL="1142971" indent="-228594" algn="l">
              <a:buFont typeface="Courier New" panose="02070309020205020404" pitchFamily="49" charset="0"/>
              <a:buChar char="o"/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3pPr>
            <a:lvl4pPr marL="1600160" indent="-228594" algn="l">
              <a:buFont typeface="Wingdings" pitchFamily="2" charset="2"/>
              <a:buChar char="§"/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4pPr>
            <a:lvl5pPr algn="l"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7212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30F85-F851-4F4D-E2E6-07F71CABE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02A28-2CC0-D2A6-A218-DE8C7CFEF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57" y="533400"/>
            <a:ext cx="11488745" cy="56387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  <a:lvl2pPr marL="685783" indent="-228594">
              <a:buSzPct val="100000"/>
              <a:buFont typeface="Courier New" panose="02070309020205020404" pitchFamily="49" charset="0"/>
              <a:buChar char="o"/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2pPr>
            <a:lvl3pPr marL="1142971" indent="-228594">
              <a:buFont typeface="Wingdings" pitchFamily="2" charset="2"/>
              <a:buChar char="§"/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3pPr>
            <a:lvl4pPr marL="1600160" indent="-228594">
              <a:buFont typeface="Arial" panose="020B0604020202020204" pitchFamily="34" charset="0"/>
              <a:buChar char="•"/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4pPr>
            <a:lvl5pPr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3DC90-05B5-A90A-60DC-914CE36E0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E4CF-373C-401B-BBC8-66AC3A72A4A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Google Shape;21;p4">
            <a:extLst>
              <a:ext uri="{FF2B5EF4-FFF2-40B4-BE49-F238E27FC236}">
                <a16:creationId xmlns:a16="http://schemas.microsoft.com/office/drawing/2014/main" id="{B141A41B-8850-A20F-A868-FF9415A83C2E}"/>
              </a:ext>
            </a:extLst>
          </p:cNvPr>
          <p:cNvCxnSpPr>
            <a:cxnSpLocks/>
          </p:cNvCxnSpPr>
          <p:nvPr userDrawn="1"/>
        </p:nvCxnSpPr>
        <p:spPr>
          <a:xfrm flipV="1">
            <a:off x="88284" y="457202"/>
            <a:ext cx="10439400" cy="1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008068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FD4A60-6C16-80BA-4FEA-981785C72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"/>
            <a:ext cx="10515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6B9CB-D30E-202E-2F40-9EBE6ACE78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06E4CF-373C-401B-BBC8-66AC3A72A4A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oogle Shape;29;p5">
            <a:extLst>
              <a:ext uri="{FF2B5EF4-FFF2-40B4-BE49-F238E27FC236}">
                <a16:creationId xmlns:a16="http://schemas.microsoft.com/office/drawing/2014/main" id="{7A750F8F-3D3A-3346-1992-68E79F83A01D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5" y="6687727"/>
            <a:ext cx="457200" cy="1600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3393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0B5394"/>
          </a:solidFill>
          <a:latin typeface="Inter Medium" panose="02000603000000020004" pitchFamily="2" charset="0"/>
          <a:ea typeface="Inter Medium" panose="02000603000000020004" pitchFamily="2" charset="0"/>
          <a:cs typeface="Inter Medium" panose="02000603000000020004" pitchFamily="2" charset="0"/>
        </a:defRPr>
      </a:lvl1pPr>
    </p:titleStyle>
    <p:bodyStyle>
      <a:lvl1pPr marL="0" indent="0" algn="l" defTabSz="914377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Inter Light" panose="02000403000000020004" pitchFamily="2" charset="0"/>
          <a:ea typeface="Inter Light" panose="02000403000000020004" pitchFamily="2" charset="0"/>
          <a:cs typeface="Inter Light" panose="02000403000000020004" pitchFamily="2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0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63.png"/><Relationship Id="rId3" Type="http://schemas.openxmlformats.org/officeDocument/2006/relationships/image" Target="../media/image50.png"/><Relationship Id="rId7" Type="http://schemas.openxmlformats.org/officeDocument/2006/relationships/image" Target="../media/image64.png"/><Relationship Id="rId12" Type="http://schemas.openxmlformats.org/officeDocument/2006/relationships/image" Target="../media/image6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58.png"/><Relationship Id="rId5" Type="http://schemas.openxmlformats.org/officeDocument/2006/relationships/image" Target="../media/image61.png"/><Relationship Id="rId10" Type="http://schemas.openxmlformats.org/officeDocument/2006/relationships/image" Target="../media/image67.png"/><Relationship Id="rId4" Type="http://schemas.openxmlformats.org/officeDocument/2006/relationships/image" Target="../media/image57.png"/><Relationship Id="rId9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87.png"/><Relationship Id="rId4" Type="http://schemas.openxmlformats.org/officeDocument/2006/relationships/image" Target="../media/image94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5.png"/><Relationship Id="rId3" Type="http://schemas.openxmlformats.org/officeDocument/2006/relationships/image" Target="../media/image86.png"/><Relationship Id="rId7" Type="http://schemas.openxmlformats.org/officeDocument/2006/relationships/image" Target="../media/image99.png"/><Relationship Id="rId12" Type="http://schemas.openxmlformats.org/officeDocument/2006/relationships/image" Target="../media/image104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5" Type="http://schemas.openxmlformats.org/officeDocument/2006/relationships/image" Target="../media/image88.png"/><Relationship Id="rId10" Type="http://schemas.openxmlformats.org/officeDocument/2006/relationships/image" Target="../media/image102.png"/><Relationship Id="rId4" Type="http://schemas.openxmlformats.org/officeDocument/2006/relationships/image" Target="../media/image94.png"/><Relationship Id="rId9" Type="http://schemas.openxmlformats.org/officeDocument/2006/relationships/image" Target="../media/image101.png"/><Relationship Id="rId14" Type="http://schemas.openxmlformats.org/officeDocument/2006/relationships/image" Target="../media/image10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97.png"/><Relationship Id="rId3" Type="http://schemas.openxmlformats.org/officeDocument/2006/relationships/image" Target="../media/image91.png"/><Relationship Id="rId7" Type="http://schemas.openxmlformats.org/officeDocument/2006/relationships/image" Target="../media/image99.png"/><Relationship Id="rId12" Type="http://schemas.openxmlformats.org/officeDocument/2006/relationships/image" Target="../media/image95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5" Type="http://schemas.openxmlformats.org/officeDocument/2006/relationships/image" Target="../media/image92.png"/><Relationship Id="rId15" Type="http://schemas.openxmlformats.org/officeDocument/2006/relationships/image" Target="../media/image107.png"/><Relationship Id="rId10" Type="http://schemas.openxmlformats.org/officeDocument/2006/relationships/image" Target="../media/image93.png"/><Relationship Id="rId4" Type="http://schemas.openxmlformats.org/officeDocument/2006/relationships/image" Target="../media/image112.png"/><Relationship Id="rId9" Type="http://schemas.openxmlformats.org/officeDocument/2006/relationships/image" Target="../media/image114.png"/><Relationship Id="rId14" Type="http://schemas.openxmlformats.org/officeDocument/2006/relationships/image" Target="../media/image10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107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0.png"/><Relationship Id="rId4" Type="http://schemas.openxmlformats.org/officeDocument/2006/relationships/image" Target="../media/image11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1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7967C7-4E7A-8933-85B3-2CA9818F8F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80F08-7F87-640B-FB4A-C4CBBCE97A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Continuous Probability Distributions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BE0775-E7D4-DC2B-994A-581CF4017F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24, CS70 Summer 2025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B1C541-9394-0C85-DF91-38F7B66D35E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  <a:p>
            <a:endParaRPr lang="en-US" b="1">
              <a:solidFill>
                <a:schemeClr val="accent3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8D4D9728-1E4E-5E4B-70C4-22D0C904A649}"/>
              </a:ext>
            </a:extLst>
          </p:cNvPr>
          <p:cNvSpPr txBox="1">
            <a:spLocks/>
          </p:cNvSpPr>
          <p:nvPr/>
        </p:nvSpPr>
        <p:spPr>
          <a:xfrm>
            <a:off x="6248400" y="217487"/>
            <a:ext cx="6096000" cy="67167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377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767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730C47-A6A3-062B-22A7-BBED134E3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932" y="1485903"/>
            <a:ext cx="10744194" cy="53720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8C670B-4215-8601-D833-A87E085E7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Another Example Distribution: The Triangle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171E5A-DAEB-221B-2F59-6F4362F33D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Consider the distribution below: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≤−1</m:t>
                        </m:r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171E5A-DAEB-221B-2F59-6F4362F33D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134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CCEDB3-E8CA-BA55-8680-C52BF9D3A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627298-B209-F95A-DA93-83A943F35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932" y="1485903"/>
            <a:ext cx="10744194" cy="53720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21E594-27CC-0C6C-5533-6B8BC1467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Another Example Distribution: The Triangle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294848-B060-7EE4-C661-4FF1832DDB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Consider the distribution below: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≤−1</m:t>
                        </m:r>
                      </m:e>
                    </m:d>
                  </m:oMath>
                </a14:m>
                <a:r>
                  <a:rPr lang="en-US"/>
                  <a:t>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This is a right triangle with base 1, height 1/4, so </a:t>
                </a:r>
                <a:r>
                  <a:rPr lang="en-US">
                    <a:solidFill>
                      <a:schemeClr val="accent2"/>
                    </a:solidFill>
                  </a:rPr>
                  <a:t>area</a:t>
                </a:r>
                <a:r>
                  <a:rPr lang="en-US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/2=1/8=0.125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294848-B060-7EE4-C661-4FF1832DDB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96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13062AC-CBA4-CB80-04F9-F0F0F1F09B2E}"/>
              </a:ext>
            </a:extLst>
          </p:cNvPr>
          <p:cNvSpPr/>
          <p:nvPr/>
        </p:nvSpPr>
        <p:spPr>
          <a:xfrm>
            <a:off x="3691240" y="4036816"/>
            <a:ext cx="1073426" cy="1571912"/>
          </a:xfrm>
          <a:custGeom>
            <a:avLst/>
            <a:gdLst>
              <a:gd name="connsiteX0" fmla="*/ 0 w 1073426"/>
              <a:gd name="connsiteY0" fmla="*/ 1571912 h 1571912"/>
              <a:gd name="connsiteX1" fmla="*/ 1073426 w 1073426"/>
              <a:gd name="connsiteY1" fmla="*/ 1571912 h 1571912"/>
              <a:gd name="connsiteX2" fmla="*/ 1073426 w 1073426"/>
              <a:gd name="connsiteY2" fmla="*/ 0 h 1571912"/>
              <a:gd name="connsiteX3" fmla="*/ 0 w 1073426"/>
              <a:gd name="connsiteY3" fmla="*/ 1571912 h 1571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3426" h="1571912">
                <a:moveTo>
                  <a:pt x="0" y="1571912"/>
                </a:moveTo>
                <a:lnTo>
                  <a:pt x="1073426" y="1571912"/>
                </a:lnTo>
                <a:lnTo>
                  <a:pt x="1073426" y="0"/>
                </a:lnTo>
                <a:lnTo>
                  <a:pt x="0" y="1571912"/>
                </a:lnTo>
                <a:close/>
              </a:path>
            </a:pathLst>
          </a:custGeom>
          <a:solidFill>
            <a:srgbClr val="CC4125">
              <a:alpha val="6509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955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3FDE83-3174-97C6-6C8B-BD91FF3D5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4B4F63F-19D9-860D-5D04-5962818DD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564176"/>
            <a:ext cx="5768027" cy="28840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8EC373-D85F-8CFB-C96E-CA6B44F7C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Another Example Distribution: The Triangle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77BC9C-E9E3-43B6-8E90-26CD205E0B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Consider the distribution below: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≤−1</m:t>
                        </m:r>
                      </m:e>
                    </m:d>
                  </m:oMath>
                </a14:m>
                <a:r>
                  <a:rPr lang="en-US"/>
                  <a:t>? Can also compute using integration.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77BC9C-E9E3-43B6-8E90-26CD205E0B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96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EF42945-659D-C17F-26B0-251481194DD8}"/>
                  </a:ext>
                </a:extLst>
              </p:cNvPr>
              <p:cNvSpPr txBox="1"/>
              <p:nvPr/>
            </p:nvSpPr>
            <p:spPr>
              <a:xfrm>
                <a:off x="291472" y="1807926"/>
                <a:ext cx="5980992" cy="9280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−∞≤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≤−1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EF42945-659D-C17F-26B0-251481194D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472" y="1807926"/>
                <a:ext cx="5980992" cy="9280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6851D97-BE9C-849D-1981-B0F04FDA1F65}"/>
                  </a:ext>
                </a:extLst>
              </p:cNvPr>
              <p:cNvSpPr txBox="1"/>
              <p:nvPr/>
            </p:nvSpPr>
            <p:spPr>
              <a:xfrm>
                <a:off x="5379577" y="1812125"/>
                <a:ext cx="3479037" cy="9196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0.25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+0.5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6851D97-BE9C-849D-1981-B0F04FDA1F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577" y="1812125"/>
                <a:ext cx="3479037" cy="9196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4FC6539-4CB3-3310-FE77-6CBDBF38EACA}"/>
                  </a:ext>
                </a:extLst>
              </p:cNvPr>
              <p:cNvSpPr txBox="1"/>
              <p:nvPr/>
            </p:nvSpPr>
            <p:spPr>
              <a:xfrm>
                <a:off x="5093677" y="2884266"/>
                <a:ext cx="4409247" cy="764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(0.125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+0.5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=−2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=−1</m:t>
                          </m:r>
                        </m:sup>
                      </m:sSubSup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4FC6539-4CB3-3310-FE77-6CBDBF38EA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3677" y="2884266"/>
                <a:ext cx="4409247" cy="7646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C8792B4-43AD-5F36-2F98-60B24389E337}"/>
                  </a:ext>
                </a:extLst>
              </p:cNvPr>
              <p:cNvSpPr txBox="1"/>
              <p:nvPr/>
            </p:nvSpPr>
            <p:spPr>
              <a:xfrm>
                <a:off x="5308751" y="3890793"/>
                <a:ext cx="424260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0.125−0.5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−(0.5−1)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C8792B4-43AD-5F36-2F98-60B24389E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8751" y="3890793"/>
                <a:ext cx="4242604" cy="461665"/>
              </a:xfrm>
              <a:prstGeom prst="rect">
                <a:avLst/>
              </a:prstGeom>
              <a:blipFill>
                <a:blip r:embed="rId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C04E4DF-A46D-BA6D-7763-C44B9F613A16}"/>
                  </a:ext>
                </a:extLst>
              </p:cNvPr>
              <p:cNvSpPr txBox="1"/>
              <p:nvPr/>
            </p:nvSpPr>
            <p:spPr>
              <a:xfrm>
                <a:off x="5176998" y="4679683"/>
                <a:ext cx="424260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0.125−0.5−0.5+1</m:t>
                          </m:r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C04E4DF-A46D-BA6D-7763-C44B9F613A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6998" y="4679683"/>
                <a:ext cx="4242604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E1C4491-E190-A11F-20EA-48C08B205BE1}"/>
                  </a:ext>
                </a:extLst>
              </p:cNvPr>
              <p:cNvSpPr txBox="1"/>
              <p:nvPr/>
            </p:nvSpPr>
            <p:spPr>
              <a:xfrm>
                <a:off x="5379577" y="5553767"/>
                <a:ext cx="156276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=0.125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E1C4491-E190-A11F-20EA-48C08B205B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577" y="5553767"/>
                <a:ext cx="1562761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8DBEC6D-3549-7911-47C6-213C114C3C35}"/>
              </a:ext>
            </a:extLst>
          </p:cNvPr>
          <p:cNvSpPr/>
          <p:nvPr/>
        </p:nvSpPr>
        <p:spPr>
          <a:xfrm>
            <a:off x="1729865" y="4940758"/>
            <a:ext cx="575622" cy="836451"/>
          </a:xfrm>
          <a:custGeom>
            <a:avLst/>
            <a:gdLst>
              <a:gd name="connsiteX0" fmla="*/ 0 w 575622"/>
              <a:gd name="connsiteY0" fmla="*/ 836451 h 836451"/>
              <a:gd name="connsiteX1" fmla="*/ 575622 w 575622"/>
              <a:gd name="connsiteY1" fmla="*/ 836451 h 836451"/>
              <a:gd name="connsiteX2" fmla="*/ 575622 w 575622"/>
              <a:gd name="connsiteY2" fmla="*/ 0 h 836451"/>
              <a:gd name="connsiteX3" fmla="*/ 0 w 575622"/>
              <a:gd name="connsiteY3" fmla="*/ 836451 h 83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5622" h="836451">
                <a:moveTo>
                  <a:pt x="0" y="836451"/>
                </a:moveTo>
                <a:lnTo>
                  <a:pt x="575622" y="836451"/>
                </a:lnTo>
                <a:lnTo>
                  <a:pt x="575622" y="0"/>
                </a:lnTo>
                <a:lnTo>
                  <a:pt x="0" y="836451"/>
                </a:lnTo>
                <a:close/>
              </a:path>
            </a:pathLst>
          </a:custGeom>
          <a:solidFill>
            <a:srgbClr val="CC4125">
              <a:alpha val="69804"/>
            </a:srgb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A909FF-051C-CBEF-C12F-E0FBBB9AD52E}"/>
              </a:ext>
            </a:extLst>
          </p:cNvPr>
          <p:cNvSpPr txBox="1"/>
          <p:nvPr/>
        </p:nvSpPr>
        <p:spPr>
          <a:xfrm>
            <a:off x="2206978" y="6401553"/>
            <a:ext cx="7344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Hypotenuse of triangle is a line with slope 0.25 and y-intercept 0.5</a:t>
            </a:r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CCBEAC19-E790-355D-6A58-B97A6361D3BA}"/>
              </a:ext>
            </a:extLst>
          </p:cNvPr>
          <p:cNvCxnSpPr>
            <a:cxnSpLocks/>
            <a:stCxn id="16" idx="3"/>
            <a:endCxn id="8" idx="3"/>
          </p:cNvCxnSpPr>
          <p:nvPr/>
        </p:nvCxnSpPr>
        <p:spPr>
          <a:xfrm flipH="1" flipV="1">
            <a:off x="8858614" y="2271963"/>
            <a:ext cx="692741" cy="4314256"/>
          </a:xfrm>
          <a:prstGeom prst="bentConnector3">
            <a:avLst>
              <a:gd name="adj1" fmla="val -32999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837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AC90-4A5E-5A47-BB1F-64405A07A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Cumulative Density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B01BDF-822C-B7CF-068C-026DAD395A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the previous exercise, we computed: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This has a special name: The </a:t>
                </a:r>
                <a:r>
                  <a:rPr lang="en-US" b="1" dirty="0">
                    <a:solidFill>
                      <a:schemeClr val="accent3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Cumulative Distribution Function</a:t>
                </a:r>
                <a:r>
                  <a:rPr lang="en-US" dirty="0"/>
                  <a:t> (CDF).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The CDF tells us the probability that the random variable is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The CDF is the integral of the PDF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−∞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The CDF is often given as capital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, e.g.,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Likewise, the PDF is the derivative with respect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of the CDF: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B01BDF-822C-B7CF-068C-026DAD395A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CD6AB5-7814-0473-06B2-2DD1CA97CF2E}"/>
                  </a:ext>
                </a:extLst>
              </p:cNvPr>
              <p:cNvSpPr txBox="1"/>
              <p:nvPr/>
            </p:nvSpPr>
            <p:spPr>
              <a:xfrm>
                <a:off x="3105504" y="1224602"/>
                <a:ext cx="5980992" cy="8903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−∞≤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CD6AB5-7814-0473-06B2-2DD1CA97CF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504" y="1224602"/>
                <a:ext cx="5980992" cy="8903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BD365BF-712D-6135-0B24-13C12F6B3271}"/>
                  </a:ext>
                </a:extLst>
              </p:cNvPr>
              <p:cNvSpPr txBox="1"/>
              <p:nvPr/>
            </p:nvSpPr>
            <p:spPr>
              <a:xfrm>
                <a:off x="4130566" y="5368159"/>
                <a:ext cx="4264572" cy="809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𝑑𝐹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𝑑𝑎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BD365BF-712D-6135-0B24-13C12F6B3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566" y="5368159"/>
                <a:ext cx="4264572" cy="8090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181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with a line&#10;&#10;Description automatically generated">
            <a:extLst>
              <a:ext uri="{FF2B5EF4-FFF2-40B4-BE49-F238E27FC236}">
                <a16:creationId xmlns:a16="http://schemas.microsoft.com/office/drawing/2014/main" id="{8AA51296-6E5B-7635-E663-FBF2D6460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89" y="1485900"/>
            <a:ext cx="10286997" cy="51434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08550A-5766-1F6F-A1B2-8273861C1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Cumulative Density Function Example 1: Uniform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35761C-4FF6-2C8E-EABD-8DC8958545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Below, we plot the PDF and CDF of the Uniform Distribution together.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Note: The CDF is the integral of the PDF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−∞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Note: The CDF always grows towards 1 (and never exceeds it).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35761C-4FF6-2C8E-EABD-8DC8958545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C7248C3-CCC4-480E-A15E-7D8668940E02}"/>
              </a:ext>
            </a:extLst>
          </p:cNvPr>
          <p:cNvSpPr txBox="1"/>
          <p:nvPr/>
        </p:nvSpPr>
        <p:spPr>
          <a:xfrm>
            <a:off x="1843003" y="6207183"/>
            <a:ext cx="5125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PDF: Probability per unit length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67D7F0A-6F61-8F9E-B810-6755C9CDD35A}"/>
                  </a:ext>
                </a:extLst>
              </p:cNvPr>
              <p:cNvSpPr txBox="1"/>
              <p:nvPr/>
            </p:nvSpPr>
            <p:spPr>
              <a:xfrm>
                <a:off x="7724183" y="6232267"/>
                <a:ext cx="2835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solidFill>
                      <a:schemeClr val="accent2"/>
                    </a:solidFill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CDF: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𝑃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𝑋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)</m:t>
                    </m:r>
                  </m:oMath>
                </a14:m>
                <a:endParaRPr lang="en-US" sz="2400">
                  <a:solidFill>
                    <a:schemeClr val="accent2"/>
                  </a:solidFill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67D7F0A-6F61-8F9E-B810-6755C9CDD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4183" y="6232267"/>
                <a:ext cx="2835013" cy="461665"/>
              </a:xfrm>
              <a:prstGeom prst="rect">
                <a:avLst/>
              </a:prstGeom>
              <a:blipFill>
                <a:blip r:embed="rId4"/>
                <a:stretch>
                  <a:fillRect l="-322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0646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DCF28F-22A4-F4C0-2F76-5BB940620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0D2AB7-3452-E877-4FC7-7DA1243028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089" y="1485900"/>
            <a:ext cx="10286997" cy="51434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5DC10D-EBBD-13AE-3E99-B467B2260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Cumulative Density Function Example 2: Uniform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418C9F-F1E9-D98A-C3B5-8A31255DF6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Below, we plot the PDF and CDF of the Uniform Distribution together.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Note: The CDF is the integral of the PDF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−∞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Note: The CDF always grows towards 1 (and never exceeds it).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418C9F-F1E9-D98A-C3B5-8A31255DF6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036364C-3AB4-6894-4241-118400F27575}"/>
              </a:ext>
            </a:extLst>
          </p:cNvPr>
          <p:cNvSpPr txBox="1"/>
          <p:nvPr/>
        </p:nvSpPr>
        <p:spPr>
          <a:xfrm>
            <a:off x="849089" y="5846767"/>
            <a:ext cx="4075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Integral of a line is a parabola.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463674C-C89D-6283-8325-FEDD25A9040B}"/>
              </a:ext>
            </a:extLst>
          </p:cNvPr>
          <p:cNvCxnSpPr>
            <a:cxnSpLocks/>
          </p:cNvCxnSpPr>
          <p:nvPr/>
        </p:nvCxnSpPr>
        <p:spPr>
          <a:xfrm flipV="1">
            <a:off x="4185794" y="5249917"/>
            <a:ext cx="567509" cy="7157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F22749D-C85E-CD65-D091-9163A875FBBC}"/>
              </a:ext>
            </a:extLst>
          </p:cNvPr>
          <p:cNvSpPr txBox="1"/>
          <p:nvPr/>
        </p:nvSpPr>
        <p:spPr>
          <a:xfrm>
            <a:off x="1843003" y="6207183"/>
            <a:ext cx="5125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PDF: Probability per unit length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35EBD9-202A-8483-39ED-3E53CA5C6A50}"/>
                  </a:ext>
                </a:extLst>
              </p:cNvPr>
              <p:cNvSpPr txBox="1"/>
              <p:nvPr/>
            </p:nvSpPr>
            <p:spPr>
              <a:xfrm>
                <a:off x="7724183" y="6232267"/>
                <a:ext cx="2835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solidFill>
                      <a:schemeClr val="accent2"/>
                    </a:solidFill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CDF: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𝑃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𝑋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)</m:t>
                    </m:r>
                  </m:oMath>
                </a14:m>
                <a:endParaRPr lang="en-US" sz="2400">
                  <a:solidFill>
                    <a:schemeClr val="accent2"/>
                  </a:solidFill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35EBD9-202A-8483-39ED-3E53CA5C6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4183" y="6232267"/>
                <a:ext cx="2835013" cy="461665"/>
              </a:xfrm>
              <a:prstGeom prst="rect">
                <a:avLst/>
              </a:prstGeom>
              <a:blipFill>
                <a:blip r:embed="rId4"/>
                <a:stretch>
                  <a:fillRect l="-322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5397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CBB-B3E5-DE73-24B8-BA161F836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Applying a CDF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A0F621-7138-B4CE-4224-477328B7B8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Given that CDFs are already the integral of the PDF, we can use the CDF directly to compute the probability of events without integrating.</a:t>
                </a:r>
              </a:p>
              <a:p>
                <a:endParaRPr lang="en-US"/>
              </a:p>
              <a:p>
                <a:r>
                  <a:rPr lang="en-US"/>
                  <a:t>Example, consider the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/>
                  <a:t> with PDF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/>
                  <a:t> and CDF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/>
                  <a:t> given below:</a:t>
                </a:r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r>
                  <a:rPr lang="en-US"/>
                  <a:t>How would we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−4, 2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A0F621-7138-B4CE-4224-477328B7B8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 r="-1061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graph with a red line&#10;&#10;Description automatically generated">
            <a:extLst>
              <a:ext uri="{FF2B5EF4-FFF2-40B4-BE49-F238E27FC236}">
                <a16:creationId xmlns:a16="http://schemas.microsoft.com/office/drawing/2014/main" id="{C8E47365-F405-2713-238C-013B6BD977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487" y="2511287"/>
            <a:ext cx="7626626" cy="381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880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A87BBE-3B44-E0B0-7E1A-2C92F8E27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8FE40-E531-680A-93CB-E1339D8AD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Applying a CDF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E208A1-6892-EDAE-5C70-EFD959BFB7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Given that CDFs are already the integral of the PDF, we can use the CDF directly to compute the probability of events without integrating.</a:t>
                </a:r>
              </a:p>
              <a:p>
                <a:endParaRPr lang="en-US"/>
              </a:p>
              <a:p>
                <a:r>
                  <a:rPr lang="en-US"/>
                  <a:t>Example, consider the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/>
                  <a:t> with PDF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/>
                  <a:t> and CDF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/>
                  <a:t> given below:</a:t>
                </a:r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r>
                  <a:rPr lang="en-US"/>
                  <a:t>How would we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−4, 2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/>
                  <a:t> Just compute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E208A1-6892-EDAE-5C70-EFD959BFB7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 r="-1061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graph with a red line&#10;&#10;Description automatically generated">
            <a:extLst>
              <a:ext uri="{FF2B5EF4-FFF2-40B4-BE49-F238E27FC236}">
                <a16:creationId xmlns:a16="http://schemas.microsoft.com/office/drawing/2014/main" id="{92CD7056-1D79-C40A-62AF-F241381FC1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487" y="2511287"/>
            <a:ext cx="7626626" cy="3813313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A9E6836-8B4C-FC59-2463-07497D72A37A}"/>
              </a:ext>
            </a:extLst>
          </p:cNvPr>
          <p:cNvCxnSpPr/>
          <p:nvPr/>
        </p:nvCxnSpPr>
        <p:spPr>
          <a:xfrm flipH="1" flipV="1">
            <a:off x="7076661" y="3617843"/>
            <a:ext cx="271669" cy="1921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63D5756-42F4-CEFE-90E8-52277BECB761}"/>
                  </a:ext>
                </a:extLst>
              </p:cNvPr>
              <p:cNvSpPr txBox="1"/>
              <p:nvPr/>
            </p:nvSpPr>
            <p:spPr>
              <a:xfrm>
                <a:off x="7162799" y="3803374"/>
                <a:ext cx="9077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(2)</m:t>
                      </m:r>
                    </m:oMath>
                  </m:oMathPara>
                </a14:m>
                <a:endParaRPr lang="en-US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63D5756-42F4-CEFE-90E8-52277BECB7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799" y="3803374"/>
                <a:ext cx="907774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D3A162D-138E-BD30-FB71-F24759C61B13}"/>
              </a:ext>
            </a:extLst>
          </p:cNvPr>
          <p:cNvCxnSpPr>
            <a:cxnSpLocks/>
          </p:cNvCxnSpPr>
          <p:nvPr/>
        </p:nvCxnSpPr>
        <p:spPr>
          <a:xfrm>
            <a:off x="3438938" y="4737652"/>
            <a:ext cx="284923" cy="2385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7FB5656-AF92-467C-7D8A-4F2CA82112F4}"/>
                  </a:ext>
                </a:extLst>
              </p:cNvPr>
              <p:cNvSpPr txBox="1"/>
              <p:nvPr/>
            </p:nvSpPr>
            <p:spPr>
              <a:xfrm>
                <a:off x="2723321" y="4417943"/>
                <a:ext cx="9077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(−4)</m:t>
                      </m:r>
                    </m:oMath>
                  </m:oMathPara>
                </a14:m>
                <a:endParaRPr lang="en-US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7FB5656-AF92-467C-7D8A-4F2CA82112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3321" y="4417943"/>
                <a:ext cx="907774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7430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AA4B21-C4A8-EE87-B53F-AC0DCF337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33658-A20A-A112-7CCC-0EF84D01FB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Continuous vs. Discrete Probability Distributions, Exponential Distribution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9E9FE9-A055-B36E-0DF2-6D0603411A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24, CS70 Summer 2025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BA6674-51E6-F7E4-3876-249CC6411A3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  <a:p>
            <a:endParaRPr lang="en-US" b="1">
              <a:solidFill>
                <a:schemeClr val="accent3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D7F18A3C-3BFC-080B-E1DD-1439345B9ACF}"/>
              </a:ext>
            </a:extLst>
          </p:cNvPr>
          <p:cNvSpPr txBox="1">
            <a:spLocks/>
          </p:cNvSpPr>
          <p:nvPr/>
        </p:nvSpPr>
        <p:spPr>
          <a:xfrm>
            <a:off x="6248400" y="217487"/>
            <a:ext cx="6096000" cy="67167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377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528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27546-312D-17A2-D769-94CCD8B8B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Discrete vs. Continuous Probability Distributions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EDA142-6B4D-BC2C-7D1A-26BA8A0A8D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1488745" cy="5867400"/>
              </a:xfrm>
            </p:spPr>
            <p:txBody>
              <a:bodyPr/>
              <a:lstStyle/>
              <a:p>
                <a:r>
                  <a:rPr lang="en-US" dirty="0"/>
                  <a:t>We characterize discrete probability distributions by probabilities of outcomes.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First, we thought about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We later defined events as a collection of samples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. For an event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we said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</m:e>
                    </m:nary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Example: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ea typeface="Inter Light" panose="02000403000000020004" pitchFamily="2" charset="0"/>
                    <a:cs typeface="Inter Light" panose="02000403000000020004" pitchFamily="2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𝑋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sz="2400" i="0" dirty="0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Binomial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,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𝑝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, PMF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Inter Light" panose="02000403000000020004" pitchFamily="2" charset="0"/>
                                <a:cs typeface="Inter Light" panose="02000403000000020004" pitchFamily="2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Inter Light" panose="02000403000000020004" pitchFamily="2" charset="0"/>
                                <a:cs typeface="Inter Light" panose="02000403000000020004" pitchFamily="2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Inter Light" panose="02000403000000020004" pitchFamily="2" charset="0"/>
                                <a:cs typeface="Inter Light" panose="02000403000000020004" pitchFamily="2" charset="0"/>
                              </a:rPr>
                              <m:t>𝑖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𝑝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𝑖</m:t>
                        </m:r>
                      </m:sup>
                    </m:sSup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Inter Light" panose="02000403000000020004" pitchFamily="2" charset="0"/>
                                <a:cs typeface="Inter Light" panose="02000403000000020004" pitchFamily="2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Inter Light" panose="02000403000000020004" pitchFamily="2" charset="0"/>
                                <a:cs typeface="Inter Light" panose="02000403000000020004" pitchFamily="2" charset="0"/>
                              </a:rPr>
                              <m:t>1−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Inter Light" panose="02000403000000020004" pitchFamily="2" charset="0"/>
                                <a:cs typeface="Inter Light" panose="02000403000000020004" pitchFamily="2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𝑖</m:t>
                        </m:r>
                      </m:sup>
                    </m:sSup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Sum for cumulative probability in discrete case – integral for continuous.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EDA142-6B4D-BC2C-7D1A-26BA8A0A8D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1488745" cy="5867400"/>
              </a:xfrm>
              <a:blipFill>
                <a:blip r:embed="rId2"/>
                <a:stretch>
                  <a:fillRect l="-796" t="-624" b="-2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4266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72F0A9-9142-83CA-C633-620B8A8AD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8628B-D291-975B-836A-7177D65DC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Framing: A Random Variable with Range [0, 2]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44A5E4-F40F-3DA2-27CC-5B81A4C81D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Imagine that we choose a real number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/>
                  <a:t>, uniformly at random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[0,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/>
              </a:p>
              <a:p>
                <a:endParaRPr lang="en-US"/>
              </a:p>
              <a:p>
                <a:r>
                  <a:rPr lang="en-US"/>
                  <a:t>What is the probability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0.3</m:t>
                    </m:r>
                  </m:oMath>
                </a14:m>
                <a:r>
                  <a:rPr lang="en-US"/>
                  <a:t>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Zero! There’s uncountably infinite numbers we could have chosen.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/>
              </a:p>
              <a:p>
                <a:r>
                  <a:rPr lang="en-US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≤1/2</m:t>
                        </m:r>
                      </m:e>
                    </m:d>
                  </m:oMath>
                </a14:m>
                <a:r>
                  <a:rPr lang="en-US"/>
                  <a:t>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25%. One quarter of the possibilities are in this range.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/>
              </a:p>
              <a:p>
                <a:r>
                  <a:rPr lang="en-US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0.7, 0.9</m:t>
                            </m:r>
                          </m:e>
                        </m:d>
                      </m:e>
                    </m:d>
                  </m:oMath>
                </a14:m>
                <a:r>
                  <a:rPr lang="en-US"/>
                  <a:t>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10%, because one tenth of the possibilities are in this range.</a:t>
                </a:r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44A5E4-F40F-3DA2-27CC-5B81A4C81D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348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EE087-5BD4-5668-2465-C9994A850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D6D5E-9D31-8DB4-77CB-84E25303E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Discrete vs. Continuous Probability Distributions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4F07BD-2C25-F7AF-C38E-DBBC9C3265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By contrast, for continuous probability distributions, we look at </a:t>
                </a:r>
                <a:r>
                  <a:rPr lang="en-US" b="1" dirty="0">
                    <a:solidFill>
                      <a:schemeClr val="accent3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events first</a:t>
                </a:r>
                <a:r>
                  <a:rPr lang="en-US" dirty="0"/>
                  <a:t>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CDF gives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, which is the probability of the event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less than or equal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More generally, we only ever care about the probability of intervals (or unions of intervals).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PDF is the continuous analog of the PMF. PDF outputs are not probabilities.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4F07BD-2C25-F7AF-C38E-DBBC9C3265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r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370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1BEAC-E825-0DB5-6612-24F353099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Continuous Uniform as the Limit of Discrete Uniform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688344-395F-790D-86E1-6EEB3C7757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can think of continuous distributions as the large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limit of discrete distributions. For example: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be uniformly random (continuously) over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r>
                  <a:rPr lang="en-US" dirty="0"/>
                  <a:t>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 some integer.</a:t>
                </a:r>
              </a:p>
              <a:p>
                <a:endParaRPr lang="en-US" dirty="0"/>
              </a:p>
              <a:p>
                <a:r>
                  <a:rPr lang="en-US" dirty="0"/>
                  <a:t>Define a new random variable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Example: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=0.53557162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=1000</m:t>
                    </m:r>
                  </m:oMath>
                </a14:m>
                <a:r>
                  <a:rPr lang="en-US" dirty="0"/>
                  <a:t>, then</a:t>
                </a:r>
              </a:p>
              <a:p>
                <a:endParaRPr lang="en-US" dirty="0"/>
              </a:p>
              <a:p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is a discrete random variable that is uniform in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Naturally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, so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goes to infinity,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becomes like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688344-395F-790D-86E1-6EEB3C7757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b="-18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091DD2C-A9DD-EFCB-E074-ED567DBB92DB}"/>
                  </a:ext>
                </a:extLst>
              </p:cNvPr>
              <p:cNvSpPr txBox="1"/>
              <p:nvPr/>
            </p:nvSpPr>
            <p:spPr>
              <a:xfrm>
                <a:off x="4267528" y="2839204"/>
                <a:ext cx="1980543" cy="806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⌈"/>
                              <m:endChr m:val="⌉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091DD2C-A9DD-EFCB-E074-ED567DBB92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528" y="2839204"/>
                <a:ext cx="1980543" cy="806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A1522BB-C70A-1F4C-BC88-1C0ABDD0346E}"/>
                  </a:ext>
                </a:extLst>
              </p:cNvPr>
              <p:cNvSpPr txBox="1"/>
              <p:nvPr/>
            </p:nvSpPr>
            <p:spPr>
              <a:xfrm>
                <a:off x="7092512" y="3385643"/>
                <a:ext cx="2595398" cy="806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⌈"/>
                              <m:endChr m:val="⌉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535.57162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A1522BB-C70A-1F4C-BC88-1C0ABDD034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512" y="3385643"/>
                <a:ext cx="2595398" cy="8063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CF70227-3DB3-51D3-2812-9E94AB6E5489}"/>
                  </a:ext>
                </a:extLst>
              </p:cNvPr>
              <p:cNvSpPr txBox="1"/>
              <p:nvPr/>
            </p:nvSpPr>
            <p:spPr>
              <a:xfrm>
                <a:off x="9262241" y="3414105"/>
                <a:ext cx="1749972" cy="7936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536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CF70227-3DB3-51D3-2812-9E94AB6E54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2241" y="3414105"/>
                <a:ext cx="1749972" cy="7936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675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7084A9-042B-D237-EA6B-418E78FD4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397B4-EC5D-9DA6-D373-7E2579B05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Goal: Exponential Random Variable. Recall: Geometric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D68E5F-95FB-865D-4465-AFCB06DD4E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Let’s use this large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limit idea to derive an important continuous distribution: The </a:t>
                </a:r>
                <a:r>
                  <a:rPr lang="en-US" b="1" dirty="0">
                    <a:solidFill>
                      <a:schemeClr val="accent3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exponential distribution</a:t>
                </a:r>
                <a:r>
                  <a:rPr lang="en-US" dirty="0"/>
                  <a:t> is the continuous analog to the geometric distribution. </a:t>
                </a:r>
              </a:p>
              <a:p>
                <a:endParaRPr lang="en-US" dirty="0"/>
              </a:p>
              <a:p>
                <a:r>
                  <a:rPr lang="en-US" dirty="0"/>
                  <a:t>Recall,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Geometric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we are effectively modeling the number of coin tosses we need to make until we get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/>
                  <a:t>    (this is the probability the first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flips are all tails)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D68E5F-95FB-865D-4465-AFCB06DD4E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523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33080-51E0-9073-708C-3765F28780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67846-AE3C-BC2C-E645-E78C66AEB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 Interpretation of Geometric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3157B9-6E7E-46AC-34A5-B70F16000B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Imagine that we are flipping coins until we get heads at some fixed rate of time, e.g., one flip per minute. Suppose we model this process with a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Geometric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Here I’m just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instead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. There’s nothing important about this.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r>
                  <a:rPr lang="en-US" dirty="0"/>
                  <a:t>Now suppose we model the process of flipping coins until we get heads at a rate of one flip per second. Suppose we model this process as the random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Geometric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What does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60</m:t>
                        </m:r>
                      </m:sub>
                    </m:sSub>
                  </m:oMath>
                </a14:m>
                <a:r>
                  <a:rPr lang="en-US" dirty="0"/>
                  <a:t> tell you?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3157B9-6E7E-46AC-34A5-B70F16000B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r="-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30569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EA99BC-0AB5-EC57-F512-48716F39A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B0E0B-D89B-5BE0-7193-4329E17A3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 Interpretation of Geometric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280CA1-7065-2BCE-2793-B5A10EA38E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Imagine that we are flipping coins until we get heads at some fixed rate of time, e.g., one flip per minute. Suppose we model this process with a random variable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Geometric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Here I’m just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instead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. There’s nothing important about this.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r>
                  <a:rPr lang="en-US" dirty="0"/>
                  <a:t>Now suppose we model the process of flipping coins until we get heads at a rate of one flip per second. Suppose we model this process as the random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60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Geometric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What does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60</m:t>
                        </m:r>
                      </m:sub>
                    </m:sSub>
                  </m:oMath>
                </a14:m>
                <a:r>
                  <a:rPr lang="en-US" dirty="0"/>
                  <a:t> tell you? The number of seconds you have to wait to get the first heads when flipping with heads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280CA1-7065-2BCE-2793-B5A10EA38E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r="-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01808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E325FE-1C87-E645-FDC8-5A8A91F45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EA31B-D746-0681-E3FA-51F303204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 Interpretation of Geometric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167FF2-D782-03B1-6891-0D50E0AE3D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Imagine that we are flipping coins until we get heads at some fixed rate of time, e.g., one flip per minute. Suppose we model this process with a random variable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Geometric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Here I’m just using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instead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. There’s nothing important about this.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r>
                  <a:rPr lang="en-US" dirty="0"/>
                  <a:t>Now suppose we model the process of flipping coins until we get heads at a rate of one flip per second. Suppose we model this process as the random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60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Geometric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60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What does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60</m:t>
                        </m:r>
                      </m:sub>
                    </m:sSub>
                  </m:oMath>
                </a14:m>
                <a:r>
                  <a:rPr lang="en-US" dirty="0"/>
                  <a:t> tell you? The number of seconds you have to wait to get the first heads when flipping with heads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/60</m:t>
                    </m:r>
                  </m:oMath>
                </a14:m>
                <a:r>
                  <a:rPr lang="en-US" dirty="0"/>
                  <a:t>. Note: We’ve here chosen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/60</m:t>
                    </m:r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" dirty="0"/>
              </a:p>
              <a:p>
                <a:r>
                  <a:rPr lang="en-US" dirty="0"/>
                  <a:t>If we multiply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by 60, do we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60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167FF2-D782-03B1-6891-0D50E0AE3D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r="-584" b="-6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69720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812BDF-D6D8-CF7D-B54E-5DBAD732A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779F5-81F9-4657-9B39-603AD61F3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 Interpretation of Geometric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C5384E-C7AC-8415-3712-3A107736AD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Imagine that we are flipping coins until we get heads at some fixed rate of time, e.g., one flip per minute. Suppose we model this process with a random variable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Geometric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Here I’m just using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instead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. There’s nothing important about this.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r>
                  <a:rPr lang="en-US" dirty="0"/>
                  <a:t>Now suppose we model the process of flipping coins until we get heads at a rate of one flip per second. Suppose we model this process as the random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60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Geometric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60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What does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60</m:t>
                        </m:r>
                      </m:sub>
                    </m:sSub>
                  </m:oMath>
                </a14:m>
                <a:r>
                  <a:rPr lang="en-US" dirty="0"/>
                  <a:t> tell you? The number of seconds you have to wait to get the first heads when flipping with heads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/60</m:t>
                    </m:r>
                  </m:oMath>
                </a14:m>
                <a:r>
                  <a:rPr lang="en-US" dirty="0"/>
                  <a:t>. Note: We’ve here chosen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/60</m:t>
                    </m:r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" dirty="0"/>
              </a:p>
              <a:p>
                <a:r>
                  <a:rPr lang="en-US" dirty="0"/>
                  <a:t>If we multiply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by 60, do we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60</m:t>
                        </m:r>
                      </m:sub>
                    </m:sSub>
                  </m:oMath>
                </a14:m>
                <a:r>
                  <a:rPr lang="en-US" dirty="0"/>
                  <a:t>? No.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range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={60, 120, …}</m:t>
                    </m:r>
                  </m:oMath>
                </a14:m>
                <a:r>
                  <a:rPr lang="en-US" dirty="0"/>
                  <a:t>, but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range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={1, 2, …}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C5384E-C7AC-8415-3712-3A107736AD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r="-584" b="-14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72141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4B6D-A152-58E1-4A07-40D27328E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Interpretation of Increasing 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A6C338-AB78-A5FB-31DC-E91DC5D385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Geometric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this is the number of time intervals we need to wait if we flip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 per minute, with a </a:t>
                </a:r>
                <a:r>
                  <a:rPr lang="en-US" dirty="0" err="1"/>
                  <a:t>probabililty</a:t>
                </a:r>
                <a:r>
                  <a:rPr lang="en-US" dirty="0"/>
                  <a:t> of heads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Effectively, we’re increasing the temporal resolution of our experiment to an arbitrary degree.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: Models the number of minutes we have to wait for heads, can only yield number of minutes we have to wait.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60</m:t>
                        </m:r>
                      </m:sub>
                    </m:sSub>
                  </m:oMath>
                </a14:m>
                <a:r>
                  <a:rPr lang="en-US" dirty="0"/>
                  <a:t>: Models the number of seconds we have to wait for heads, can only yield number of seconds we have to wait.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60,000,000</m:t>
                        </m:r>
                      </m:sub>
                    </m:sSub>
                  </m:oMath>
                </a14:m>
                <a:r>
                  <a:rPr lang="en-US" dirty="0"/>
                  <a:t>: Models the number of microseconds we have to wait for heads, can only yield number of microseconds we have to wait.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600" dirty="0"/>
              </a:p>
              <a:p>
                <a:r>
                  <a:rPr lang="en-US" dirty="0"/>
                  <a:t>Interesting question: What happen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goes to infinity?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We’ll use our old friend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A6C338-AB78-A5FB-31DC-E91DC5D385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r="-1485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EC99AA3-86CA-66B7-FA73-EB6AEEBC07C4}"/>
                  </a:ext>
                </a:extLst>
              </p:cNvPr>
              <p:cNvSpPr txBox="1"/>
              <p:nvPr/>
            </p:nvSpPr>
            <p:spPr>
              <a:xfrm>
                <a:off x="3665482" y="5958442"/>
                <a:ext cx="3413235" cy="579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2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sz="24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2400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sz="24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pt-BR" sz="24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pt-BR" sz="24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40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40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−1/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EC99AA3-86CA-66B7-FA73-EB6AEEBC07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5482" y="5958442"/>
                <a:ext cx="3413235" cy="5797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50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ECA48-5CEC-9015-3F9D-39059923A9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8D7EF49-BD0B-B108-B4D2-2966BBA9ED5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/>
                  <a:t>Fixed Time Geometric Random Variable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8D7EF49-BD0B-B108-B4D2-2966BBA9ED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870" t="-14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DE47B1-EC04-95FA-DEB8-4B4C119815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1488745" cy="2296510"/>
              </a:xfrm>
            </p:spPr>
            <p:txBody>
              <a:bodyPr/>
              <a:lstStyle/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Geometric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this is the number of time intervals we need to wait if we flip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 per minute, with a chance of heads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We know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Geometric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that </a:t>
                </a:r>
              </a:p>
              <a:p>
                <a:endParaRPr lang="en-US" dirty="0"/>
              </a:p>
              <a:p>
                <a:r>
                  <a:rPr lang="en-US" dirty="0"/>
                  <a:t>We have that </a:t>
                </a:r>
              </a:p>
              <a:p>
                <a:endParaRPr lang="en-US" dirty="0"/>
              </a:p>
              <a:p>
                <a:r>
                  <a:rPr lang="en-US" dirty="0"/>
                  <a:t>We have that for any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range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DE47B1-EC04-95FA-DEB8-4B4C119815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1488745" cy="2296510"/>
              </a:xfrm>
              <a:blipFill>
                <a:blip r:embed="rId3"/>
                <a:stretch>
                  <a:fillRect l="-796" t="-1596" r="-1485" b="-82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929E3E9-3FEF-BC9A-7AEC-80E6159256D3}"/>
                  </a:ext>
                </a:extLst>
              </p:cNvPr>
              <p:cNvSpPr txBox="1"/>
              <p:nvPr/>
            </p:nvSpPr>
            <p:spPr>
              <a:xfrm>
                <a:off x="2017987" y="2837793"/>
                <a:ext cx="1907627" cy="922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929E3E9-3FEF-BC9A-7AEC-80E615925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987" y="2837793"/>
                <a:ext cx="1907627" cy="9221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A1B7AC6-1C78-76F9-C819-3AA72E8F3985}"/>
                  </a:ext>
                </a:extLst>
              </p:cNvPr>
              <p:cNvSpPr txBox="1"/>
              <p:nvPr/>
            </p:nvSpPr>
            <p:spPr>
              <a:xfrm>
                <a:off x="5058759" y="2003323"/>
                <a:ext cx="3367909" cy="4735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2400"/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A1B7AC6-1C78-76F9-C819-3AA72E8F39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8759" y="2003323"/>
                <a:ext cx="3367909" cy="473591"/>
              </a:xfrm>
              <a:prstGeom prst="rect">
                <a:avLst/>
              </a:prstGeom>
              <a:blipFill>
                <a:blip r:embed="rId5"/>
                <a:stretch>
                  <a:fillRect l="-543" b="-10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23A6230-E4DF-414A-2182-CC21D5B55F15}"/>
                  </a:ext>
                </a:extLst>
              </p:cNvPr>
              <p:cNvSpPr txBox="1"/>
              <p:nvPr/>
            </p:nvSpPr>
            <p:spPr>
              <a:xfrm>
                <a:off x="940676" y="4883930"/>
                <a:ext cx="4537840" cy="745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𝑎𝑛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23A6230-E4DF-414A-2182-CC21D5B55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676" y="4883930"/>
                <a:ext cx="4537840" cy="7454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EB9FB99A-0CC3-30A8-9608-295E01934258}"/>
              </a:ext>
            </a:extLst>
          </p:cNvPr>
          <p:cNvSpPr txBox="1"/>
          <p:nvPr/>
        </p:nvSpPr>
        <p:spPr>
          <a:xfrm>
            <a:off x="685802" y="5861098"/>
            <a:ext cx="1087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Why?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0AAAB24-79AE-714B-0D11-4B940A0441EC}"/>
                  </a:ext>
                </a:extLst>
              </p:cNvPr>
              <p:cNvSpPr txBox="1"/>
              <p:nvPr/>
            </p:nvSpPr>
            <p:spPr>
              <a:xfrm>
                <a:off x="1592317" y="5861098"/>
                <a:ext cx="104604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We can just trivially multiply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𝑎</m:t>
                    </m:r>
                  </m:oMath>
                </a14:m>
                <a:r>
                  <a:rPr lang="en-US" sz="24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 by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/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𝑛</m:t>
                    </m:r>
                  </m:oMath>
                </a14:m>
                <a:r>
                  <a:rPr lang="en-US" sz="24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. This will be useful in a moment.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0AAAB24-79AE-714B-0D11-4B940A0441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317" y="5861098"/>
                <a:ext cx="10460421" cy="461665"/>
              </a:xfrm>
              <a:prstGeom prst="rect">
                <a:avLst/>
              </a:prstGeom>
              <a:blipFill>
                <a:blip r:embed="rId7"/>
                <a:stretch>
                  <a:fillRect l="-87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CB425A9-5A28-A8B4-322B-1FF3A1593FA8}"/>
                  </a:ext>
                </a:extLst>
              </p:cNvPr>
              <p:cNvSpPr txBox="1"/>
              <p:nvPr/>
            </p:nvSpPr>
            <p:spPr>
              <a:xfrm>
                <a:off x="2822027" y="2751808"/>
                <a:ext cx="3552495" cy="1008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CB425A9-5A28-A8B4-322B-1FF3A1593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027" y="2751808"/>
                <a:ext cx="3552495" cy="10081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25C55D8-C58A-084A-95EB-0AB435BB8D12}"/>
                  </a:ext>
                </a:extLst>
              </p:cNvPr>
              <p:cNvSpPr txBox="1"/>
              <p:nvPr/>
            </p:nvSpPr>
            <p:spPr>
              <a:xfrm>
                <a:off x="7902466" y="2015249"/>
                <a:ext cx="30821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∈{0, 1, …}</m:t>
                    </m:r>
                  </m:oMath>
                </a14:m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25C55D8-C58A-084A-95EB-0AB435BB8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2466" y="2015249"/>
                <a:ext cx="3082159" cy="461665"/>
              </a:xfrm>
              <a:prstGeom prst="rect">
                <a:avLst/>
              </a:prstGeom>
              <a:blipFill>
                <a:blip r:embed="rId9"/>
                <a:stretch>
                  <a:fillRect l="-2964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CB1A0BE-107A-6574-4619-F9DA92AE0472}"/>
                  </a:ext>
                </a:extLst>
              </p:cNvPr>
              <p:cNvSpPr txBox="1"/>
              <p:nvPr/>
            </p:nvSpPr>
            <p:spPr>
              <a:xfrm>
                <a:off x="5637482" y="3104804"/>
                <a:ext cx="30821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∈{0, 1, …}</m:t>
                    </m:r>
                  </m:oMath>
                </a14:m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CB1A0BE-107A-6574-4619-F9DA92AE04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482" y="3104804"/>
                <a:ext cx="3082159" cy="461665"/>
              </a:xfrm>
              <a:prstGeom prst="rect">
                <a:avLst/>
              </a:prstGeom>
              <a:blipFill>
                <a:blip r:embed="rId10"/>
                <a:stretch>
                  <a:fillRect l="-316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196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19502F-1C9E-2A40-FCB1-99EDBA761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45E63EF-B430-B9AF-EA9F-DC8E841B2D7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/>
                  <a:t>Fixed Time Geometric Random Variable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45E63EF-B430-B9AF-EA9F-DC8E841B2D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870" t="-14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3409A1-C110-78E6-E895-E4D7A93B2B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1488745" cy="2296510"/>
              </a:xfrm>
            </p:spPr>
            <p:txBody>
              <a:bodyPr/>
              <a:lstStyle/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Geometric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this is the number of time intervals we need to wait if we flip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 per minute, with a chance of heads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We know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Geometric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that </a:t>
                </a:r>
              </a:p>
              <a:p>
                <a:endParaRPr lang="en-US" dirty="0"/>
              </a:p>
              <a:p>
                <a:r>
                  <a:rPr lang="en-US" dirty="0"/>
                  <a:t>We have that </a:t>
                </a:r>
              </a:p>
              <a:p>
                <a:endParaRPr lang="en-US" dirty="0"/>
              </a:p>
              <a:p>
                <a:r>
                  <a:rPr lang="en-US" dirty="0"/>
                  <a:t>We have that for any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range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3409A1-C110-78E6-E895-E4D7A93B2B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1488745" cy="2296510"/>
              </a:xfrm>
              <a:blipFill>
                <a:blip r:embed="rId3"/>
                <a:stretch>
                  <a:fillRect l="-796" t="-1596" r="-1485" b="-82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F08AA09-9A1A-DEB2-25CB-660B12A3913B}"/>
                  </a:ext>
                </a:extLst>
              </p:cNvPr>
              <p:cNvSpPr txBox="1"/>
              <p:nvPr/>
            </p:nvSpPr>
            <p:spPr>
              <a:xfrm>
                <a:off x="2017987" y="2837793"/>
                <a:ext cx="1907627" cy="922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F08AA09-9A1A-DEB2-25CB-660B12A39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987" y="2837793"/>
                <a:ext cx="1907627" cy="9221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8B096A-75C1-1676-FF64-5929E8578AB9}"/>
                  </a:ext>
                </a:extLst>
              </p:cNvPr>
              <p:cNvSpPr txBox="1"/>
              <p:nvPr/>
            </p:nvSpPr>
            <p:spPr>
              <a:xfrm>
                <a:off x="2822027" y="2751808"/>
                <a:ext cx="3552495" cy="1008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8B096A-75C1-1676-FF64-5929E8578A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027" y="2751808"/>
                <a:ext cx="3552495" cy="10081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180C0F5-2352-80D2-C3A9-2B6103E609C8}"/>
                  </a:ext>
                </a:extLst>
              </p:cNvPr>
              <p:cNvSpPr txBox="1"/>
              <p:nvPr/>
            </p:nvSpPr>
            <p:spPr>
              <a:xfrm>
                <a:off x="940676" y="4883930"/>
                <a:ext cx="4537840" cy="745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𝑎𝑛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180C0F5-2352-80D2-C3A9-2B6103E609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676" y="4883930"/>
                <a:ext cx="4537840" cy="7454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D4EACFD-3700-5B6B-43EF-D7DA8C814FA9}"/>
                  </a:ext>
                </a:extLst>
              </p:cNvPr>
              <p:cNvSpPr txBox="1"/>
              <p:nvPr/>
            </p:nvSpPr>
            <p:spPr>
              <a:xfrm>
                <a:off x="4221077" y="4774124"/>
                <a:ext cx="3233903" cy="9650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𝑎𝑛</m:t>
                          </m:r>
                        </m:sup>
                      </m:sSup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D4EACFD-3700-5B6B-43EF-D7DA8C814F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1077" y="4774124"/>
                <a:ext cx="3233903" cy="9650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9E5EE0-073D-68AC-FA9A-10C65EC67810}"/>
                  </a:ext>
                </a:extLst>
              </p:cNvPr>
              <p:cNvSpPr txBox="1"/>
              <p:nvPr/>
            </p:nvSpPr>
            <p:spPr>
              <a:xfrm>
                <a:off x="6156437" y="4570286"/>
                <a:ext cx="3476293" cy="1372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f>
                                        <m:f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num>
                                        <m:den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9E5EE0-073D-68AC-FA9A-10C65EC678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437" y="4570286"/>
                <a:ext cx="3476293" cy="137274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FE722FF-40BE-DDEC-6E8E-4DA46FE79367}"/>
                  </a:ext>
                </a:extLst>
              </p:cNvPr>
              <p:cNvSpPr txBox="1"/>
              <p:nvPr/>
            </p:nvSpPr>
            <p:spPr>
              <a:xfrm>
                <a:off x="7819695" y="6034713"/>
                <a:ext cx="3413235" cy="579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2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sz="24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2400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sz="24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pt-BR" sz="24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pt-BR" sz="24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40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40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−1/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sz="240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FE722FF-40BE-DDEC-6E8E-4DA46FE793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9695" y="6034713"/>
                <a:ext cx="3413235" cy="579774"/>
              </a:xfrm>
              <a:prstGeom prst="rect">
                <a:avLst/>
              </a:prstGeom>
              <a:blipFill>
                <a:blip r:embed="rId9"/>
                <a:stretch>
                  <a:fillRect b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9CCBACA-9738-CDFE-07D5-3602D2599520}"/>
                  </a:ext>
                </a:extLst>
              </p:cNvPr>
              <p:cNvSpPr txBox="1"/>
              <p:nvPr/>
            </p:nvSpPr>
            <p:spPr>
              <a:xfrm>
                <a:off x="7997060" y="5074783"/>
                <a:ext cx="3476293" cy="4789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9CCBACA-9738-CDFE-07D5-3602D2599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7060" y="5074783"/>
                <a:ext cx="3476293" cy="4789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92CBEEE-7D7F-5638-51A6-95AC69410C2C}"/>
                  </a:ext>
                </a:extLst>
              </p:cNvPr>
              <p:cNvSpPr txBox="1"/>
              <p:nvPr/>
            </p:nvSpPr>
            <p:spPr>
              <a:xfrm>
                <a:off x="5058759" y="2003323"/>
                <a:ext cx="3367909" cy="4735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2400"/>
                  <a:t>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92CBEEE-7D7F-5638-51A6-95AC69410C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8759" y="2003323"/>
                <a:ext cx="3367909" cy="473591"/>
              </a:xfrm>
              <a:prstGeom prst="rect">
                <a:avLst/>
              </a:prstGeom>
              <a:blipFill>
                <a:blip r:embed="rId11"/>
                <a:stretch>
                  <a:fillRect l="-543" b="-10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82C8E9C-D31B-CB0C-E296-B62C664EBEF5}"/>
                  </a:ext>
                </a:extLst>
              </p:cNvPr>
              <p:cNvSpPr txBox="1"/>
              <p:nvPr/>
            </p:nvSpPr>
            <p:spPr>
              <a:xfrm>
                <a:off x="7902466" y="2015249"/>
                <a:ext cx="30821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∈{0, 1, …}</m:t>
                    </m:r>
                  </m:oMath>
                </a14:m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82C8E9C-D31B-CB0C-E296-B62C664EB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2466" y="2015249"/>
                <a:ext cx="3082159" cy="461665"/>
              </a:xfrm>
              <a:prstGeom prst="rect">
                <a:avLst/>
              </a:prstGeom>
              <a:blipFill>
                <a:blip r:embed="rId12"/>
                <a:stretch>
                  <a:fillRect l="-2964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60419AB-376C-5C33-0F3A-1E13701167D4}"/>
                  </a:ext>
                </a:extLst>
              </p:cNvPr>
              <p:cNvSpPr txBox="1"/>
              <p:nvPr/>
            </p:nvSpPr>
            <p:spPr>
              <a:xfrm>
                <a:off x="5637482" y="3104804"/>
                <a:ext cx="30821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∈{0, 1, …}</m:t>
                    </m:r>
                  </m:oMath>
                </a14:m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60419AB-376C-5C33-0F3A-1E13701167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482" y="3104804"/>
                <a:ext cx="3082159" cy="461665"/>
              </a:xfrm>
              <a:prstGeom prst="rect">
                <a:avLst/>
              </a:prstGeom>
              <a:blipFill>
                <a:blip r:embed="rId13"/>
                <a:stretch>
                  <a:fillRect l="-316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282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8D474-0401-0076-695E-E801DF09C0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F2CD8-6283-EB03-9E0C-6B8D3652C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Framing: A Random Variable with Range [0, 2]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E7886D-4D52-2E57-713C-012B56C533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Imagine that we choose a real number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uniformly at random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[0,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For other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≤2</m:t>
                    </m:r>
                  </m:oMath>
                </a14:m>
                <a:r>
                  <a:rPr lang="en-US" dirty="0"/>
                  <a:t>: 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Following the pattern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0.7, 0.9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b="0" i="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:</a:t>
                </a:r>
                <a:endParaRPr lang="en-US" dirty="0"/>
              </a:p>
              <a:p>
                <a:endParaRPr lang="en-US" sz="2400" b="0" i="0" dirty="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  <a:p>
                <a:endParaRPr lang="en-US" sz="2400" b="0" i="0" dirty="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E7886D-4D52-2E57-713C-012B56C533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4CDBE57-8EA3-F758-A086-C6274606E43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4321889"/>
                  </p:ext>
                </p:extLst>
              </p:nvPr>
            </p:nvGraphicFramePr>
            <p:xfrm>
              <a:off x="4202504" y="4444170"/>
              <a:ext cx="4770045" cy="1371600"/>
            </p:xfrm>
            <a:graphic>
              <a:graphicData uri="http://schemas.openxmlformats.org/drawingml/2006/table">
                <a:tbl>
                  <a:tblPr bandRow="1">
                    <a:tableStyleId>{073A0DAA-6AF3-43AB-8588-CEC1D06C72B9}</a:tableStyleId>
                  </a:tblPr>
                  <a:tblGrid>
                    <a:gridCol w="2754453">
                      <a:extLst>
                        <a:ext uri="{9D8B030D-6E8A-4147-A177-3AD203B41FA5}">
                          <a16:colId xmlns:a16="http://schemas.microsoft.com/office/drawing/2014/main" val="42151058"/>
                        </a:ext>
                      </a:extLst>
                    </a:gridCol>
                    <a:gridCol w="2015592">
                      <a:extLst>
                        <a:ext uri="{9D8B030D-6E8A-4147-A177-3AD203B41FA5}">
                          <a16:colId xmlns:a16="http://schemas.microsoft.com/office/drawing/2014/main" val="1643503729"/>
                        </a:ext>
                      </a:extLst>
                    </a:gridCol>
                  </a:tblGrid>
                  <a:tr h="42211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=0.3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6081523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≤1/2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25%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6426770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pPr marL="0" marR="0" lvl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0.7, 0.9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4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10%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04035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4CDBE57-8EA3-F758-A086-C6274606E43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4321889"/>
                  </p:ext>
                </p:extLst>
              </p:nvPr>
            </p:nvGraphicFramePr>
            <p:xfrm>
              <a:off x="4202504" y="4444170"/>
              <a:ext cx="4770045" cy="1371600"/>
            </p:xfrm>
            <a:graphic>
              <a:graphicData uri="http://schemas.openxmlformats.org/drawingml/2006/table">
                <a:tbl>
                  <a:tblPr bandRow="1">
                    <a:tableStyleId>{073A0DAA-6AF3-43AB-8588-CEC1D06C72B9}</a:tableStyleId>
                  </a:tblPr>
                  <a:tblGrid>
                    <a:gridCol w="2754453">
                      <a:extLst>
                        <a:ext uri="{9D8B030D-6E8A-4147-A177-3AD203B41FA5}">
                          <a16:colId xmlns:a16="http://schemas.microsoft.com/office/drawing/2014/main" val="42151058"/>
                        </a:ext>
                      </a:extLst>
                    </a:gridCol>
                    <a:gridCol w="2015592">
                      <a:extLst>
                        <a:ext uri="{9D8B030D-6E8A-4147-A177-3AD203B41FA5}">
                          <a16:colId xmlns:a16="http://schemas.microsoft.com/office/drawing/2014/main" val="1643503729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21" t="-10667" r="-73673" b="-2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608152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21" t="-109211" r="-7367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25%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642677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21" t="-212000" r="-73673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10%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040358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38EE28-DDC7-D626-8048-ABA2DF689730}"/>
                  </a:ext>
                </a:extLst>
              </p:cNvPr>
              <p:cNvSpPr txBox="1"/>
              <p:nvPr/>
            </p:nvSpPr>
            <p:spPr>
              <a:xfrm>
                <a:off x="305686" y="2728610"/>
                <a:ext cx="3274828" cy="7911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38EE28-DDC7-D626-8048-ABA2DF6897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686" y="2728610"/>
                <a:ext cx="3274828" cy="7911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077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48B3C-A58F-0F17-A5AF-61A4D9E4C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Exponential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12C93F-0914-7FA0-F7F2-B323E9D87E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We’ve shown that if we crank the temporal resolution of our coin flipping experiment to infinity (i.e., informally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BR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pt-BR" i="1" smtClean="0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dirty="0"/>
                  <a:t>), we get: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random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we end up with is the </a:t>
                </a:r>
                <a:r>
                  <a:rPr lang="en-US" b="1" dirty="0">
                    <a:solidFill>
                      <a:schemeClr val="accent3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exponential distribution</a:t>
                </a:r>
                <a:r>
                  <a:rPr lang="en-US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This is a continuous distribution, i.e.,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for any specific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The equation above gives the probability of the 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Note: This approach of thinking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as a family of random variables is not in the notes. The terminology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as representing the “final” random variable in the family is non-standard.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12C93F-0914-7FA0-F7F2-B323E9D87E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r="-1273" b="-46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78F7BED-D760-2976-239A-5AD056751566}"/>
                  </a:ext>
                </a:extLst>
              </p:cNvPr>
              <p:cNvSpPr txBox="1"/>
              <p:nvPr/>
            </p:nvSpPr>
            <p:spPr>
              <a:xfrm>
                <a:off x="2079268" y="1715061"/>
                <a:ext cx="4537840" cy="478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→ 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78F7BED-D760-2976-239A-5AD0567515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9268" y="1715061"/>
                <a:ext cx="4537840" cy="4789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CCF4897-3CEE-4E11-0B14-774CA4E974AE}"/>
                  </a:ext>
                </a:extLst>
              </p:cNvPr>
              <p:cNvSpPr txBox="1"/>
              <p:nvPr/>
            </p:nvSpPr>
            <p:spPr>
              <a:xfrm>
                <a:off x="6286033" y="1732373"/>
                <a:ext cx="30821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CCF4897-3CEE-4E11-0B14-774CA4E97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033" y="1732373"/>
                <a:ext cx="3082159" cy="461665"/>
              </a:xfrm>
              <a:prstGeom prst="rect">
                <a:avLst/>
              </a:prstGeom>
              <a:blipFill>
                <a:blip r:embed="rId4"/>
                <a:stretch>
                  <a:fillRect l="-296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887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F5B758-E262-2923-4719-30043A314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664DB-4796-5DC6-3CAF-72C977C6C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Exponential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D11314-67E9-DEB5-683C-2022D4B516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US" dirty="0"/>
                  <a:t>, then we know: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is the CDF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? Reminder, a CDF gives the probability that a random variable is less than or equal to some quantity.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D11314-67E9-DEB5-683C-2022D4B516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A8D91D-E3BB-3FF9-2C39-3A817E5A85ED}"/>
                  </a:ext>
                </a:extLst>
              </p:cNvPr>
              <p:cNvSpPr txBox="1"/>
              <p:nvPr/>
            </p:nvSpPr>
            <p:spPr>
              <a:xfrm>
                <a:off x="3510136" y="1058883"/>
                <a:ext cx="4955330" cy="916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1,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A8D91D-E3BB-3FF9-2C39-3A817E5A85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0136" y="1058883"/>
                <a:ext cx="4955330" cy="9161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360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5A4456-8C85-3529-4FD6-7A3CDCA28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25BB4-0E2E-488F-2592-1BFDA9743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Exponential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A585BD-8BCA-03E2-999A-75D701098F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US" dirty="0"/>
                  <a:t>, then we know: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, we have that the CDF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 is given by: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How do we get the PDF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given the CDF?</a:t>
                </a:r>
              </a:p>
              <a:p>
                <a:r>
                  <a:rPr lang="en-US" dirty="0"/>
                  <a:t>What is the PDF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A585BD-8BCA-03E2-999A-75D701098F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9C71782-B0FC-0CF8-9F13-02EDDB78C689}"/>
                  </a:ext>
                </a:extLst>
              </p:cNvPr>
              <p:cNvSpPr txBox="1"/>
              <p:nvPr/>
            </p:nvSpPr>
            <p:spPr>
              <a:xfrm>
                <a:off x="3510136" y="1058883"/>
                <a:ext cx="4955330" cy="916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1,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9C71782-B0FC-0CF8-9F13-02EDDB78C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0136" y="1058883"/>
                <a:ext cx="4955330" cy="9161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4C85231-8B23-518A-29BD-937E68A1B6E8}"/>
                  </a:ext>
                </a:extLst>
              </p:cNvPr>
              <p:cNvSpPr txBox="1"/>
              <p:nvPr/>
            </p:nvSpPr>
            <p:spPr>
              <a:xfrm>
                <a:off x="3618335" y="3352766"/>
                <a:ext cx="4955330" cy="916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0,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4C85231-8B23-518A-29BD-937E68A1B6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8335" y="3352766"/>
                <a:ext cx="4955330" cy="9161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742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2F8056-8968-FD22-B2C2-B430EDA09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54693-D192-E8EC-6694-5E45DCBF8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Exponential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452C8F-7925-3930-B0B0-279DA3DE3F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US" dirty="0"/>
                  <a:t>, then we know: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, we have that the CDF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 is given by: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PDF is given by the derivative of the CDF: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452C8F-7925-3930-B0B0-279DA3DE3F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2550B2B-4163-0482-6B5E-B130743B2D9F}"/>
                  </a:ext>
                </a:extLst>
              </p:cNvPr>
              <p:cNvSpPr txBox="1"/>
              <p:nvPr/>
            </p:nvSpPr>
            <p:spPr>
              <a:xfrm>
                <a:off x="3510136" y="1058883"/>
                <a:ext cx="4955330" cy="916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0,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2550B2B-4163-0482-6B5E-B130743B2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0136" y="1058883"/>
                <a:ext cx="4955330" cy="9161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2714F1C-CC5B-D5A1-BCDD-039F9F57709F}"/>
                  </a:ext>
                </a:extLst>
              </p:cNvPr>
              <p:cNvSpPr txBox="1"/>
              <p:nvPr/>
            </p:nvSpPr>
            <p:spPr>
              <a:xfrm>
                <a:off x="3618335" y="3352766"/>
                <a:ext cx="4955330" cy="916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0,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2714F1C-CC5B-D5A1-BCDD-039F9F577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8335" y="3352766"/>
                <a:ext cx="4955330" cy="9161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8539D79-59DA-25F3-C0B6-0BDFA5C3BE16}"/>
                  </a:ext>
                </a:extLst>
              </p:cNvPr>
              <p:cNvSpPr txBox="1"/>
              <p:nvPr/>
            </p:nvSpPr>
            <p:spPr>
              <a:xfrm>
                <a:off x="3618335" y="5486777"/>
                <a:ext cx="4955330" cy="916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0,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8539D79-59DA-25F3-C0B6-0BDFA5C3B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8335" y="5486777"/>
                <a:ext cx="4955330" cy="9161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599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B2A4E-2BB2-F9D0-AFC1-38E9B49A4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 of an Exponential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EA833B-3305-BF25-3FE8-425F2CF2F4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that the that the number of minutes until the next neutrino detection is given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(0.02)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What is the probability that the next neutrino detection occurs in the next 100 minutes?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EA833B-3305-BF25-3FE8-425F2CF2F4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96" t="-649" r="-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5F1F0A8-30A3-45E3-BAE3-A6574864B327}"/>
                  </a:ext>
                </a:extLst>
              </p:cNvPr>
              <p:cNvSpPr txBox="1"/>
              <p:nvPr/>
            </p:nvSpPr>
            <p:spPr>
              <a:xfrm>
                <a:off x="6223870" y="3623605"/>
                <a:ext cx="4955330" cy="916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0,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5F1F0A8-30A3-45E3-BAE3-A6574864B3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870" y="3623605"/>
                <a:ext cx="4955330" cy="9161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F993024-3444-C05E-616A-4FC13FBC26B6}"/>
                  </a:ext>
                </a:extLst>
              </p:cNvPr>
              <p:cNvSpPr txBox="1"/>
              <p:nvPr/>
            </p:nvSpPr>
            <p:spPr>
              <a:xfrm>
                <a:off x="536177" y="3623605"/>
                <a:ext cx="4955330" cy="916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0,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F993024-3444-C05E-616A-4FC13FBC2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177" y="3623605"/>
                <a:ext cx="4955330" cy="9161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94661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FDFCD9-7D7E-5507-0051-221D38C18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4938E-53D3-ED25-D427-1FE64685B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 of an Exponential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CB6C33-5D32-721C-39F9-AA94EFB7D7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that the that the number of minutes until the next neutrino detection is given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(0.02)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What is the chance that the next neutrino detection occurs in the next 100 minutes?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Easiest to use the CDF! We want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&lt;100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CB6C33-5D32-721C-39F9-AA94EFB7D7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r="-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BC9C76B-D928-1FA8-9C8B-BFD013643E5A}"/>
                  </a:ext>
                </a:extLst>
              </p:cNvPr>
              <p:cNvSpPr txBox="1"/>
              <p:nvPr/>
            </p:nvSpPr>
            <p:spPr>
              <a:xfrm>
                <a:off x="536177" y="3623605"/>
                <a:ext cx="4955330" cy="916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0,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BC9C76B-D928-1FA8-9C8B-BFD013643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177" y="3623605"/>
                <a:ext cx="4955330" cy="9161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F380D80-A851-156F-3F0A-4741A45ED0FB}"/>
                  </a:ext>
                </a:extLst>
              </p:cNvPr>
              <p:cNvSpPr txBox="1"/>
              <p:nvPr/>
            </p:nvSpPr>
            <p:spPr>
              <a:xfrm>
                <a:off x="4370990" y="3850846"/>
                <a:ext cx="614461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−100∗0.02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F380D80-A851-156F-3F0A-4741A45ED0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0990" y="3850846"/>
                <a:ext cx="614461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567B834-62A5-8987-B00F-D4479C5656EB}"/>
                  </a:ext>
                </a:extLst>
              </p:cNvPr>
              <p:cNvSpPr txBox="1"/>
              <p:nvPr/>
            </p:nvSpPr>
            <p:spPr>
              <a:xfrm>
                <a:off x="4000500" y="4548434"/>
                <a:ext cx="614461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=86.47%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567B834-62A5-8987-B00F-D4479C5656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00" y="4548434"/>
                <a:ext cx="614461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109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519663-62A7-FDCF-339E-31C47E636F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879" y="966952"/>
            <a:ext cx="11277600" cy="56388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F328EC-8546-1247-5FBB-62A4F92FF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PDF and CDF of an Exponential Random Variable (Visually)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287864F-2ECF-44C7-0474-33132465A1A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3657" y="533400"/>
                <a:ext cx="11488745" cy="5638732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377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0" i="0" kern="1200">
                    <a:solidFill>
                      <a:schemeClr val="tx1"/>
                    </a:solidFill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defRPr>
                </a:lvl1pPr>
                <a:lvl2pPr marL="68578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SzPct val="100000"/>
                  <a:buFont typeface="Courier New" panose="02070309020205020404" pitchFamily="49" charset="0"/>
                  <a:buChar char="o"/>
                  <a:defRPr sz="2400" b="0" i="0" kern="1200">
                    <a:solidFill>
                      <a:schemeClr val="tx1"/>
                    </a:solidFill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defRPr>
                </a:lvl2pPr>
                <a:lvl3pPr marL="1142971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itchFamily="2" charset="2"/>
                  <a:buChar char="§"/>
                  <a:defRPr sz="2400" b="0" i="0" kern="1200">
                    <a:solidFill>
                      <a:schemeClr val="tx1"/>
                    </a:solidFill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defRPr>
                </a:lvl3pPr>
                <a:lvl4pPr marL="1600160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b="0" i="0" kern="1200">
                    <a:solidFill>
                      <a:schemeClr val="tx1"/>
                    </a:solidFill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defRPr>
                </a:lvl4pPr>
                <a:lvl5pPr marL="2057349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b="0" i="0" kern="1200">
                    <a:solidFill>
                      <a:schemeClr val="tx1"/>
                    </a:solidFill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Below are the PDF and CDF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From the plot, how do we verify the </a:t>
                </a:r>
                <a:r>
                  <a:rPr lang="en-US" dirty="0">
                    <a:solidFill>
                      <a:schemeClr val="accent3"/>
                    </a:solidFill>
                  </a:rPr>
                  <a:t>area under the PDF</a:t>
                </a:r>
                <a:r>
                  <a:rPr lang="en-US" dirty="0"/>
                  <a:t> is 1?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287864F-2ECF-44C7-0474-33132465A1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57" y="533400"/>
                <a:ext cx="11488745" cy="5638732"/>
              </a:xfrm>
              <a:prstGeom prst="rect">
                <a:avLst/>
              </a:prstGeom>
              <a:blipFill>
                <a:blip r:embed="rId3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4908846-DC3D-608A-7B49-C375CDE4D846}"/>
              </a:ext>
            </a:extLst>
          </p:cNvPr>
          <p:cNvSpPr txBox="1"/>
          <p:nvPr/>
        </p:nvSpPr>
        <p:spPr>
          <a:xfrm>
            <a:off x="9341963" y="1055803"/>
            <a:ext cx="249619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Integrate!</a:t>
            </a:r>
          </a:p>
          <a:p>
            <a:r>
              <a:rPr lang="en-US" sz="1400" dirty="0">
                <a:latin typeface="Inter Light" panose="02000503000000020004" pitchFamily="2" charset="0"/>
                <a:ea typeface="Inter Light" panose="02000503000000020004" pitchFamily="2" charset="0"/>
              </a:rPr>
              <a:t>(</a:t>
            </a:r>
            <a:r>
              <a:rPr lang="en-US" sz="1400" i="1" dirty="0">
                <a:latin typeface="Inter Light" panose="02000503000000020004" pitchFamily="2" charset="0"/>
                <a:ea typeface="Inter Light" panose="02000503000000020004" pitchFamily="2" charset="0"/>
              </a:rPr>
              <a:t>exercise left for the reader</a:t>
            </a:r>
            <a:r>
              <a:rPr lang="en-US" sz="1400" dirty="0">
                <a:latin typeface="Inter Light" panose="02000503000000020004" pitchFamily="2" charset="0"/>
                <a:ea typeface="Inter Light" panose="02000503000000020004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493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042BA2-48B3-02B9-E2D7-4AB6A4F63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BA39D-4F33-C1E1-5927-F3A8C77DC9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Expectation and Variance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132FE3-53CD-3435-FAA4-7706677066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24, CS70 Summer 2025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E24C97-F8AA-060B-7E46-F746597AE75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  <a:p>
            <a:endParaRPr lang="en-US" b="1">
              <a:solidFill>
                <a:schemeClr val="accent3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D2D9CFB2-3745-7DA8-0F60-0B638CA6D529}"/>
              </a:ext>
            </a:extLst>
          </p:cNvPr>
          <p:cNvSpPr txBox="1">
            <a:spLocks/>
          </p:cNvSpPr>
          <p:nvPr/>
        </p:nvSpPr>
        <p:spPr>
          <a:xfrm>
            <a:off x="6248400" y="217487"/>
            <a:ext cx="6096000" cy="67167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377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6366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A3E33-3B40-3AF6-03DE-689926668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Expectation of a Continuous Random Variable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D4D57-B3B9-0F44-D0E3-2266FB128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What do you think are the expectations of the random variables below?</a:t>
            </a:r>
          </a:p>
          <a:p>
            <a:endParaRPr lang="en-US"/>
          </a:p>
        </p:txBody>
      </p:sp>
      <p:pic>
        <p:nvPicPr>
          <p:cNvPr id="4" name="Picture 3" descr="A graph with a line drawn on it&#10;&#10;Description automatically generated">
            <a:extLst>
              <a:ext uri="{FF2B5EF4-FFF2-40B4-BE49-F238E27FC236}">
                <a16:creationId xmlns:a16="http://schemas.microsoft.com/office/drawing/2014/main" id="{754FD45A-0819-C44D-5B30-23FCB1872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58" y="1023256"/>
            <a:ext cx="6859500" cy="3429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6EC125-FF62-49D4-8644-417AA00C9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7543" y="3747922"/>
            <a:ext cx="7048597" cy="352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7213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44FBDD-A26D-4804-CCF2-7CAB10EC82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5A165-3D13-2CF9-992D-BAC3E0A22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Expectation of a Continuous Random Variable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565F4-9DB5-0545-3205-95E02F2FF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What do you think are the expectations of the random variables below?</a:t>
            </a:r>
          </a:p>
          <a:p>
            <a:endParaRPr lang="en-US"/>
          </a:p>
        </p:txBody>
      </p:sp>
      <p:pic>
        <p:nvPicPr>
          <p:cNvPr id="4" name="Picture 3" descr="A graph with a line drawn on it&#10;&#10;Description automatically generated">
            <a:extLst>
              <a:ext uri="{FF2B5EF4-FFF2-40B4-BE49-F238E27FC236}">
                <a16:creationId xmlns:a16="http://schemas.microsoft.com/office/drawing/2014/main" id="{37FC1F19-92E5-6087-E001-493A852ED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58" y="1023256"/>
            <a:ext cx="6859500" cy="3429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6643CB-7C39-3C46-0D21-16D6BAAEB1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7543" y="3747922"/>
            <a:ext cx="7048597" cy="35242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D5ACC6-ADD1-8857-FFE9-1D726E15D7CD}"/>
              </a:ext>
            </a:extLst>
          </p:cNvPr>
          <p:cNvSpPr txBox="1"/>
          <p:nvPr/>
        </p:nvSpPr>
        <p:spPr>
          <a:xfrm>
            <a:off x="8534400" y="3864819"/>
            <a:ext cx="1221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x=0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E5DC2B-7D9B-3028-D36B-98286D51E418}"/>
              </a:ext>
            </a:extLst>
          </p:cNvPr>
          <p:cNvSpPr txBox="1"/>
          <p:nvPr/>
        </p:nvSpPr>
        <p:spPr>
          <a:xfrm>
            <a:off x="3397469" y="1085933"/>
            <a:ext cx="1221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x=1</a:t>
            </a:r>
          </a:p>
        </p:txBody>
      </p:sp>
    </p:spTree>
    <p:extLst>
      <p:ext uri="{BB962C8B-B14F-4D97-AF65-F5344CB8AC3E}">
        <p14:creationId xmlns:p14="http://schemas.microsoft.com/office/powerpoint/2010/main" val="3063399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987D3-691B-AF31-13DD-C866E3C8E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B9729-6BE3-496C-2582-B026D803F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Framing: A Random Variable with Range [0, 2]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E7940C-9C6B-1350-4CD5-05618C330E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Imagine that we choose a real number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uniformly at random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[0,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For other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≤2</m:t>
                    </m:r>
                  </m:oMath>
                </a14:m>
                <a:r>
                  <a:rPr lang="en-US" dirty="0"/>
                  <a:t>: 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Following the pattern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0.7, 0.9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b="0" i="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:</a:t>
                </a:r>
                <a:endParaRPr lang="en-US" dirty="0"/>
              </a:p>
              <a:p>
                <a:endParaRPr lang="en-US" sz="2400" b="0" i="0" dirty="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  <a:p>
                <a:endParaRPr lang="en-US" sz="2400" b="0" i="0" dirty="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E7940C-9C6B-1350-4CD5-05618C330E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61A9DC2C-B92C-08B3-3D5B-9F061FD6492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8500867"/>
                  </p:ext>
                </p:extLst>
              </p:nvPr>
            </p:nvGraphicFramePr>
            <p:xfrm>
              <a:off x="4202504" y="4444170"/>
              <a:ext cx="4770045" cy="2155127"/>
            </p:xfrm>
            <a:graphic>
              <a:graphicData uri="http://schemas.openxmlformats.org/drawingml/2006/table">
                <a:tbl>
                  <a:tblPr bandRow="1">
                    <a:tableStyleId>{073A0DAA-6AF3-43AB-8588-CEC1D06C72B9}</a:tableStyleId>
                  </a:tblPr>
                  <a:tblGrid>
                    <a:gridCol w="2754453">
                      <a:extLst>
                        <a:ext uri="{9D8B030D-6E8A-4147-A177-3AD203B41FA5}">
                          <a16:colId xmlns:a16="http://schemas.microsoft.com/office/drawing/2014/main" val="42151058"/>
                        </a:ext>
                      </a:extLst>
                    </a:gridCol>
                    <a:gridCol w="2015592">
                      <a:extLst>
                        <a:ext uri="{9D8B030D-6E8A-4147-A177-3AD203B41FA5}">
                          <a16:colId xmlns:a16="http://schemas.microsoft.com/office/drawing/2014/main" val="1643503729"/>
                        </a:ext>
                      </a:extLst>
                    </a:gridCol>
                  </a:tblGrid>
                  <a:tr h="42211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=0.3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6081523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≤1/2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25%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6426770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pPr marL="0" marR="0" lvl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0.7, 0.9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4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10%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0403588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pPr marL="0" marR="0" lvl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4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𝑏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−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𝑎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53702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61A9DC2C-B92C-08B3-3D5B-9F061FD6492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8500867"/>
                  </p:ext>
                </p:extLst>
              </p:nvPr>
            </p:nvGraphicFramePr>
            <p:xfrm>
              <a:off x="4202504" y="4444170"/>
              <a:ext cx="4770045" cy="2155127"/>
            </p:xfrm>
            <a:graphic>
              <a:graphicData uri="http://schemas.openxmlformats.org/drawingml/2006/table">
                <a:tbl>
                  <a:tblPr bandRow="1">
                    <a:tableStyleId>{073A0DAA-6AF3-43AB-8588-CEC1D06C72B9}</a:tableStyleId>
                  </a:tblPr>
                  <a:tblGrid>
                    <a:gridCol w="2754453">
                      <a:extLst>
                        <a:ext uri="{9D8B030D-6E8A-4147-A177-3AD203B41FA5}">
                          <a16:colId xmlns:a16="http://schemas.microsoft.com/office/drawing/2014/main" val="42151058"/>
                        </a:ext>
                      </a:extLst>
                    </a:gridCol>
                    <a:gridCol w="2015592">
                      <a:extLst>
                        <a:ext uri="{9D8B030D-6E8A-4147-A177-3AD203B41FA5}">
                          <a16:colId xmlns:a16="http://schemas.microsoft.com/office/drawing/2014/main" val="1643503729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21" t="-10667" r="-73673" b="-37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608152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21" t="-110667" r="-73673" b="-27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25%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642677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21" t="-210667" r="-73673" b="-17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10%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0403588"/>
                      </a:ext>
                    </a:extLst>
                  </a:tr>
                  <a:tr h="7835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21" t="-180620" r="-73673" b="-15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6858" t="-180620" r="-604" b="-15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537026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CB9692-C912-BC7C-1C5C-518BC64DDA0F}"/>
                  </a:ext>
                </a:extLst>
              </p:cNvPr>
              <p:cNvSpPr txBox="1"/>
              <p:nvPr/>
            </p:nvSpPr>
            <p:spPr>
              <a:xfrm>
                <a:off x="305686" y="2728610"/>
                <a:ext cx="3274828" cy="7911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CB9692-C912-BC7C-1C5C-518BC64DDA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686" y="2728610"/>
                <a:ext cx="3274828" cy="7911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89472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DAEBD4E-1C51-4468-5644-84735EE9D9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6072" y="974835"/>
            <a:ext cx="11277600" cy="5638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383F48-12C3-BDC5-EFD9-572C19712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of an Exponential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F04640-4314-2DC0-C0B2-A26825CF55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do you think is the expectation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F04640-4314-2DC0-C0B2-A26825CF55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97220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6219A-D570-DB6B-B471-AC1E2B97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 of Expectation for Continuous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38A94C-DDF3-6B28-A001-84C789A0A6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 random variable with PDF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 is: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Contrast with our discrete expectation formula: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range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38A94C-DDF3-6B28-A001-84C789A0A6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43738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F79B44-318F-9222-1BF9-7EB43F5BF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99B3F36-D153-D591-4804-BA7E9074297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Expectation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99B3F36-D153-D591-4804-BA7E907429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870" t="-14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D76E4B-C658-2D8B-8B5E-7F10925911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compute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US" dirty="0"/>
                  <a:t>, we integrate over the PDF of our exponential random variable.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D76E4B-C658-2D8B-8B5E-7F10925911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F4CA6D8-550E-816A-45B0-D77E21CF4A39}"/>
                  </a:ext>
                </a:extLst>
              </p:cNvPr>
              <p:cNvSpPr txBox="1"/>
              <p:nvPr/>
            </p:nvSpPr>
            <p:spPr>
              <a:xfrm>
                <a:off x="3360364" y="1536190"/>
                <a:ext cx="4955330" cy="916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0,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F4CA6D8-550E-816A-45B0-D77E21CF4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364" y="1536190"/>
                <a:ext cx="4955330" cy="9161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F7E24DF-0177-7D3C-C36A-A18256E30AEA}"/>
                  </a:ext>
                </a:extLst>
              </p:cNvPr>
              <p:cNvSpPr txBox="1"/>
              <p:nvPr/>
            </p:nvSpPr>
            <p:spPr>
              <a:xfrm>
                <a:off x="302470" y="3064690"/>
                <a:ext cx="4955330" cy="891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F7E24DF-0177-7D3C-C36A-A18256E30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470" y="3064690"/>
                <a:ext cx="4955330" cy="8914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B86D92B-B0EC-BCB0-0C5F-F03EB9D07D10}"/>
              </a:ext>
            </a:extLst>
          </p:cNvPr>
          <p:cNvSpPr txBox="1"/>
          <p:nvPr/>
        </p:nvSpPr>
        <p:spPr>
          <a:xfrm>
            <a:off x="302470" y="5090977"/>
            <a:ext cx="6913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Recall Integration by Parts: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8133EF4-0213-1A4E-98AC-21C81F1646E2}"/>
                  </a:ext>
                </a:extLst>
              </p:cNvPr>
              <p:cNvSpPr txBox="1"/>
              <p:nvPr/>
            </p:nvSpPr>
            <p:spPr>
              <a:xfrm>
                <a:off x="2025699" y="5757084"/>
                <a:ext cx="8489901" cy="9303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bSup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8133EF4-0213-1A4E-98AC-21C81F1646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699" y="5757084"/>
                <a:ext cx="8489901" cy="9303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551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0E20D1-8001-4C05-CB40-389D585E0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BA105F-63AF-7240-CF0F-9BE5AF8FE35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Expectation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BA105F-63AF-7240-CF0F-9BE5AF8FE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870" t="-14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40F024-A463-4A82-FAE2-7673B80A09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compute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US" dirty="0"/>
                  <a:t>, we integrate over the PDF of our exponential random variable.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40F024-A463-4A82-FAE2-7673B80A09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101C052-0DFC-1BA4-DC2F-BC36148A9C6A}"/>
                  </a:ext>
                </a:extLst>
              </p:cNvPr>
              <p:cNvSpPr txBox="1"/>
              <p:nvPr/>
            </p:nvSpPr>
            <p:spPr>
              <a:xfrm>
                <a:off x="3360364" y="1536190"/>
                <a:ext cx="4955330" cy="916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0,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101C052-0DFC-1BA4-DC2F-BC36148A9C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364" y="1536190"/>
                <a:ext cx="4955330" cy="9161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D77BA1-010A-B755-B71A-E373310C59A2}"/>
                  </a:ext>
                </a:extLst>
              </p:cNvPr>
              <p:cNvSpPr txBox="1"/>
              <p:nvPr/>
            </p:nvSpPr>
            <p:spPr>
              <a:xfrm>
                <a:off x="302470" y="3064690"/>
                <a:ext cx="4955330" cy="891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D77BA1-010A-B755-B71A-E373310C59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470" y="3064690"/>
                <a:ext cx="4955330" cy="8914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FD32DDF-4AE1-8177-0B53-FE51F88588B3}"/>
              </a:ext>
            </a:extLst>
          </p:cNvPr>
          <p:cNvSpPr txBox="1"/>
          <p:nvPr/>
        </p:nvSpPr>
        <p:spPr>
          <a:xfrm>
            <a:off x="302470" y="5090977"/>
            <a:ext cx="6913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Recall Integration by Parts: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9560C7-5564-1E0E-CF93-CA3FFEBDB9C7}"/>
                  </a:ext>
                </a:extLst>
              </p:cNvPr>
              <p:cNvSpPr txBox="1"/>
              <p:nvPr/>
            </p:nvSpPr>
            <p:spPr>
              <a:xfrm>
                <a:off x="2025699" y="5757084"/>
                <a:ext cx="8489901" cy="9303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sz="240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d>
                                    <m:dPr>
                                      <m:ctrlPr>
                                        <a:rPr lang="en-US" sz="2400" i="1" smtClean="0">
                                          <a:solidFill>
                                            <a:schemeClr val="accent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bSup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9560C7-5564-1E0E-CF93-CA3FFEBDB9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699" y="5757084"/>
                <a:ext cx="8489901" cy="9303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B80CC0B-9918-47F8-1760-EC78DFF1D5C9}"/>
                  </a:ext>
                </a:extLst>
              </p:cNvPr>
              <p:cNvSpPr txBox="1"/>
              <p:nvPr/>
            </p:nvSpPr>
            <p:spPr>
              <a:xfrm>
                <a:off x="2025699" y="4208807"/>
                <a:ext cx="16159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B80CC0B-9918-47F8-1760-EC78DFF1D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699" y="4208807"/>
                <a:ext cx="1615965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2BDD63-FEC5-F206-FCC7-2C080CB6D60A}"/>
                  </a:ext>
                </a:extLst>
              </p:cNvPr>
              <p:cNvSpPr txBox="1"/>
              <p:nvPr/>
            </p:nvSpPr>
            <p:spPr>
              <a:xfrm>
                <a:off x="2819547" y="4236415"/>
                <a:ext cx="16159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2BDD63-FEC5-F206-FCC7-2C080CB6D6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547" y="4236415"/>
                <a:ext cx="1615965" cy="369332"/>
              </a:xfrm>
              <a:prstGeom prst="rect">
                <a:avLst/>
              </a:prstGeom>
              <a:blipFill>
                <a:blip r:embed="rId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Brace 10">
            <a:extLst>
              <a:ext uri="{FF2B5EF4-FFF2-40B4-BE49-F238E27FC236}">
                <a16:creationId xmlns:a16="http://schemas.microsoft.com/office/drawing/2014/main" id="{AC88A796-9500-5E14-2934-968508F42FAD}"/>
              </a:ext>
            </a:extLst>
          </p:cNvPr>
          <p:cNvSpPr/>
          <p:nvPr/>
        </p:nvSpPr>
        <p:spPr>
          <a:xfrm rot="5400000">
            <a:off x="2756976" y="3999211"/>
            <a:ext cx="184943" cy="194145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7201C413-FF3D-600A-C290-213D15F3ADDF}"/>
              </a:ext>
            </a:extLst>
          </p:cNvPr>
          <p:cNvSpPr/>
          <p:nvPr/>
        </p:nvSpPr>
        <p:spPr>
          <a:xfrm rot="5400000">
            <a:off x="3417816" y="3716639"/>
            <a:ext cx="216932" cy="766789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EE114E3-9571-F678-F100-AAD02F6BBF73}"/>
                  </a:ext>
                </a:extLst>
              </p:cNvPr>
              <p:cNvSpPr txBox="1"/>
              <p:nvPr/>
            </p:nvSpPr>
            <p:spPr>
              <a:xfrm>
                <a:off x="4268343" y="3143205"/>
                <a:ext cx="3035375" cy="734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US" sz="240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chemeClr val="accent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accent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accent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accent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</m:sSubSup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EE114E3-9571-F678-F100-AAD02F6BBF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343" y="3143205"/>
                <a:ext cx="3035375" cy="7344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09D4A6A-8374-DB27-A528-9750E6B59753}"/>
                  </a:ext>
                </a:extLst>
              </p:cNvPr>
              <p:cNvSpPr txBox="1"/>
              <p:nvPr/>
            </p:nvSpPr>
            <p:spPr>
              <a:xfrm>
                <a:off x="4887310" y="3045389"/>
                <a:ext cx="6144610" cy="8914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09D4A6A-8374-DB27-A528-9750E6B597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310" y="3045389"/>
                <a:ext cx="6144610" cy="89146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7F6D435-D55C-027C-F9BD-861C49FE4257}"/>
                  </a:ext>
                </a:extLst>
              </p:cNvPr>
              <p:cNvSpPr txBox="1"/>
              <p:nvPr/>
            </p:nvSpPr>
            <p:spPr>
              <a:xfrm>
                <a:off x="3188615" y="4232065"/>
                <a:ext cx="30353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7F6D435-D55C-027C-F9BD-861C49FE42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615" y="4232065"/>
                <a:ext cx="3035375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1F7051D-D797-9954-618E-3C1567B251B4}"/>
                  </a:ext>
                </a:extLst>
              </p:cNvPr>
              <p:cNvSpPr txBox="1"/>
              <p:nvPr/>
            </p:nvSpPr>
            <p:spPr>
              <a:xfrm>
                <a:off x="5856931" y="3877637"/>
                <a:ext cx="3035375" cy="1511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</m:sSubSup>
                    </m:oMath>
                  </m:oMathPara>
                </a14:m>
                <a:endParaRPr lang="en-US" sz="2400"/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1F7051D-D797-9954-618E-3C1567B251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6931" y="3877637"/>
                <a:ext cx="3035375" cy="15116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7448853-DB36-547C-17AD-ADCFB7A86044}"/>
                  </a:ext>
                </a:extLst>
              </p:cNvPr>
              <p:cNvSpPr txBox="1"/>
              <p:nvPr/>
            </p:nvSpPr>
            <p:spPr>
              <a:xfrm>
                <a:off x="6838992" y="4054345"/>
                <a:ext cx="3035375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7448853-DB36-547C-17AD-ADCFB7A860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8992" y="4054345"/>
                <a:ext cx="3035375" cy="78380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7331B2-F731-3A0E-7133-8CBF0E39F12C}"/>
                  </a:ext>
                </a:extLst>
              </p:cNvPr>
              <p:cNvSpPr txBox="1"/>
              <p:nvPr/>
            </p:nvSpPr>
            <p:spPr>
              <a:xfrm>
                <a:off x="4268343" y="3303197"/>
                <a:ext cx="6189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7331B2-F731-3A0E-7133-8CBF0E39F1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343" y="3303197"/>
                <a:ext cx="618967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264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1" grpId="0"/>
      <p:bldP spid="2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D4D8B8-AEED-BB06-3035-C52291705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8461BB4-B6B3-ACD3-FE6F-210F56D04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6072" y="974835"/>
            <a:ext cx="11277600" cy="5638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28A56D-59E3-58AF-2B4D-DB54332C0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of an Exponential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D10E38-96A6-6AC4-13F6-389317847C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do you think is the expectation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r>
                  <a:rPr lang="en-US" dirty="0"/>
                  <a:t>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Answer: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=1/2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D10E38-96A6-6AC4-13F6-389317847C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11815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5E0B39-4C45-5499-DA03-0B958E5A55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6A2EA-3B30-8EA7-A38C-5A1B2E2A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 of Variance for Continuous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84F052-ECDC-7856-D7E5-B3CA84BC03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/>
                  <a:t> is a random variable with PDF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/>
                  <a:t>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</m:oMath>
                </a14:m>
                <a:r>
                  <a:rPr lang="en-US"/>
                  <a:t> is:</a:t>
                </a:r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84F052-ECDC-7856-D7E5-B3CA84BC03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61432D5-2B44-5046-4ECC-ED3B188D7F04}"/>
                  </a:ext>
                </a:extLst>
              </p:cNvPr>
              <p:cNvSpPr txBox="1"/>
              <p:nvPr/>
            </p:nvSpPr>
            <p:spPr>
              <a:xfrm>
                <a:off x="3023695" y="2115140"/>
                <a:ext cx="6144610" cy="9951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sup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61432D5-2B44-5046-4ECC-ED3B188D7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695" y="2115140"/>
                <a:ext cx="6144610" cy="9951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4601635-878B-4FF1-E8E9-087F737B15B8}"/>
                  </a:ext>
                </a:extLst>
              </p:cNvPr>
              <p:cNvSpPr txBox="1"/>
              <p:nvPr/>
            </p:nvSpPr>
            <p:spPr>
              <a:xfrm>
                <a:off x="1020891" y="1497765"/>
                <a:ext cx="614238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4601635-878B-4FF1-E8E9-087F737B15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891" y="1497765"/>
                <a:ext cx="6142382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34790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199A4F-C9A6-D86F-07C6-1A47BEA8EC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9A3BEA5-752E-A198-8D7D-05AB60F248A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Expectation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9A3BEA5-752E-A198-8D7D-05AB60F248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870" t="-14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217E97-E070-49F9-3AD2-7596ED0E90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compute the variance, we’ll need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. Luckily, this isn’t so bad.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217E97-E070-49F9-3AD2-7596ED0E90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65BE30C-FFB9-333B-AFE2-243DAD56C99D}"/>
                  </a:ext>
                </a:extLst>
              </p:cNvPr>
              <p:cNvSpPr txBox="1"/>
              <p:nvPr/>
            </p:nvSpPr>
            <p:spPr>
              <a:xfrm>
                <a:off x="0" y="1471791"/>
                <a:ext cx="4955330" cy="916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0,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65BE30C-FFB9-333B-AFE2-243DAD56C9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71791"/>
                <a:ext cx="4955330" cy="9161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BEF498B-F5F9-9BA2-0978-AB19962E61DB}"/>
                  </a:ext>
                </a:extLst>
              </p:cNvPr>
              <p:cNvSpPr txBox="1"/>
              <p:nvPr/>
            </p:nvSpPr>
            <p:spPr>
              <a:xfrm>
                <a:off x="302470" y="3064690"/>
                <a:ext cx="4955330" cy="891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BEF498B-F5F9-9BA2-0978-AB19962E61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470" y="3064690"/>
                <a:ext cx="4955330" cy="8914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F164CFF-C626-0110-0CCA-53343AB8F3AE}"/>
              </a:ext>
            </a:extLst>
          </p:cNvPr>
          <p:cNvSpPr txBox="1"/>
          <p:nvPr/>
        </p:nvSpPr>
        <p:spPr>
          <a:xfrm>
            <a:off x="302470" y="5090977"/>
            <a:ext cx="6913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Recall Integration by Parts from HW1: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326A177-9CEA-D8B2-3AB6-C7870F26D865}"/>
                  </a:ext>
                </a:extLst>
              </p:cNvPr>
              <p:cNvSpPr txBox="1"/>
              <p:nvPr/>
            </p:nvSpPr>
            <p:spPr>
              <a:xfrm>
                <a:off x="2025699" y="5757084"/>
                <a:ext cx="8489901" cy="9303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sz="240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d>
                                    <m:dPr>
                                      <m:ctrlPr>
                                        <a:rPr lang="en-US" sz="2400" i="1" smtClean="0">
                                          <a:solidFill>
                                            <a:schemeClr val="accent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bSup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326A177-9CEA-D8B2-3AB6-C7870F26D8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699" y="5757084"/>
                <a:ext cx="8489901" cy="9303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31B068D-49E7-75CF-71B3-75A4DA3B9F6E}"/>
                  </a:ext>
                </a:extLst>
              </p:cNvPr>
              <p:cNvSpPr txBox="1"/>
              <p:nvPr/>
            </p:nvSpPr>
            <p:spPr>
              <a:xfrm>
                <a:off x="2025699" y="4208807"/>
                <a:ext cx="16159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31B068D-49E7-75CF-71B3-75A4DA3B9F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699" y="4208807"/>
                <a:ext cx="1615965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D6F87E6-FAA7-283C-28F3-AC4D4E22ABEA}"/>
                  </a:ext>
                </a:extLst>
              </p:cNvPr>
              <p:cNvSpPr txBox="1"/>
              <p:nvPr/>
            </p:nvSpPr>
            <p:spPr>
              <a:xfrm>
                <a:off x="2819547" y="4236415"/>
                <a:ext cx="16159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D6F87E6-FAA7-283C-28F3-AC4D4E22AB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547" y="4236415"/>
                <a:ext cx="1615965" cy="369332"/>
              </a:xfrm>
              <a:prstGeom prst="rect">
                <a:avLst/>
              </a:prstGeom>
              <a:blipFill>
                <a:blip r:embed="rId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Brace 10">
            <a:extLst>
              <a:ext uri="{FF2B5EF4-FFF2-40B4-BE49-F238E27FC236}">
                <a16:creationId xmlns:a16="http://schemas.microsoft.com/office/drawing/2014/main" id="{E14C1FD8-3637-E326-30A6-B5A27FAF3E8A}"/>
              </a:ext>
            </a:extLst>
          </p:cNvPr>
          <p:cNvSpPr/>
          <p:nvPr/>
        </p:nvSpPr>
        <p:spPr>
          <a:xfrm rot="5400000">
            <a:off x="2756976" y="3999211"/>
            <a:ext cx="184943" cy="194145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5E121D31-39C8-3346-24E9-B9F242310B1A}"/>
              </a:ext>
            </a:extLst>
          </p:cNvPr>
          <p:cNvSpPr/>
          <p:nvPr/>
        </p:nvSpPr>
        <p:spPr>
          <a:xfrm rot="5400000">
            <a:off x="3417816" y="3716639"/>
            <a:ext cx="216932" cy="766789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0F63F96-E514-48AC-18A6-67E25F2D2734}"/>
                  </a:ext>
                </a:extLst>
              </p:cNvPr>
              <p:cNvSpPr txBox="1"/>
              <p:nvPr/>
            </p:nvSpPr>
            <p:spPr>
              <a:xfrm>
                <a:off x="4268343" y="3143205"/>
                <a:ext cx="3035375" cy="734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US" sz="240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chemeClr val="accent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accent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accent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accent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</m:sSubSup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0F63F96-E514-48AC-18A6-67E25F2D27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343" y="3143205"/>
                <a:ext cx="3035375" cy="7344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299B710-4365-8FA4-268F-1CBE5907D7B3}"/>
                  </a:ext>
                </a:extLst>
              </p:cNvPr>
              <p:cNvSpPr txBox="1"/>
              <p:nvPr/>
            </p:nvSpPr>
            <p:spPr>
              <a:xfrm>
                <a:off x="5210020" y="3045389"/>
                <a:ext cx="6144610" cy="8914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299B710-4365-8FA4-268F-1CBE5907D7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020" y="3045389"/>
                <a:ext cx="6144610" cy="89146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250F4EA-F893-751F-6CB3-ADBF07EF245C}"/>
                  </a:ext>
                </a:extLst>
              </p:cNvPr>
              <p:cNvSpPr txBox="1"/>
              <p:nvPr/>
            </p:nvSpPr>
            <p:spPr>
              <a:xfrm>
                <a:off x="3188615" y="4232065"/>
                <a:ext cx="30353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250F4EA-F893-751F-6CB3-ADBF07EF2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615" y="4232065"/>
                <a:ext cx="3035375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238AAB1-BDC6-8D8E-CB77-98ED829359D2}"/>
                  </a:ext>
                </a:extLst>
              </p:cNvPr>
              <p:cNvSpPr txBox="1"/>
              <p:nvPr/>
            </p:nvSpPr>
            <p:spPr>
              <a:xfrm>
                <a:off x="6546700" y="3975232"/>
                <a:ext cx="3035375" cy="891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nary>
                        <m:nary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4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238AAB1-BDC6-8D8E-CB77-98ED82935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700" y="3975232"/>
                <a:ext cx="3035375" cy="89146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E02E377-D2B1-985A-DA39-5EBE3A3ACE3A}"/>
                  </a:ext>
                </a:extLst>
              </p:cNvPr>
              <p:cNvSpPr txBox="1"/>
              <p:nvPr/>
            </p:nvSpPr>
            <p:spPr>
              <a:xfrm>
                <a:off x="8447141" y="4041064"/>
                <a:ext cx="3035375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E02E377-D2B1-985A-DA39-5EBE3A3ACE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7141" y="4041064"/>
                <a:ext cx="3035375" cy="7861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7E80B65-DD04-971F-64CE-F6FC03F4AFB1}"/>
                  </a:ext>
                </a:extLst>
              </p:cNvPr>
              <p:cNvSpPr txBox="1"/>
              <p:nvPr/>
            </p:nvSpPr>
            <p:spPr>
              <a:xfrm>
                <a:off x="4268343" y="3303197"/>
                <a:ext cx="6189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7E80B65-DD04-971F-64CE-F6FC03F4A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343" y="3303197"/>
                <a:ext cx="618967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C79E723-3C0D-C08C-F465-131D53A5344B}"/>
                  </a:ext>
                </a:extLst>
              </p:cNvPr>
              <p:cNvSpPr txBox="1"/>
              <p:nvPr/>
            </p:nvSpPr>
            <p:spPr>
              <a:xfrm>
                <a:off x="4955330" y="1538297"/>
                <a:ext cx="6142382" cy="8914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C79E723-3C0D-C08C-F465-131D53A534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330" y="1538297"/>
                <a:ext cx="6142382" cy="89146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81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1" grpId="0"/>
      <p:bldP spid="2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2D0173-D6CE-6A83-CED9-37E760DC4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76212A7-648F-8B5F-F2AB-189BCFD87E8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Expectation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76212A7-648F-8B5F-F2AB-189BCFD87E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870" t="-14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055ECF-FCF6-5933-CBC8-D722E406F6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compute the variance, we’ll need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. Luckily, this isn’t so bad.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055ECF-FCF6-5933-CBC8-D722E406F6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52A895F-A8BD-9810-656C-BA6F38CC932D}"/>
                  </a:ext>
                </a:extLst>
              </p:cNvPr>
              <p:cNvSpPr txBox="1"/>
              <p:nvPr/>
            </p:nvSpPr>
            <p:spPr>
              <a:xfrm>
                <a:off x="0" y="1471791"/>
                <a:ext cx="4955330" cy="916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0,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52A895F-A8BD-9810-656C-BA6F38CC93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71791"/>
                <a:ext cx="4955330" cy="9161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3F60B6-B23E-7FAB-0A4D-C68D3E96752D}"/>
                  </a:ext>
                </a:extLst>
              </p:cNvPr>
              <p:cNvSpPr txBox="1"/>
              <p:nvPr/>
            </p:nvSpPr>
            <p:spPr>
              <a:xfrm>
                <a:off x="4517599" y="2817885"/>
                <a:ext cx="4955330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3F60B6-B23E-7FAB-0A4D-C68D3E967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599" y="2817885"/>
                <a:ext cx="4955330" cy="7861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034FB1F-DA36-0724-DD17-03CDFAD4DE07}"/>
                  </a:ext>
                </a:extLst>
              </p:cNvPr>
              <p:cNvSpPr txBox="1"/>
              <p:nvPr/>
            </p:nvSpPr>
            <p:spPr>
              <a:xfrm>
                <a:off x="6071417" y="4164867"/>
                <a:ext cx="3401512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var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𝑋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034FB1F-DA36-0724-DD17-03CDFAD4D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1417" y="4164867"/>
                <a:ext cx="3401512" cy="7861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402047D-405F-C75E-ED48-90DB8AB8E8B7}"/>
                  </a:ext>
                </a:extLst>
              </p:cNvPr>
              <p:cNvSpPr txBox="1"/>
              <p:nvPr/>
            </p:nvSpPr>
            <p:spPr>
              <a:xfrm>
                <a:off x="4955330" y="1538297"/>
                <a:ext cx="6142382" cy="8914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402047D-405F-C75E-ED48-90DB8AB8E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330" y="1538297"/>
                <a:ext cx="6142382" cy="89146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95825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97E57-036D-E269-67EF-7FF874271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Geometric vs. Exponential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67CAB4-61ED-0D7F-E38C-87CDA9259F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Compare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Geometric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67CAB4-61ED-0D7F-E38C-87CDA9259F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0C0FD29-6F6A-9DF3-8DE6-0FECA098623C}"/>
                  </a:ext>
                </a:extLst>
              </p:cNvPr>
              <p:cNvSpPr txBox="1"/>
              <p:nvPr/>
            </p:nvSpPr>
            <p:spPr>
              <a:xfrm>
                <a:off x="2852530" y="1724497"/>
                <a:ext cx="2030896" cy="786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0C0FD29-6F6A-9DF3-8DE6-0FECA09862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2530" y="1724497"/>
                <a:ext cx="2030896" cy="7861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24305C-CCC8-E4CC-5C7D-DD04517D7556}"/>
                  </a:ext>
                </a:extLst>
              </p:cNvPr>
              <p:cNvSpPr txBox="1"/>
              <p:nvPr/>
            </p:nvSpPr>
            <p:spPr>
              <a:xfrm>
                <a:off x="6096000" y="1724496"/>
                <a:ext cx="2030896" cy="786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24305C-CCC8-E4CC-5C7D-DD04517D7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724496"/>
                <a:ext cx="2030896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1AB3EC3-4104-D301-E3C7-409E485183FE}"/>
                  </a:ext>
                </a:extLst>
              </p:cNvPr>
              <p:cNvSpPr txBox="1"/>
              <p:nvPr/>
            </p:nvSpPr>
            <p:spPr>
              <a:xfrm>
                <a:off x="2852530" y="3035912"/>
                <a:ext cx="2030896" cy="786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var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1AB3EC3-4104-D301-E3C7-409E48518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2530" y="3035912"/>
                <a:ext cx="2030896" cy="7861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739AE9D-6F26-D0F7-747C-2ADE4F1BF921}"/>
                  </a:ext>
                </a:extLst>
              </p:cNvPr>
              <p:cNvSpPr txBox="1"/>
              <p:nvPr/>
            </p:nvSpPr>
            <p:spPr>
              <a:xfrm>
                <a:off x="5950225" y="3035912"/>
                <a:ext cx="2519217" cy="7936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var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739AE9D-6F26-D0F7-747C-2ADE4F1BF9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0225" y="3035912"/>
                <a:ext cx="2519217" cy="7936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15430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2DFD3-377A-421A-347B-CCA993F93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Expectation and Variance of a Uniform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9421B1-F20B-8C7A-BE00-55C5232C7E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the notes, it is shown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 uniform random variable over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 ℓ</m:t>
                        </m:r>
                      </m:e>
                    </m:d>
                  </m:oMath>
                </a14:m>
                <a:r>
                  <a:rPr lang="en-US" dirty="0"/>
                  <a:t>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See notes (or just show yourself) for a proof. Contrast with discrete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uniform over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1, 2, …,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which was: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9421B1-F20B-8C7A-BE00-55C5232C7E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32A1C34-CE91-E782-6279-7880E60F30CA}"/>
                  </a:ext>
                </a:extLst>
              </p:cNvPr>
              <p:cNvSpPr txBox="1"/>
              <p:nvPr/>
            </p:nvSpPr>
            <p:spPr>
              <a:xfrm>
                <a:off x="-175392" y="1300146"/>
                <a:ext cx="6144610" cy="7904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32A1C34-CE91-E782-6279-7880E60F30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5392" y="1300146"/>
                <a:ext cx="6144610" cy="7904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D042E8-84C8-163A-B817-A944F47842CE}"/>
                  </a:ext>
                </a:extLst>
              </p:cNvPr>
              <p:cNvSpPr txBox="1"/>
              <p:nvPr/>
            </p:nvSpPr>
            <p:spPr>
              <a:xfrm>
                <a:off x="4676446" y="1259494"/>
                <a:ext cx="6184024" cy="8310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D042E8-84C8-163A-B817-A944F4784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6446" y="1259494"/>
                <a:ext cx="6184024" cy="8310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A92ED74-1302-6021-19D4-F334D77017E3}"/>
                  </a:ext>
                </a:extLst>
              </p:cNvPr>
              <p:cNvSpPr txBox="1"/>
              <p:nvPr/>
            </p:nvSpPr>
            <p:spPr>
              <a:xfrm>
                <a:off x="-275240" y="4187864"/>
                <a:ext cx="6144610" cy="7838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A92ED74-1302-6021-19D4-F334D77017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5240" y="4187864"/>
                <a:ext cx="6144610" cy="7838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B1F1BB-8D3D-89A0-2F13-E69D2C570EFC}"/>
                  </a:ext>
                </a:extLst>
              </p:cNvPr>
              <p:cNvSpPr txBox="1"/>
              <p:nvPr/>
            </p:nvSpPr>
            <p:spPr>
              <a:xfrm>
                <a:off x="4576598" y="4147212"/>
                <a:ext cx="6184024" cy="8310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B1F1BB-8D3D-89A0-2F13-E69D2C570E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598" y="4147212"/>
                <a:ext cx="6184024" cy="8310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9636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CAFF0-EEE0-7B2E-3B2D-870526652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Review: Distributions of Discrete Random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36F98-64C4-FFB7-6881-C4CE0DBB2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57" y="533400"/>
            <a:ext cx="11488745" cy="1667540"/>
          </a:xfrm>
        </p:spPr>
        <p:txBody>
          <a:bodyPr/>
          <a:lstStyle/>
          <a:p>
            <a:r>
              <a:rPr lang="en-US"/>
              <a:t>For a discrete random variable, we have the notion of the distribution of a random variable.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Enumeration of every value and its probability.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4C07B4FE-3088-3E81-8715-9C8E6921758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2370349"/>
                  </p:ext>
                </p:extLst>
              </p:nvPr>
            </p:nvGraphicFramePr>
            <p:xfrm>
              <a:off x="8803758" y="1173374"/>
              <a:ext cx="2881647" cy="5486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575296">
                      <a:extLst>
                        <a:ext uri="{9D8B030D-6E8A-4147-A177-3AD203B41FA5}">
                          <a16:colId xmlns:a16="http://schemas.microsoft.com/office/drawing/2014/main" val="3410558925"/>
                        </a:ext>
                      </a:extLst>
                    </a:gridCol>
                    <a:gridCol w="2306351">
                      <a:extLst>
                        <a:ext uri="{9D8B030D-6E8A-4147-A177-3AD203B41FA5}">
                          <a16:colId xmlns:a16="http://schemas.microsoft.com/office/drawing/2014/main" val="3350035111"/>
                        </a:ext>
                      </a:extLst>
                    </a:gridCol>
                  </a:tblGrid>
                  <a:tr h="25964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24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𝑋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=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2060275"/>
                      </a:ext>
                    </a:extLst>
                  </a:tr>
                  <a:tr h="259644">
                    <a:tc>
                      <a:txBody>
                        <a:bodyPr/>
                        <a:lstStyle/>
                        <a:p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8963023"/>
                      </a:ext>
                    </a:extLst>
                  </a:tr>
                  <a:tr h="259644">
                    <a:tc>
                      <a:txBody>
                        <a:bodyPr/>
                        <a:lstStyle/>
                        <a:p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1670219"/>
                      </a:ext>
                    </a:extLst>
                  </a:tr>
                  <a:tr h="259644">
                    <a:tc>
                      <a:txBody>
                        <a:bodyPr/>
                        <a:lstStyle/>
                        <a:p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8373702"/>
                      </a:ext>
                    </a:extLst>
                  </a:tr>
                  <a:tr h="259644">
                    <a:tc>
                      <a:txBody>
                        <a:bodyPr/>
                        <a:lstStyle/>
                        <a:p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4/36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4176802"/>
                      </a:ext>
                    </a:extLst>
                  </a:tr>
                  <a:tr h="259644">
                    <a:tc>
                      <a:txBody>
                        <a:bodyPr/>
                        <a:lstStyle/>
                        <a:p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5/36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8612044"/>
                      </a:ext>
                    </a:extLst>
                  </a:tr>
                  <a:tr h="259644">
                    <a:tc>
                      <a:txBody>
                        <a:bodyPr/>
                        <a:lstStyle/>
                        <a:p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6/36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08697484"/>
                      </a:ext>
                    </a:extLst>
                  </a:tr>
                  <a:tr h="259644">
                    <a:tc>
                      <a:txBody>
                        <a:bodyPr/>
                        <a:lstStyle/>
                        <a:p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5/36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253148"/>
                      </a:ext>
                    </a:extLst>
                  </a:tr>
                  <a:tr h="259644">
                    <a:tc>
                      <a:txBody>
                        <a:bodyPr/>
                        <a:lstStyle/>
                        <a:p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4/36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02913607"/>
                      </a:ext>
                    </a:extLst>
                  </a:tr>
                  <a:tr h="259644">
                    <a:tc>
                      <a:txBody>
                        <a:bodyPr/>
                        <a:lstStyle/>
                        <a:p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54483125"/>
                      </a:ext>
                    </a:extLst>
                  </a:tr>
                  <a:tr h="259644">
                    <a:tc>
                      <a:txBody>
                        <a:bodyPr/>
                        <a:lstStyle/>
                        <a:p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97893279"/>
                      </a:ext>
                    </a:extLst>
                  </a:tr>
                  <a:tr h="259644">
                    <a:tc>
                      <a:txBody>
                        <a:bodyPr/>
                        <a:lstStyle/>
                        <a:p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765753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4C07B4FE-3088-3E81-8715-9C8E6921758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2370349"/>
                  </p:ext>
                </p:extLst>
              </p:nvPr>
            </p:nvGraphicFramePr>
            <p:xfrm>
              <a:off x="8803758" y="1173374"/>
              <a:ext cx="2881647" cy="5486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575296">
                      <a:extLst>
                        <a:ext uri="{9D8B030D-6E8A-4147-A177-3AD203B41FA5}">
                          <a16:colId xmlns:a16="http://schemas.microsoft.com/office/drawing/2014/main" val="3410558925"/>
                        </a:ext>
                      </a:extLst>
                    </a:gridCol>
                    <a:gridCol w="2306351">
                      <a:extLst>
                        <a:ext uri="{9D8B030D-6E8A-4147-A177-3AD203B41FA5}">
                          <a16:colId xmlns:a16="http://schemas.microsoft.com/office/drawing/2014/main" val="33500351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64" t="-1333" r="-408511" b="-11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5066" t="-1333" r="-1319" b="-113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0206027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896302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167021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83737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4/36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41768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5/36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861204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6/36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086974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5/36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25314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4/36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0291360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5448312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9789327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765753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2D93CAD-C6FA-972E-C122-2B22283AC5FB}"/>
                  </a:ext>
                </a:extLst>
              </p:cNvPr>
              <p:cNvSpPr txBox="1"/>
              <p:nvPr/>
            </p:nvSpPr>
            <p:spPr>
              <a:xfrm>
                <a:off x="93657" y="2547902"/>
                <a:ext cx="7965822" cy="32801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The function that maps each value to its probability is called the </a:t>
                </a:r>
                <a:r>
                  <a:rPr lang="en-US" sz="2400" b="1" dirty="0">
                    <a:solidFill>
                      <a:schemeClr val="accent3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Probability Mass Function</a:t>
                </a:r>
                <a:r>
                  <a:rPr lang="en-US" sz="240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.</a:t>
                </a:r>
              </a:p>
              <a:p>
                <a:endParaRPr lang="en-US" sz="2400" dirty="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  <a:p>
                <a:r>
                  <a:rPr lang="en-US" sz="240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Examples: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The PMF of rolling two six-sided dice is to the right.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The PMF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𝑋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sz="2400" i="0" dirty="0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Binomial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,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𝑝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Inter Light" panose="02000403000000020004" pitchFamily="2" charset="0"/>
                                <a:cs typeface="Inter Light" panose="02000403000000020004" pitchFamily="2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Inter Light" panose="02000403000000020004" pitchFamily="2" charset="0"/>
                                <a:cs typeface="Inter Light" panose="02000403000000020004" pitchFamily="2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Inter Light" panose="02000403000000020004" pitchFamily="2" charset="0"/>
                                <a:cs typeface="Inter Light" panose="02000403000000020004" pitchFamily="2" charset="0"/>
                              </a:rPr>
                              <m:t>𝑖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𝑝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𝑖</m:t>
                        </m:r>
                      </m:sup>
                    </m:sSup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Inter Light" panose="02000403000000020004" pitchFamily="2" charset="0"/>
                                <a:cs typeface="Inter Light" panose="02000403000000020004" pitchFamily="2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Inter Light" panose="02000403000000020004" pitchFamily="2" charset="0"/>
                                <a:cs typeface="Inter Light" panose="02000403000000020004" pitchFamily="2" charset="0"/>
                              </a:rPr>
                              <m:t>1−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Inter Light" panose="02000403000000020004" pitchFamily="2" charset="0"/>
                                <a:cs typeface="Inter Light" panose="02000403000000020004" pitchFamily="2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𝑖</m:t>
                        </m:r>
                      </m:sup>
                    </m:sSup>
                  </m:oMath>
                </a14:m>
                <a:endParaRPr lang="en-US" sz="2400" dirty="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The PMF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Geometric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Inter Light" panose="02000403000000020004" pitchFamily="2" charset="0"/>
                                <a:cs typeface="Inter Light" panose="02000403000000020004" pitchFamily="2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Inter Light" panose="02000403000000020004" pitchFamily="2" charset="0"/>
                                <a:cs typeface="Inter Light" panose="02000403000000020004" pitchFamily="2" charset="0"/>
                              </a:rPr>
                              <m:t>1−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Inter Light" panose="02000403000000020004" pitchFamily="2" charset="0"/>
                                <a:cs typeface="Inter Light" panose="02000403000000020004" pitchFamily="2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−1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𝑝</m:t>
                    </m:r>
                  </m:oMath>
                </a14:m>
                <a:endParaRPr lang="en-US" sz="2400" dirty="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2D93CAD-C6FA-972E-C122-2B22283AC5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57" y="2547902"/>
                <a:ext cx="7965822" cy="3280129"/>
              </a:xfrm>
              <a:prstGeom prst="rect">
                <a:avLst/>
              </a:prstGeom>
              <a:blipFill>
                <a:blip r:embed="rId3"/>
                <a:stretch>
                  <a:fillRect l="-1148" t="-1487" r="-383" b="-3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6BE38B8-8E80-35EC-A70F-2C5D315284F8}"/>
              </a:ext>
            </a:extLst>
          </p:cNvPr>
          <p:cNvSpPr txBox="1"/>
          <p:nvPr/>
        </p:nvSpPr>
        <p:spPr>
          <a:xfrm>
            <a:off x="114923" y="6185626"/>
            <a:ext cx="8369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PMF is just a new term for something we’ve seen before.</a:t>
            </a:r>
          </a:p>
        </p:txBody>
      </p:sp>
    </p:spTree>
    <p:extLst>
      <p:ext uri="{BB962C8B-B14F-4D97-AF65-F5344CB8AC3E}">
        <p14:creationId xmlns:p14="http://schemas.microsoft.com/office/powerpoint/2010/main" val="41457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DDC0D7-3561-B473-5419-E00CB173F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52E8F-2A24-BBF6-507B-6E25629CA0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Joint Distributions and Independence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000B1C-8E6A-9B8F-89DE-92182BB7C6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24, CS70 Summer 2025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AA7F16-E05E-8D18-9403-5DCBB18E67A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  <a:p>
            <a:endParaRPr lang="en-US" b="1">
              <a:solidFill>
                <a:schemeClr val="accent3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AF23A8C1-1CBC-009E-7544-23F386F50843}"/>
              </a:ext>
            </a:extLst>
          </p:cNvPr>
          <p:cNvSpPr txBox="1">
            <a:spLocks/>
          </p:cNvSpPr>
          <p:nvPr/>
        </p:nvSpPr>
        <p:spPr>
          <a:xfrm>
            <a:off x="6248400" y="217487"/>
            <a:ext cx="6096000" cy="67167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377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1808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A46D8-B0D0-247C-BF28-3D77783A3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Joint Distributions and Independence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C865D-C067-361C-73A1-964470D2A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We’ll take a brief look at joint distributions and independence.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We’ll cover these in more detail in the next lecture.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Today sets you up with the basic definitions you’ll need for the discussion.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097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89D01-398E-59FA-B81E-744BE66ED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Joint Density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6B6722-B7C8-86FD-67E9-2C8EAE4D36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Suppose we have random variables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/>
                  <a:t> which are continuous. Then their joint PDF is a non-negative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/>
                  <a:t> such that:</a:t>
                </a:r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r>
                  <a:rPr lang="en-US"/>
                  <a:t>And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/>
                  <a:t>, we have:</a:t>
                </a:r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r>
                  <a:rPr lang="en-US"/>
                  <a:t>Can interpret PDF as probability that we are in a small rectangle around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Actual probability is zero since the rectangle infinitesimal.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6B6722-B7C8-86FD-67E9-2C8EAE4D36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 r="-690" b="-2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0958AB5-DA0A-C82A-54A8-BB276CD1DBBF}"/>
                  </a:ext>
                </a:extLst>
              </p:cNvPr>
              <p:cNvSpPr txBox="1"/>
              <p:nvPr/>
            </p:nvSpPr>
            <p:spPr>
              <a:xfrm>
                <a:off x="4103275" y="1773620"/>
                <a:ext cx="3985450" cy="8891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0958AB5-DA0A-C82A-54A8-BB276CD1DB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275" y="1773620"/>
                <a:ext cx="3985450" cy="8891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BB391E8-5269-F4B7-45E8-1910F6B3421E}"/>
                  </a:ext>
                </a:extLst>
              </p:cNvPr>
              <p:cNvSpPr txBox="1"/>
              <p:nvPr/>
            </p:nvSpPr>
            <p:spPr>
              <a:xfrm>
                <a:off x="2666343" y="3952421"/>
                <a:ext cx="6859314" cy="9300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nary>
                            <m:nary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BB391E8-5269-F4B7-45E8-1910F6B342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6343" y="3952421"/>
                <a:ext cx="6859314" cy="9300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37824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B5796B-C186-5F41-BF33-5592194A6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49AFA-6924-D535-BC75-BC651ABFD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Joint Density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8D8BEB-FEBD-3163-F534-3EFAF1FADA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Suppose we have random variables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/>
                  <a:t> which are continuous. Then their joint PDF is a non-negative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/>
                  <a:t> such that:</a:t>
                </a:r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r>
                  <a:rPr lang="en-US"/>
                  <a:t>Suppose we throw a dart at the origin. Suppose we land uniformly within 2 feet of the origin.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8D8BEB-FEBD-3163-F534-3EFAF1FADA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 r="-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836E340-434A-A692-2B2C-2DF9BED3FA57}"/>
                  </a:ext>
                </a:extLst>
              </p:cNvPr>
              <p:cNvSpPr txBox="1"/>
              <p:nvPr/>
            </p:nvSpPr>
            <p:spPr>
              <a:xfrm>
                <a:off x="4103275" y="1773620"/>
                <a:ext cx="3985450" cy="8891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836E340-434A-A692-2B2C-2DF9BED3F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275" y="1773620"/>
                <a:ext cx="3985450" cy="8891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D33311F-AA7E-6605-4969-0539785284FF}"/>
                  </a:ext>
                </a:extLst>
              </p:cNvPr>
              <p:cNvSpPr txBox="1"/>
              <p:nvPr/>
            </p:nvSpPr>
            <p:spPr>
              <a:xfrm>
                <a:off x="3241094" y="4195227"/>
                <a:ext cx="6207706" cy="1271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≤4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0,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D33311F-AA7E-6605-4969-0539785284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1094" y="4195227"/>
                <a:ext cx="6207706" cy="12714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428588A7-8CB5-16F9-33A0-935B94ABADEC}"/>
              </a:ext>
            </a:extLst>
          </p:cNvPr>
          <p:cNvSpPr/>
          <p:nvPr/>
        </p:nvSpPr>
        <p:spPr>
          <a:xfrm>
            <a:off x="951759" y="4432995"/>
            <a:ext cx="1431234" cy="143123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6E69DC-6F59-463A-C30F-25D5F270AA71}"/>
              </a:ext>
            </a:extLst>
          </p:cNvPr>
          <p:cNvSpPr txBox="1"/>
          <p:nvPr/>
        </p:nvSpPr>
        <p:spPr>
          <a:xfrm>
            <a:off x="951759" y="5943600"/>
            <a:ext cx="1692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 foot radius</a:t>
            </a:r>
          </a:p>
        </p:txBody>
      </p:sp>
    </p:spTree>
    <p:extLst>
      <p:ext uri="{BB962C8B-B14F-4D97-AF65-F5344CB8AC3E}">
        <p14:creationId xmlns:p14="http://schemas.microsoft.com/office/powerpoint/2010/main" val="9109760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92D922-C6A4-10AC-8934-70EBE1ADD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AA651-2E69-3612-C9F6-22CF7A3AE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Marginal Probabilities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0AD37A-2C99-525C-FAEF-5354F0262A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Suppose we have random variables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/>
                  <a:t> which are continuous. Then their joint PDF is a non-negative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/>
                  <a:t> such that:</a:t>
                </a:r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r>
                  <a:rPr lang="en-US"/>
                  <a:t>Similar to marginal probabilities for discrete random variables, we can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/>
                  <a:t>. How?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0AD37A-2C99-525C-FAEF-5354F0262A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 r="-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A5A8B09-599A-D7F8-FE3F-5453C909BB5D}"/>
                  </a:ext>
                </a:extLst>
              </p:cNvPr>
              <p:cNvSpPr txBox="1"/>
              <p:nvPr/>
            </p:nvSpPr>
            <p:spPr>
              <a:xfrm>
                <a:off x="4103275" y="1773620"/>
                <a:ext cx="3985450" cy="8891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A5A8B09-599A-D7F8-FE3F-5453C909BB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275" y="1773620"/>
                <a:ext cx="3985450" cy="8891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54244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DE8B4D-ECF1-A72B-F555-B569A7CCC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6C3B6-4989-EB88-D192-EF4DDAE82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Marginal Probabilities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016DFB-F4B8-F95B-60C8-45EFB05A3C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Suppose we have random variables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/>
                  <a:t> which are continuous. Then their joint PDF is a non-negative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/>
                  <a:t> such that:</a:t>
                </a:r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r>
                  <a:rPr lang="en-US"/>
                  <a:t>Similar to marginal probabilities for discrete random variables, we can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/>
                  <a:t>. How?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016DFB-F4B8-F95B-60C8-45EFB05A3C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 r="-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56DFDE0-742C-8E0A-D7C1-970D4EB63003}"/>
                  </a:ext>
                </a:extLst>
              </p:cNvPr>
              <p:cNvSpPr txBox="1"/>
              <p:nvPr/>
            </p:nvSpPr>
            <p:spPr>
              <a:xfrm>
                <a:off x="4103275" y="1773620"/>
                <a:ext cx="3985450" cy="8891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56DFDE0-742C-8E0A-D7C1-970D4EB630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275" y="1773620"/>
                <a:ext cx="3985450" cy="8891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9504350-6588-950E-D6F4-136BD51400DB}"/>
                  </a:ext>
                </a:extLst>
              </p:cNvPr>
              <p:cNvSpPr txBox="1"/>
              <p:nvPr/>
            </p:nvSpPr>
            <p:spPr>
              <a:xfrm>
                <a:off x="1607068" y="4811109"/>
                <a:ext cx="3557320" cy="8891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𝑑𝑦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9504350-6588-950E-D6F4-136BD51400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068" y="4811109"/>
                <a:ext cx="3557320" cy="8891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430663-7F5E-CD20-34DD-FF7BC6A126F2}"/>
                  </a:ext>
                </a:extLst>
              </p:cNvPr>
              <p:cNvSpPr txBox="1"/>
              <p:nvPr/>
            </p:nvSpPr>
            <p:spPr>
              <a:xfrm>
                <a:off x="6598422" y="4811109"/>
                <a:ext cx="3549946" cy="8891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430663-7F5E-CD20-34DD-FF7BC6A126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8422" y="4811109"/>
                <a:ext cx="3549946" cy="8891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75820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028B15-5EE7-58B2-8D0C-253E2A731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E9E90-FDD6-9D34-BF47-3D9C68AD2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Independent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941677-1E03-D2D1-A607-336CD01EE1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saw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are independent continuous random variables if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br>
                  <a:rPr lang="en-US" dirty="0"/>
                </a:br>
                <a:r>
                  <a:rPr lang="en-US" dirty="0"/>
                  <a:t>Or equivalently: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For the dart example earlier, are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independent?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Why or why not?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941677-1E03-D2D1-A607-336CD01EE1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51699255-61C4-237C-EFE5-AB7E831FA46C}"/>
              </a:ext>
            </a:extLst>
          </p:cNvPr>
          <p:cNvSpPr/>
          <p:nvPr/>
        </p:nvSpPr>
        <p:spPr>
          <a:xfrm>
            <a:off x="9084366" y="4740898"/>
            <a:ext cx="1431234" cy="143123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92D252-FFCA-B42E-8B9C-3FF133F39D7A}"/>
              </a:ext>
            </a:extLst>
          </p:cNvPr>
          <p:cNvSpPr txBox="1"/>
          <p:nvPr/>
        </p:nvSpPr>
        <p:spPr>
          <a:xfrm>
            <a:off x="9084366" y="6251503"/>
            <a:ext cx="1692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 foot radius</a:t>
            </a:r>
          </a:p>
        </p:txBody>
      </p:sp>
    </p:spTree>
    <p:extLst>
      <p:ext uri="{BB962C8B-B14F-4D97-AF65-F5344CB8AC3E}">
        <p14:creationId xmlns:p14="http://schemas.microsoft.com/office/powerpoint/2010/main" val="35897056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C25738-BA39-8E58-3E22-235AAA926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5B074-CEE2-2E60-8ED6-A822A1DB5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Independent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08962D-325A-F807-28BF-C74368B20C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saw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are independent continuous random variables if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br>
                  <a:rPr lang="en-US" dirty="0"/>
                </a:br>
                <a:r>
                  <a:rPr lang="en-US" dirty="0"/>
                  <a:t>Or equivalently: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For the dart example earlier, are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independent?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Not independent! Example: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must be zero.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08962D-325A-F807-28BF-C74368B20C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2B544E25-92E7-8C16-2108-41C4859C2E3E}"/>
              </a:ext>
            </a:extLst>
          </p:cNvPr>
          <p:cNvSpPr/>
          <p:nvPr/>
        </p:nvSpPr>
        <p:spPr>
          <a:xfrm>
            <a:off x="9084366" y="4740898"/>
            <a:ext cx="1431234" cy="143123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C548C0-B71F-5FA2-3F0F-5B70F238EB62}"/>
              </a:ext>
            </a:extLst>
          </p:cNvPr>
          <p:cNvSpPr txBox="1"/>
          <p:nvPr/>
        </p:nvSpPr>
        <p:spPr>
          <a:xfrm>
            <a:off x="9084366" y="6251503"/>
            <a:ext cx="1692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 foot radius</a:t>
            </a:r>
          </a:p>
        </p:txBody>
      </p:sp>
    </p:spTree>
    <p:extLst>
      <p:ext uri="{BB962C8B-B14F-4D97-AF65-F5344CB8AC3E}">
        <p14:creationId xmlns:p14="http://schemas.microsoft.com/office/powerpoint/2010/main" val="242810163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862560-8524-38A7-3855-9AC38DBD0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96607-8CB2-D323-F9AE-B6CF42155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Independent Random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4663C-93DC-E627-1426-5AB8B359E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We’ve only touched on joint PDFs, marginal PDFs, and independence.</a:t>
            </a:r>
          </a:p>
          <a:p>
            <a:endParaRPr lang="en-US"/>
          </a:p>
          <a:p>
            <a:r>
              <a:rPr lang="en-US"/>
              <a:t>We’ll return to these ideas in the next lecture.</a:t>
            </a:r>
          </a:p>
        </p:txBody>
      </p:sp>
    </p:spTree>
    <p:extLst>
      <p:ext uri="{BB962C8B-B14F-4D97-AF65-F5344CB8AC3E}">
        <p14:creationId xmlns:p14="http://schemas.microsoft.com/office/powerpoint/2010/main" val="1496554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0FD501-6DA0-E68A-3C2C-24A16A215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1C8DA-C10D-902B-C818-5DE459193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Framing: A Random Variable with Range [0, 2]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894A29-352B-6CA2-33FF-224233FE46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Imagine that we choose a real number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uniformly at random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[0,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For this random variable, the probability mass function is not useful.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=0.3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b="0" i="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, and in general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sz="2400" b="0" i="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𝑥</m:t>
                    </m:r>
                  </m:oMath>
                </a14:m>
                <a:r>
                  <a:rPr lang="en-US" sz="2400" b="0" i="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r>
                  <a:rPr lang="en-US" sz="2400" b="0" i="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There is, however, a useful analogue called the “probability density function”, that looks like this: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894A29-352B-6CA2-33FF-224233FE46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5FBC34A-4A67-C305-F1D0-CAB7491258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1829" y="3429000"/>
            <a:ext cx="7772400" cy="326876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8DAB232-D396-05A1-8011-221C450BF876}"/>
              </a:ext>
            </a:extLst>
          </p:cNvPr>
          <p:cNvSpPr/>
          <p:nvPr/>
        </p:nvSpPr>
        <p:spPr>
          <a:xfrm>
            <a:off x="1932050" y="3429000"/>
            <a:ext cx="435145" cy="2589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EC51CC-B144-62ED-4568-8F96B66F38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 with a line drawn on it&#10;&#10;Description automatically generated">
            <a:extLst>
              <a:ext uri="{FF2B5EF4-FFF2-40B4-BE49-F238E27FC236}">
                <a16:creationId xmlns:a16="http://schemas.microsoft.com/office/drawing/2014/main" id="{4E33EE09-78A8-2C17-ADC3-CCFD3D84A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27" y="1542198"/>
            <a:ext cx="10121946" cy="50609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CFF00E-BB15-F4E0-A7B8-7B2171FF3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Framing: A Random Variable with Range [0, 2]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61041B-0815-2FF2-CEA6-2EDF9208BE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1954908" cy="5638732"/>
              </a:xfrm>
            </p:spPr>
            <p:txBody>
              <a:bodyPr/>
              <a:lstStyle/>
              <a:p>
                <a:r>
                  <a:rPr lang="en-US" dirty="0"/>
                  <a:t>Imagine that we choose a real number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uniformly at random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[0,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The “probability mass function” is not useful, always zero.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The </a:t>
                </a:r>
                <a:r>
                  <a:rPr lang="en-US" sz="2400" b="0" i="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“probability density function” looks like this: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endParaRPr lang="en-US" sz="1600" dirty="0"/>
              </a:p>
              <a:p>
                <a:r>
                  <a:rPr lang="en-US" dirty="0"/>
                  <a:t>What should be the y-value of the PDF in the non-zero region?</a:t>
                </a:r>
              </a:p>
              <a:p>
                <a:endParaRPr lang="en-US" sz="2400" b="0" i="0" dirty="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61041B-0815-2FF2-CEA6-2EDF9208BE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1954908" cy="5638732"/>
              </a:xfrm>
              <a:blipFill>
                <a:blip r:embed="rId4"/>
                <a:stretch>
                  <a:fillRect l="-765" t="-649" b="-398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38ABE802-74D9-58D7-1C2F-7970DA6B373B}"/>
              </a:ext>
            </a:extLst>
          </p:cNvPr>
          <p:cNvSpPr/>
          <p:nvPr/>
        </p:nvSpPr>
        <p:spPr>
          <a:xfrm>
            <a:off x="1474158" y="2282588"/>
            <a:ext cx="559358" cy="3285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99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B829E3-C1CD-F2E0-22F2-C927ECAD53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 with a line drawn on it&#10;&#10;Description automatically generated">
            <a:extLst>
              <a:ext uri="{FF2B5EF4-FFF2-40B4-BE49-F238E27FC236}">
                <a16:creationId xmlns:a16="http://schemas.microsoft.com/office/drawing/2014/main" id="{E07C0496-FE8D-6FC2-0653-0B5B7235DC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161" y="2751161"/>
            <a:ext cx="8213677" cy="41068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991F61-85A5-2149-64E9-9EA430943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Framing: A Random Variable with Range [0, 2]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A9339B-744A-C1CB-BF9F-15D1CF8980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1488745" cy="2141561"/>
              </a:xfrm>
            </p:spPr>
            <p:txBody>
              <a:bodyPr/>
              <a:lstStyle/>
              <a:p>
                <a:r>
                  <a:rPr lang="en-US" dirty="0"/>
                  <a:t>Imagine that we choose a real number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uniformly at random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[0,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To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, we compute the area under the probability density function, i.e.,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)/2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For this PDF, we can find the area by inspection. It’s a rectangle with width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and height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0.5</m:t>
                    </m:r>
                  </m:oMath>
                </a14:m>
                <a:r>
                  <a:rPr lang="en-US" dirty="0"/>
                  <a:t>, so area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2×0.5=1</m:t>
                    </m:r>
                  </m:oMath>
                </a14:m>
                <a:r>
                  <a:rPr lang="en-US" dirty="0"/>
                  <a:t>. More generally, we can use integration.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A9339B-744A-C1CB-BF9F-15D1CF8980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1488745" cy="2141561"/>
              </a:xfrm>
              <a:blipFill>
                <a:blip r:embed="rId4"/>
                <a:stretch>
                  <a:fillRect l="-796" t="-1709" r="-318" b="-15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DF9F1EF-A475-8F41-BE94-553AA45B2FB0}"/>
              </a:ext>
            </a:extLst>
          </p:cNvPr>
          <p:cNvSpPr txBox="1"/>
          <p:nvPr/>
        </p:nvSpPr>
        <p:spPr>
          <a:xfrm>
            <a:off x="171450" y="4451866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 picked 0.5!</a:t>
            </a:r>
          </a:p>
        </p:txBody>
      </p:sp>
    </p:spTree>
    <p:extLst>
      <p:ext uri="{BB962C8B-B14F-4D97-AF65-F5344CB8AC3E}">
        <p14:creationId xmlns:p14="http://schemas.microsoft.com/office/powerpoint/2010/main" val="453469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40C7F-4A41-5B38-3C58-FB4E0D84B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Probability Density Function (as described in the notes)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E1E205-F802-C5D8-D931-A0303354D2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Definition 21.1 (Probability Density Function). A </a:t>
                </a:r>
                <a:r>
                  <a:rPr lang="en-US" dirty="0">
                    <a:solidFill>
                      <a:schemeClr val="accent3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probability density function</a:t>
                </a:r>
                <a:r>
                  <a:rPr lang="en-US" dirty="0"/>
                  <a:t> (PDF) for a real-valued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satisfying:</a:t>
                </a:r>
              </a:p>
              <a:p>
                <a:r>
                  <a:rPr lang="en-US" dirty="0"/>
                  <a:t>1.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non-negative: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/>
              </a:p>
              <a:p>
                <a:r>
                  <a:rPr lang="en-US" dirty="0"/>
                  <a:t>2. The total integral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equal to 1: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Then the distribution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given by: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all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i="1" dirty="0"/>
              </a:p>
              <a:p>
                <a:endParaRPr lang="en-US" dirty="0"/>
              </a:p>
              <a:p>
                <a:r>
                  <a:rPr lang="en-US" dirty="0"/>
                  <a:t>Can think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as the ”probability per unit length” in the vicinity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values are not a probability, may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E1E205-F802-C5D8-D931-A0303354D2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b="-39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304779C2-4589-4A8E-62A1-D7B47B6F16EA}"/>
              </a:ext>
            </a:extLst>
          </p:cNvPr>
          <p:cNvGrpSpPr/>
          <p:nvPr/>
        </p:nvGrpSpPr>
        <p:grpSpPr>
          <a:xfrm>
            <a:off x="8093292" y="1431235"/>
            <a:ext cx="3805267" cy="2367097"/>
            <a:chOff x="8093292" y="1431235"/>
            <a:chExt cx="3805267" cy="23670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477ADCE2-21EE-F555-919B-84F944CD6C8D}"/>
                    </a:ext>
                  </a:extLst>
                </p:cNvPr>
                <p:cNvSpPr txBox="1"/>
                <p:nvPr/>
              </p:nvSpPr>
              <p:spPr>
                <a:xfrm>
                  <a:off x="8405665" y="3429000"/>
                  <a:ext cx="349289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>
                      <a:latin typeface="Inter Light" panose="02000403000000020004" pitchFamily="2" charset="0"/>
                      <a:ea typeface="Inter Light" panose="02000403000000020004" pitchFamily="2" charset="0"/>
                      <a:cs typeface="Inter Light" panose="02000403000000020004" pitchFamily="2" charset="0"/>
                    </a:rPr>
                    <a:t>PDF is usually lowercase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a14:m>
                  <a:endParaRPr lang="en-US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477ADCE2-21EE-F555-919B-84F944CD6C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5665" y="3429000"/>
                  <a:ext cx="3492894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1571" t="-10000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EDF35CE-178D-3261-2A92-6040E695DC49}"/>
                </a:ext>
              </a:extLst>
            </p:cNvPr>
            <p:cNvCxnSpPr/>
            <p:nvPr/>
          </p:nvCxnSpPr>
          <p:spPr>
            <a:xfrm flipH="1" flipV="1">
              <a:off x="8093292" y="1431235"/>
              <a:ext cx="2073019" cy="199776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1536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LisaAndJoshColorScheme">
      <a:dk1>
        <a:srgbClr val="000000"/>
      </a:dk1>
      <a:lt1>
        <a:srgbClr val="FFFFFF"/>
      </a:lt1>
      <a:dk2>
        <a:srgbClr val="B7B7B7"/>
      </a:dk2>
      <a:lt2>
        <a:srgbClr val="C9DAF8"/>
      </a:lt2>
      <a:accent1>
        <a:srgbClr val="FCE5CD"/>
      </a:accent1>
      <a:accent2>
        <a:srgbClr val="CC4125"/>
      </a:accent2>
      <a:accent3>
        <a:srgbClr val="0B5394"/>
      </a:accent3>
      <a:accent4>
        <a:srgbClr val="BF9000"/>
      </a:accent4>
      <a:accent5>
        <a:srgbClr val="6AA84F"/>
      </a:accent5>
      <a:accent6>
        <a:srgbClr val="D9D9D9"/>
      </a:accent6>
      <a:hlink>
        <a:srgbClr val="4A86E8"/>
      </a:hlink>
      <a:folHlink>
        <a:srgbClr val="0097A7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</TotalTime>
  <Words>3896</Words>
  <Application>Microsoft Office PowerPoint</Application>
  <PresentationFormat>Widescreen</PresentationFormat>
  <Paragraphs>510</Paragraphs>
  <Slides>58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7" baseType="lpstr">
      <vt:lpstr>Aptos</vt:lpstr>
      <vt:lpstr>Arial</vt:lpstr>
      <vt:lpstr>Cambria Math</vt:lpstr>
      <vt:lpstr>Courier New</vt:lpstr>
      <vt:lpstr>Inter</vt:lpstr>
      <vt:lpstr>Inter Light</vt:lpstr>
      <vt:lpstr>Inter Medium</vt:lpstr>
      <vt:lpstr>Wingdings</vt:lpstr>
      <vt:lpstr>Office Theme</vt:lpstr>
      <vt:lpstr>Continuous Probability Distributions</vt:lpstr>
      <vt:lpstr>Framing: A Random Variable with Range [0, 2]</vt:lpstr>
      <vt:lpstr>Framing: A Random Variable with Range [0, 2]</vt:lpstr>
      <vt:lpstr>Framing: A Random Variable with Range [0, 2]</vt:lpstr>
      <vt:lpstr>Review: Distributions of Discrete Random Variables</vt:lpstr>
      <vt:lpstr>Framing: A Random Variable with Range [0, 2]</vt:lpstr>
      <vt:lpstr>Framing: A Random Variable with Range [0, 2]</vt:lpstr>
      <vt:lpstr>Framing: A Random Variable with Range [0, 2]</vt:lpstr>
      <vt:lpstr>Probability Density Function (as described in the notes)</vt:lpstr>
      <vt:lpstr>Another Example Distribution: The Triangle Distribution</vt:lpstr>
      <vt:lpstr>Another Example Distribution: The Triangle Distribution</vt:lpstr>
      <vt:lpstr>Another Example Distribution: The Triangle Distribution</vt:lpstr>
      <vt:lpstr>The Cumulative Density Function</vt:lpstr>
      <vt:lpstr>Cumulative Density Function Example 1: Uniform Distribution</vt:lpstr>
      <vt:lpstr>Cumulative Density Function Example 2: Uniform Distribution</vt:lpstr>
      <vt:lpstr>Applying a CDF</vt:lpstr>
      <vt:lpstr>Applying a CDF</vt:lpstr>
      <vt:lpstr>Continuous vs. Discrete Probability Distributions, Exponential Distribution</vt:lpstr>
      <vt:lpstr>Discrete vs. Continuous Probability Distributions</vt:lpstr>
      <vt:lpstr>Discrete vs. Continuous Probability Distributions</vt:lpstr>
      <vt:lpstr>Continuous Uniform as the Limit of Discrete Uniform</vt:lpstr>
      <vt:lpstr>Goal: Exponential Random Variable. Recall: Geometric</vt:lpstr>
      <vt:lpstr>Time Interpretation of Geometric Random Variables</vt:lpstr>
      <vt:lpstr>Time Interpretation of Geometric Random Variables</vt:lpstr>
      <vt:lpstr>Time Interpretation of Geometric Random Variables</vt:lpstr>
      <vt:lpstr>Time Interpretation of Geometric Random Variables</vt:lpstr>
      <vt:lpstr>Interpretation of Increasing N</vt:lpstr>
      <vt:lpstr>Fixed Time Geometric Random Variable as n→∞</vt:lpstr>
      <vt:lpstr>Fixed Time Geometric Random Variable as n→∞</vt:lpstr>
      <vt:lpstr>Exponential Distribution</vt:lpstr>
      <vt:lpstr>Exponential Distribution</vt:lpstr>
      <vt:lpstr>Exponential Distribution</vt:lpstr>
      <vt:lpstr>Exponential Distribution</vt:lpstr>
      <vt:lpstr>Application of an Exponential Random Variable</vt:lpstr>
      <vt:lpstr>Application of an Exponential Random Variable</vt:lpstr>
      <vt:lpstr>The PDF and CDF of an Exponential Random Variable (Visually)</vt:lpstr>
      <vt:lpstr>Expectation and Variance</vt:lpstr>
      <vt:lpstr>Expectation of a Continuous Random Variable</vt:lpstr>
      <vt:lpstr>Expectation of a Continuous Random Variable</vt:lpstr>
      <vt:lpstr>Expectation of an Exponential Random Variable</vt:lpstr>
      <vt:lpstr>Definition of Expectation for Continuous Random Variable</vt:lpstr>
      <vt:lpstr>Expectation for X~Exp(λ)</vt:lpstr>
      <vt:lpstr>Expectation for X~Exp(λ)</vt:lpstr>
      <vt:lpstr>Expectation of an Exponential Random Variable</vt:lpstr>
      <vt:lpstr>Definition of Variance for Continuous Random Variable</vt:lpstr>
      <vt:lpstr>Expectation for X~Exp(λ)</vt:lpstr>
      <vt:lpstr>Expectation for X~Exp(λ)</vt:lpstr>
      <vt:lpstr>Geometric vs. Exponential</vt:lpstr>
      <vt:lpstr>Expectation and Variance of a Uniform Random Variable</vt:lpstr>
      <vt:lpstr>Joint Distributions and Independence</vt:lpstr>
      <vt:lpstr>Joint Distributions and Independence</vt:lpstr>
      <vt:lpstr>Joint Density</vt:lpstr>
      <vt:lpstr>Joint Density Example</vt:lpstr>
      <vt:lpstr>Marginal Probabilities</vt:lpstr>
      <vt:lpstr>Marginal Probabilities</vt:lpstr>
      <vt:lpstr>Independent Random Variables</vt:lpstr>
      <vt:lpstr>Independent Random Variables</vt:lpstr>
      <vt:lpstr>Independent Random Variables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Joshua Hug</dc:creator>
  <cp:lastModifiedBy>Steve Tate</cp:lastModifiedBy>
  <cp:revision>9</cp:revision>
  <cp:lastPrinted>2024-11-15T01:08:20Z</cp:lastPrinted>
  <dcterms:created xsi:type="dcterms:W3CDTF">2024-10-03T17:23:53Z</dcterms:created>
  <dcterms:modified xsi:type="dcterms:W3CDTF">2025-08-04T21:24:58Z</dcterms:modified>
</cp:coreProperties>
</file>